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21" r:id="rId2"/>
    <p:sldId id="396" r:id="rId3"/>
    <p:sldId id="397" r:id="rId4"/>
    <p:sldId id="398" r:id="rId5"/>
    <p:sldId id="446" r:id="rId6"/>
    <p:sldId id="447" r:id="rId7"/>
    <p:sldId id="432" r:id="rId8"/>
    <p:sldId id="44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14B36-3D43-48DB-ADCC-4D97CE6F240F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BE408F-6B81-4B35-8E4F-DA5127A43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16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B6753-DCF1-CE91-92C0-DD5916C72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BB917-8F33-ADAA-1F38-B7780E513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7C71F-A7C8-CEB6-7F64-75999846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8772A-D043-04F0-9077-A7826BF2C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B6682-A048-7000-B037-BA3991F4C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CD156-4FFD-B21B-9B7B-AD085C515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A4EF6-70B5-4A0B-094F-6F94C8AB5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2DE65-520E-9753-18F4-FBD3A541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3FA3-B8D5-0D16-D2ED-25CBB475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A0C5B-326D-DA69-BB35-5283DBAE2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2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FD84F2-9124-79D0-0EA0-51A7BD923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36623-241C-5B38-100E-A70FAE40D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BDA3-2D41-2A16-1A59-7DBCCA23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2F445-6641-B954-6AD6-10C178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F7898-7AFF-3D16-6F7A-EA5FE7FC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1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43242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D65A0-5188-E040-85E1-A524412A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C9394-D9E9-C12B-CF14-2D8BC536D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F5CF3-B6D0-E2E6-9B91-B2E285AC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DEB17-9668-9C9B-DC4F-AD11FB079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A69D-58D6-0333-42BB-019CD7A2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51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F0791-01F3-E955-E168-7871034C7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58459-3459-56B3-ABE8-13230D2F9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8A476-78DF-858B-1C23-CD4556F6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28F49-3520-C444-D3EA-8DB9B37D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9DE39-32D2-CE09-BE08-D2227E33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3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28C12-05AE-A059-F2EB-F9CAF296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F74BA-28CD-E5DF-090D-274C7CCE5F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88F65-40A9-9144-EBDB-B0C1FA8EF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63F38-7C7F-E118-3596-F7A2D3F0A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9710A-93BD-465B-2D14-27CB51E2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FA141-7297-2E05-C789-4E75A3460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EC69-7E08-1D80-1EE2-CE512BB7E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CDB3-5C90-C3B0-1A1F-75E3D3E8E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03DEE-1985-0634-725E-7F2D0BFC8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A131D7-0CCB-51A1-0BD0-13636D860E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2B8B71-644D-FD71-18C9-76D1A91E0C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94EA7C-2437-55CD-E463-110F0EBF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43D823-D0D4-BF0F-F187-00F059A2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484AC-435F-D312-83C1-13BA9179E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0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D99A-B580-E36F-F35A-F84E9FFB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45AE9-16C2-20E4-866F-860D2E7E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FCC81-C493-25B7-4C4A-1B3B691F0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BB514-B1CE-D672-03A3-E0748E51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5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864644-C143-B689-4131-8B75AD668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F26A4-3E4E-4305-C877-982B867D1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C4B9C-2C30-26EA-2E45-9DFD9D6C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97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4F3CD-F546-0D58-718C-B238747F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0129B-B8BF-FB2F-31BA-52056BBDD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BE51-3597-A446-0DDE-6E7125D43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1D794-44D6-CC86-5B62-D469DFCD2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C273E-E20F-C041-78B2-D8A01EDE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1087FE-C259-9FC1-C8E7-C15E4556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1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AA33-E7C5-5024-F72B-1E8293C4D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06ED1-3277-907B-F8EE-D9BD6A677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94F02-C0F8-2122-7812-D17241918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B49D4-DB75-915D-5FF3-8B941D995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C6A8B-759F-C15E-A834-8CD4E00D3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0798A6-DCF5-53F8-CF62-4DD8CF6B0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6F7B1E-3C69-75F0-896C-A26F5FBB9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9C16AD-440F-A0AE-8633-DD2D84123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0FB30-01A9-1C89-054E-21A5E3BC1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40BA6-1B8B-437D-B7A5-BE3E012819DB}" type="datetimeFigureOut">
              <a:rPr lang="en-US" smtClean="0"/>
              <a:t>10/18/2025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5CFC6-9121-103C-D75F-3BEB117818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AABAE-99F9-5BF4-5CA7-13521E740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4BB10-64F0-419E-BA9E-398C9B254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1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19255" y="1929210"/>
            <a:ext cx="9353487" cy="2669627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211" y="169788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925" y="1970344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9407" y="727568"/>
            <a:ext cx="3206774" cy="1072989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168B6F5-D800-92C1-A954-BDC2D464E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" y="28070"/>
            <a:ext cx="2314575" cy="17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2654E4-5455-8C3A-0F11-5437C8B69E16}"/>
              </a:ext>
            </a:extLst>
          </p:cNvPr>
          <p:cNvSpPr txBox="1"/>
          <p:nvPr/>
        </p:nvSpPr>
        <p:spPr>
          <a:xfrm>
            <a:off x="0" y="0"/>
            <a:ext cx="2440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TOÀN THẮNG – TIÊN THẮNG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B0CEB6-AFB2-1E1C-A72E-F3005C978DBE}"/>
              </a:ext>
            </a:extLst>
          </p:cNvPr>
          <p:cNvSpPr txBox="1"/>
          <p:nvPr/>
        </p:nvSpPr>
        <p:spPr>
          <a:xfrm>
            <a:off x="3079212" y="6103437"/>
            <a:ext cx="580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1" y="4029295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752496" y="345440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- 2025-10-05T180605.254">
            <a:hlinkClick r:id="" action="ppaction://media"/>
            <a:extLst>
              <a:ext uri="{FF2B5EF4-FFF2-40B4-BE49-F238E27FC236}">
                <a16:creationId xmlns:a16="http://schemas.microsoft.com/office/drawing/2014/main" id="{AE74B779-8A80-5D31-A9E1-245B2C52D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2836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86D55-4E2E-8EEE-FC96-5CFF4B8A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27B86-0875-3E9F-62FE-E209DE4086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- 2025-10-05T180923.924">
            <a:hlinkClick r:id="" action="ppaction://media"/>
            <a:extLst>
              <a:ext uri="{FF2B5EF4-FFF2-40B4-BE49-F238E27FC236}">
                <a16:creationId xmlns:a16="http://schemas.microsoft.com/office/drawing/2014/main" id="{200DAB6D-DBE8-1906-81E0-F4698DCE6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5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15421" y="2840867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2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391</Words>
  <Application>Microsoft Office PowerPoint</Application>
  <PresentationFormat>Widescreen</PresentationFormat>
  <Paragraphs>70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SVN-Cookies</vt:lpstr>
      <vt:lpstr>Times New Roman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bang120879@gmail.com</dc:creator>
  <cp:lastModifiedBy>bang120879@gmail.com</cp:lastModifiedBy>
  <cp:revision>2</cp:revision>
  <dcterms:created xsi:type="dcterms:W3CDTF">2025-10-18T08:28:22Z</dcterms:created>
  <dcterms:modified xsi:type="dcterms:W3CDTF">2025-10-18T08:41:21Z</dcterms:modified>
</cp:coreProperties>
</file>