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3" r:id="rId2"/>
    <p:sldId id="293" r:id="rId3"/>
    <p:sldId id="280" r:id="rId4"/>
    <p:sldId id="282" r:id="rId5"/>
    <p:sldId id="283" r:id="rId6"/>
    <p:sldId id="266" r:id="rId7"/>
    <p:sldId id="302" r:id="rId8"/>
    <p:sldId id="294" r:id="rId9"/>
    <p:sldId id="258" r:id="rId10"/>
    <p:sldId id="295" r:id="rId11"/>
    <p:sldId id="296" r:id="rId12"/>
    <p:sldId id="297" r:id="rId13"/>
    <p:sldId id="278" r:id="rId14"/>
    <p:sldId id="265" r:id="rId15"/>
    <p:sldId id="299" r:id="rId16"/>
    <p:sldId id="3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E17C7-0B80-434F-805F-4101F72AD0BD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5BB31-F9F3-4709-B7DC-53230BBFF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4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35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8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 LỜI XONG GV CLICK CHUỘT BẤT KÌ Ở DÂU TRÊN SLIDE ĐỂ HIỆN ĐÁP 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CE24FA-5F5C-4469-83E1-79112BC439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3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CF29-0696-5630-A2CD-B8FF8BC63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DBDF1-6C33-6703-86E6-48B6ED50C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70706-5009-50F8-30E9-CC4C7329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B908B-FF25-D2AB-B3C9-A1742CCC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C3F14-1819-1DF0-8971-C80B42C2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9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2FAF-6F54-2029-28F6-408E16DC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54BEA-9150-9B94-2B1F-5C87F6623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41E5A-32B6-C86A-6419-EB915AF5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ECB81-2BE7-AB17-36B9-0A43D557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9F29A-1326-B304-497E-35F3BC11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7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C1FDB7-8BD2-1A53-5C8B-B517B577A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60E558-15FB-9255-FE5C-2FE418CC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9C9A9-9727-9774-FE94-15DDE82D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2DBD3-A821-98DD-9A10-1BFFFA0B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FB54A-C5F0-BFCE-7535-AD03EA6A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5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12F01-FD3F-D7A2-2F83-8A813721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15D0E-8626-DDFA-D8C3-32FAAF95B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3EE24-270D-7083-FD02-6A0F90A9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1A685-C0F2-69F6-D1A8-39AA753B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0076E-7D0E-C16A-9B2F-B1ABD1180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7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E8DC7-2219-76EA-4E8D-2D8BE3D3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9777A-83FF-C443-1ED1-6818E58A4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71F42-62A5-F7E4-8E30-3A43D4115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D2F11-387A-FD43-DD4F-8BCEFD86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97EAF-9522-5595-D42E-9BC926F6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8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3249-84FC-6760-CBFE-F73FA4A6D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27DC5-A0BF-EAEB-BF5C-8DD74C802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0FF9C-8A6A-929D-47F7-AA031B88A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5BF45-60C3-61A7-345A-F4BAC3D6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1602D-55E0-3FEA-6DE8-C33339B1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AA3A0-25D9-E38D-6B4E-E6B5C619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F915-1AA7-64C7-F3C6-7EB3B5466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17F90-9F49-36D9-EB7A-41E5B9FAB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98BF5-8C39-7DD5-931D-9C8FA5878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EF6F30-D093-9F07-9A74-1E691BE36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AF9B55-5A7A-8CAA-4A34-D2353627A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C7BEA9-8B70-5B6C-4FCF-4D4DFD6A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B2194-19C5-5F9D-DB24-AE2CDC99B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A90AE-FA77-146B-F18C-11DF3531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1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AF36E-EFB2-1961-25E4-0A3AB25BF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554F3-5FE2-50F9-3F6D-2DA04AB5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5FDDC8-6993-72AC-4368-7287AE79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EAB0D-AE0B-9CB6-EC88-7B357AF3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392997-AA80-88DB-D8CD-FD5182D3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0508CB-3766-2624-C1A3-013D53F2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2AEDB-0190-0626-A530-737A2724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5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91A4D-6795-9F9F-B1F4-D58DBC443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45479-70A9-8F9E-7159-000876CD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8F35B-4EBE-4B24-FA5B-98577893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E93B7-9BAC-F97F-C4B0-76104A5D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27D8E-EDFB-26A8-4173-9CAB75F8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B9503-B100-32A0-B668-000F0DB9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36BA5-F00C-0CEC-3322-91A551AE8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EF1638-3C1B-BA90-E289-5E6F8AFEF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77594-8F47-C661-A64B-064429C6D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5F588-E7DE-3139-72EE-2931F508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DCFBC-19B5-666D-5703-C69B89BC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7E923-164F-B8D2-73BA-25BC117E1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2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5C71-6781-4E6F-B95D-FAC7F020E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72637-E71B-86AB-F589-8AC5FEF21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DDB48-3F2E-9112-60AF-60C17ADC1F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F9F3A-995A-4EDF-92FC-EE8C0982786C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CF7BB-88CA-2EBB-F56C-90D15AAF8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611EE-8D71-7044-88F1-84B40FB5C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0E34F-C4DA-4D73-B31F-7AC8BB278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8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344314" y="145730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1805C-89EE-5F29-D06D-620EC1CA2218}"/>
              </a:ext>
            </a:extLst>
          </p:cNvPr>
          <p:cNvSpPr txBox="1"/>
          <p:nvPr/>
        </p:nvSpPr>
        <p:spPr>
          <a:xfrm>
            <a:off x="3131731" y="2917086"/>
            <a:ext cx="649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5 - KNTT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FD6AC4-E87B-D6D6-C7E2-688F25DB54BC}"/>
              </a:ext>
            </a:extLst>
          </p:cNvPr>
          <p:cNvSpPr txBox="1"/>
          <p:nvPr/>
        </p:nvSpPr>
        <p:spPr>
          <a:xfrm>
            <a:off x="2175128" y="3610138"/>
            <a:ext cx="841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 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80404-9989-B440-32E6-49CCC1A5FECF}"/>
              </a:ext>
            </a:extLst>
          </p:cNvPr>
          <p:cNvSpPr txBox="1"/>
          <p:nvPr/>
        </p:nvSpPr>
        <p:spPr>
          <a:xfrm>
            <a:off x="3812345" y="5001072"/>
            <a:ext cx="533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55AD60-15E6-F45E-DF67-052E25B9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3372" cy="19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0091C-54E6-2AFD-B52D-56FE8FCCE6BB}"/>
              </a:ext>
            </a:extLst>
          </p:cNvPr>
          <p:cNvSpPr txBox="1"/>
          <p:nvPr/>
        </p:nvSpPr>
        <p:spPr>
          <a:xfrm>
            <a:off x="36392" y="19121"/>
            <a:ext cx="21387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TOÀN THẮNG – TIÊN THẮNG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473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343181" y="2266261"/>
            <a:ext cx="528373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14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351654"/>
            <a:chOff x="1874266" y="653948"/>
            <a:chExt cx="8443464" cy="2351654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65597" y="779889"/>
              <a:ext cx="78370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làm tròn số thập phân đến hàng phần trăm, ta so sánh chữ số hàng phần nghìn với 5. Nếu chữ số hàng phần nghìn bé hơn 5 thì ta làm tròn xuống, còn lại thì làm tròn lên.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72" y="2752495"/>
            <a:ext cx="4656490" cy="4656490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057B52-7F52-5EAC-63A2-C21DE3E3A3B1}"/>
              </a:ext>
            </a:extLst>
          </p:cNvPr>
          <p:cNvSpPr txBox="1"/>
          <p:nvPr/>
        </p:nvSpPr>
        <p:spPr>
          <a:xfrm>
            <a:off x="5610225" y="466725"/>
            <a:ext cx="2114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8B6357-6275-58C2-851D-E40BAB217777}"/>
              </a:ext>
            </a:extLst>
          </p:cNvPr>
          <p:cNvGraphicFramePr>
            <a:graphicFrameLocks noGrp="1"/>
          </p:cNvGraphicFramePr>
          <p:nvPr/>
        </p:nvGraphicFramePr>
        <p:xfrm>
          <a:off x="1288974" y="1785661"/>
          <a:ext cx="10179585" cy="32820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6823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3809342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  <a:gridCol w="4033420">
                  <a:extLst>
                    <a:ext uri="{9D8B030D-6E8A-4147-A177-3AD203B41FA5}">
                      <a16:colId xmlns:a16="http://schemas.microsoft.com/office/drawing/2014/main" val="854524418"/>
                    </a:ext>
                  </a:extLst>
                </a:gridCol>
              </a:tblGrid>
              <a:tr h="11741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6,2758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105398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1,624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C9DEBA-7259-6C7A-94DB-300B9C367473}"/>
              </a:ext>
            </a:extLst>
          </p:cNvPr>
          <p:cNvSpPr txBox="1"/>
          <p:nvPr/>
        </p:nvSpPr>
        <p:spPr>
          <a:xfrm>
            <a:off x="5036544" y="292050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BBA61-B172-7DE7-70D3-92A6F9B897D2}"/>
              </a:ext>
            </a:extLst>
          </p:cNvPr>
          <p:cNvSpPr txBox="1"/>
          <p:nvPr/>
        </p:nvSpPr>
        <p:spPr>
          <a:xfrm>
            <a:off x="8793296" y="296457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852CE-1B35-50F8-8B07-0A8B586737D7}"/>
              </a:ext>
            </a:extLst>
          </p:cNvPr>
          <p:cNvSpPr txBox="1"/>
          <p:nvPr/>
        </p:nvSpPr>
        <p:spPr>
          <a:xfrm>
            <a:off x="4970443" y="4011173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3A3EA-287F-5F9C-391D-35374C865C9F}"/>
              </a:ext>
            </a:extLst>
          </p:cNvPr>
          <p:cNvSpPr txBox="1"/>
          <p:nvPr/>
        </p:nvSpPr>
        <p:spPr>
          <a:xfrm>
            <a:off x="8980583" y="4066257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1,62</a:t>
            </a:r>
          </a:p>
        </p:txBody>
      </p:sp>
    </p:spTree>
    <p:extLst>
      <p:ext uri="{BB962C8B-B14F-4D97-AF65-F5344CB8AC3E}">
        <p14:creationId xmlns:p14="http://schemas.microsoft.com/office/powerpoint/2010/main" val="28273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372100" y="2311533"/>
            <a:ext cx="7114506" cy="1513914"/>
            <a:chOff x="4197929" y="2009168"/>
            <a:chExt cx="7114506" cy="151391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27AF83E-179E-487A-899B-35258CBA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3" t="11337" r="63558" b="60000"/>
            <a:stretch/>
          </p:blipFill>
          <p:spPr>
            <a:xfrm>
              <a:off x="4197929" y="2009168"/>
              <a:ext cx="1553309" cy="1513914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2D217D42-F1FF-4546-AC7D-A86A56ACB6AA}"/>
                </a:ext>
              </a:extLst>
            </p:cNvPr>
            <p:cNvSpPr txBox="1"/>
            <p:nvPr/>
          </p:nvSpPr>
          <p:spPr>
            <a:xfrm>
              <a:off x="5833730" y="2211288"/>
              <a:ext cx="5478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Hoạt</a:t>
              </a: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 </a:t>
              </a:r>
              <a:r>
                <a:rPr kumimoji="0" lang="en-US" altLang="zh-CN" sz="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AA771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字魂5号-无外润黑体" panose="00000500000000000000" pitchFamily="2" charset="-122"/>
                  <a:cs typeface="+mn-cs"/>
                </a:rPr>
                <a:t>động</a:t>
              </a:r>
              <a:endPara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AA771"/>
                </a:solidFill>
                <a:effectLst/>
                <a:uLnTx/>
                <a:uFillTx/>
                <a:latin typeface="#9Slide07 Stormtrooper" panose="020B0500000000000000" pitchFamily="34" charset="0"/>
                <a:ea typeface="字魂5号-无外润黑体" panose="00000500000000000000" pitchFamily="2" charset="-122"/>
                <a:cs typeface="+mn-cs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 tròn các số thập phân: 9,345; 21,663; 0,4571: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Đến hàng phần mười.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Đến hàng phần trăm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F29C6-E7B6-CEB7-CA85-8F859BCD8A06}"/>
              </a:ext>
            </a:extLst>
          </p:cNvPr>
          <p:cNvGraphicFramePr>
            <a:graphicFrameLocks noGrp="1"/>
          </p:cNvGraphicFramePr>
          <p:nvPr/>
        </p:nvGraphicFramePr>
        <p:xfrm>
          <a:off x="1553377" y="2456761"/>
          <a:ext cx="9816029" cy="3425824"/>
        </p:xfrm>
        <a:graphic>
          <a:graphicData uri="http://schemas.openxmlformats.org/drawingml/2006/table">
            <a:tbl>
              <a:tblPr/>
              <a:tblGrid>
                <a:gridCol w="1876593">
                  <a:extLst>
                    <a:ext uri="{9D8B030D-6E8A-4147-A177-3AD203B41FA5}">
                      <a16:colId xmlns:a16="http://schemas.microsoft.com/office/drawing/2014/main" val="3944053573"/>
                    </a:ext>
                  </a:extLst>
                </a:gridCol>
                <a:gridCol w="4099636">
                  <a:extLst>
                    <a:ext uri="{9D8B030D-6E8A-4147-A177-3AD203B41FA5}">
                      <a16:colId xmlns:a16="http://schemas.microsoft.com/office/drawing/2014/main" val="1053490492"/>
                    </a:ext>
                  </a:extLst>
                </a:gridCol>
                <a:gridCol w="3839800">
                  <a:extLst>
                    <a:ext uri="{9D8B030D-6E8A-4147-A177-3AD203B41FA5}">
                      <a16:colId xmlns:a16="http://schemas.microsoft.com/office/drawing/2014/main" val="495820784"/>
                    </a:ext>
                  </a:extLst>
                </a:gridCol>
              </a:tblGrid>
              <a:tr h="12669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 đến hàng phần mười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786800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9,345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179167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21,663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202896"/>
                  </a:ext>
                </a:extLst>
              </a:tr>
              <a:tr h="719628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0,4571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76274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D89D79-1E39-2BFC-E9AF-6BD0E28873CE}"/>
              </a:ext>
            </a:extLst>
          </p:cNvPr>
          <p:cNvSpPr txBox="1"/>
          <p:nvPr/>
        </p:nvSpPr>
        <p:spPr>
          <a:xfrm>
            <a:off x="5058578" y="3625583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10EFB7-2ADB-ABD3-9F45-C756904667A8}"/>
              </a:ext>
            </a:extLst>
          </p:cNvPr>
          <p:cNvSpPr txBox="1"/>
          <p:nvPr/>
        </p:nvSpPr>
        <p:spPr>
          <a:xfrm>
            <a:off x="8881431" y="363660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9,35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9813D-D751-FD2A-42DB-F48E6969EE6D}"/>
              </a:ext>
            </a:extLst>
          </p:cNvPr>
          <p:cNvSpPr txBox="1"/>
          <p:nvPr/>
        </p:nvSpPr>
        <p:spPr>
          <a:xfrm>
            <a:off x="4871292" y="4374730"/>
            <a:ext cx="148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59AB8-F3B8-0C12-7CBF-1926F0A92A87}"/>
              </a:ext>
            </a:extLst>
          </p:cNvPr>
          <p:cNvSpPr txBox="1"/>
          <p:nvPr/>
        </p:nvSpPr>
        <p:spPr>
          <a:xfrm>
            <a:off x="8793296" y="441879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21,66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D7D0C2-A9C7-E6BF-CD02-963856983EC8}"/>
              </a:ext>
            </a:extLst>
          </p:cNvPr>
          <p:cNvSpPr txBox="1"/>
          <p:nvPr/>
        </p:nvSpPr>
        <p:spPr>
          <a:xfrm>
            <a:off x="5025528" y="5134895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E4ABF-7048-D667-2197-BC88755A1A7A}"/>
              </a:ext>
            </a:extLst>
          </p:cNvPr>
          <p:cNvSpPr txBox="1"/>
          <p:nvPr/>
        </p:nvSpPr>
        <p:spPr>
          <a:xfrm>
            <a:off x="9035669" y="5123878"/>
            <a:ext cx="2025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0,46</a:t>
            </a:r>
          </a:p>
        </p:txBody>
      </p:sp>
    </p:spTree>
    <p:extLst>
      <p:ext uri="{BB962C8B-B14F-4D97-AF65-F5344CB8AC3E}">
        <p14:creationId xmlns:p14="http://schemas.microsoft.com/office/powerpoint/2010/main" val="32425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48289" y="399473"/>
            <a:ext cx="949653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146616" y="149442"/>
            <a:ext cx="175874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A5DB00-1343-C73E-7165-FC313E8A1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3" y="391387"/>
            <a:ext cx="6977865" cy="36209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F672DD-722E-3659-E946-889A2DBF9DB7}"/>
              </a:ext>
            </a:extLst>
          </p:cNvPr>
          <p:cNvSpPr txBox="1"/>
          <p:nvPr/>
        </p:nvSpPr>
        <p:spPr>
          <a:xfrm>
            <a:off x="958467" y="3767769"/>
            <a:ext cx="10245687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 nói: Đường chéo màn hình ti vi dài khoảng 139 cm. 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nói: Đường chéo màn hình ti vi dài khoảng 140 cm.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1D42FD-9C09-6331-67AC-3D7DE29CDF5A}"/>
              </a:ext>
            </a:extLst>
          </p:cNvPr>
          <p:cNvSpPr/>
          <p:nvPr/>
        </p:nvSpPr>
        <p:spPr>
          <a:xfrm>
            <a:off x="9816029" y="4527933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01C0A41-2753-31D0-50E0-316244D55C5A}"/>
              </a:ext>
            </a:extLst>
          </p:cNvPr>
          <p:cNvSpPr/>
          <p:nvPr/>
        </p:nvSpPr>
        <p:spPr>
          <a:xfrm>
            <a:off x="9926198" y="5177928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60C643-EC79-3B73-4754-60A58FA4C7FE}"/>
              </a:ext>
            </a:extLst>
          </p:cNvPr>
          <p:cNvSpPr txBox="1"/>
          <p:nvPr/>
        </p:nvSpPr>
        <p:spPr>
          <a:xfrm>
            <a:off x="1872867" y="5860973"/>
            <a:ext cx="811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139,7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7 &gt; 5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140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E9F5B3-90B4-DB4B-D316-D4066948AC21}"/>
              </a:ext>
            </a:extLst>
          </p:cNvPr>
          <p:cNvSpPr/>
          <p:nvPr/>
        </p:nvSpPr>
        <p:spPr>
          <a:xfrm>
            <a:off x="9825210" y="4526097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AC5AA36-5F68-FECE-D203-352D3A3D4242}"/>
              </a:ext>
            </a:extLst>
          </p:cNvPr>
          <p:cNvSpPr/>
          <p:nvPr/>
        </p:nvSpPr>
        <p:spPr>
          <a:xfrm>
            <a:off x="9924362" y="5165076"/>
            <a:ext cx="649995" cy="52881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6678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 animBg="1"/>
      <p:bldP spid="17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922231" y="506260"/>
            <a:ext cx="9631482" cy="215443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Pi là một số đặc biệt trong lịch sử toán học. Nó được biểu diễn bằng chữ cái Hy Lạp </a:t>
            </a:r>
            <a:r>
              <a:rPr lang="el-GR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π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giữa thế kỉ XVIII, đó là một số thập phân mà phần thập phân có</a:t>
            </a:r>
            <a:r>
              <a:rPr lang="en-US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nhiều chữ số:</a:t>
            </a:r>
          </a:p>
          <a:p>
            <a:pPr lvl="0" algn="ctr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3,141592...</a:t>
            </a:r>
          </a:p>
          <a:p>
            <a:pPr lvl="0" algn="just"/>
            <a:r>
              <a:rPr lang="vi-VN" sz="280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làm tròn số Pi đến hàng phần mười, hàng phần trăm.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952016">
            <a:off x="443143" y="220082"/>
            <a:ext cx="1359156" cy="1731169"/>
          </a:xfrm>
          <a:prstGeom prst="flowChartConnector">
            <a:avLst/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txBody>
          <a:bodyPr wrap="square" lIns="91440" tIns="0" rIns="9144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54A276-E112-A4DF-8897-BCC020FFF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91" y="3111374"/>
            <a:ext cx="3990975" cy="2905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23294B-3D64-7B78-A970-67D87C7D2EBD}"/>
              </a:ext>
            </a:extLst>
          </p:cNvPr>
          <p:cNvSpPr txBox="1"/>
          <p:nvPr/>
        </p:nvSpPr>
        <p:spPr>
          <a:xfrm>
            <a:off x="4803354" y="3264551"/>
            <a:ext cx="2270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535BA4-8CFA-18BF-D53C-AD187B46760F}"/>
              </a:ext>
            </a:extLst>
          </p:cNvPr>
          <p:cNvCxnSpPr/>
          <p:nvPr/>
        </p:nvCxnSpPr>
        <p:spPr>
          <a:xfrm>
            <a:off x="6673353" y="3626501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0132B71-66F5-2878-34ED-6A34BC26BAAC}"/>
              </a:ext>
            </a:extLst>
          </p:cNvPr>
          <p:cNvSpPr txBox="1"/>
          <p:nvPr/>
        </p:nvSpPr>
        <p:spPr>
          <a:xfrm>
            <a:off x="6759078" y="3664601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B0067D-979F-047B-AB02-44EAFEE64CBB}"/>
              </a:ext>
            </a:extLst>
          </p:cNvPr>
          <p:cNvSpPr txBox="1"/>
          <p:nvPr/>
        </p:nvSpPr>
        <p:spPr>
          <a:xfrm>
            <a:off x="9340353" y="3321701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C2D3-A0B1-D649-5EE9-E6A7EB4499DD}"/>
              </a:ext>
            </a:extLst>
          </p:cNvPr>
          <p:cNvSpPr txBox="1"/>
          <p:nvPr/>
        </p:nvSpPr>
        <p:spPr>
          <a:xfrm>
            <a:off x="4935558" y="4785452"/>
            <a:ext cx="222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3,141592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DD9A2E-9DB4-6EFC-CFCC-B39BE7FC65AA}"/>
              </a:ext>
            </a:extLst>
          </p:cNvPr>
          <p:cNvCxnSpPr/>
          <p:nvPr/>
        </p:nvCxnSpPr>
        <p:spPr>
          <a:xfrm>
            <a:off x="6755521" y="514740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9F66FA6-9107-74CD-8D8A-4CFF58E16187}"/>
              </a:ext>
            </a:extLst>
          </p:cNvPr>
          <p:cNvSpPr txBox="1"/>
          <p:nvPr/>
        </p:nvSpPr>
        <p:spPr>
          <a:xfrm>
            <a:off x="6841246" y="5185502"/>
            <a:ext cx="241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F3EB8-19D9-4CF8-FD25-1E0A7396726A}"/>
              </a:ext>
            </a:extLst>
          </p:cNvPr>
          <p:cNvSpPr txBox="1"/>
          <p:nvPr/>
        </p:nvSpPr>
        <p:spPr>
          <a:xfrm>
            <a:off x="9422521" y="484260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41948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841798-F07C-C82D-051E-88DF3A21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693" y="253243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1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CEE371-49A0-3C87-0C0E-321F7EA6C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2363" y="3429000"/>
            <a:ext cx="3541637" cy="38214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9B6E54-9763-2A3C-D56D-9851ECD33D0D}"/>
              </a:ext>
            </a:extLst>
          </p:cNvPr>
          <p:cNvGrpSpPr/>
          <p:nvPr/>
        </p:nvGrpSpPr>
        <p:grpSpPr>
          <a:xfrm>
            <a:off x="4507788" y="583622"/>
            <a:ext cx="7340309" cy="1761704"/>
            <a:chOff x="4163885" y="751114"/>
            <a:chExt cx="7340309" cy="17617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C4A753-A3EF-E951-9840-815F84DDEE2C}"/>
                </a:ext>
              </a:extLst>
            </p:cNvPr>
            <p:cNvSpPr txBox="1"/>
            <p:nvPr/>
          </p:nvSpPr>
          <p:spPr>
            <a:xfrm>
              <a:off x="4163885" y="751114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ACFFF2-FEDC-8700-2208-0550A63FF327}"/>
                </a:ext>
              </a:extLst>
            </p:cNvPr>
            <p:cNvSpPr txBox="1"/>
            <p:nvPr/>
          </p:nvSpPr>
          <p:spPr>
            <a:xfrm>
              <a:off x="4163885" y="758492"/>
              <a:ext cx="73403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VƯỢT CHƯỚNG NGẠI VẬT CÙNG ANH EM GẤU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F636676B-5FB7-BD34-ACA6-9DD7D94F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92" b="28751"/>
          <a:stretch/>
        </p:blipFill>
        <p:spPr bwMode="auto">
          <a:xfrm>
            <a:off x="6147601" y="3429000"/>
            <a:ext cx="3761032" cy="15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322764" y="445613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32,45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632484" y="1673176"/>
            <a:ext cx="2991576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586512" y="508923"/>
            <a:ext cx="6043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DA6E8-FBDC-219F-E1AC-F7CADA6C2A44}"/>
              </a:ext>
            </a:extLst>
          </p:cNvPr>
          <p:cNvSpPr txBox="1"/>
          <p:nvPr/>
        </p:nvSpPr>
        <p:spPr>
          <a:xfrm>
            <a:off x="217170" y="6023610"/>
            <a:ext cx="1088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GV CLICK CHUỘT VÀO NÚT PLAY ĐỂ BẮT ĐẦU.</a:t>
            </a:r>
          </a:p>
          <a:p>
            <a:r>
              <a:rPr lang="en-US" b="1" dirty="0"/>
              <a:t>SAU KHI HS TRẢ LỜI XONG GV CLICK CHUỘT BẤT KÌ Ở ĐÂU TRÊN SLIDE ĐỂ HIỆN ĐÁP ÁN</a:t>
            </a:r>
          </a:p>
        </p:txBody>
      </p:sp>
    </p:spTree>
    <p:extLst>
      <p:ext uri="{BB962C8B-B14F-4D97-AF65-F5344CB8AC3E}">
        <p14:creationId xmlns:p14="http://schemas.microsoft.com/office/powerpoint/2010/main" val="81786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-1.15026 0.00718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75,627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709362" y="1529114"/>
            <a:ext cx="304042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967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</a:rPr>
              <a:t>Làm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tròn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thập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phân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đến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số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tự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nhiên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gần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nhất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18" name="cây">
            <a:extLst>
              <a:ext uri="{FF2B5EF4-FFF2-40B4-BE49-F238E27FC236}">
                <a16:creationId xmlns:a16="http://schemas.microsoft.com/office/drawing/2014/main" id="{31519953-12F4-BCB7-2972-2F720A16AB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4820" y="4842080"/>
            <a:ext cx="4544401" cy="14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7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1.15026 0.00718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1869A0-FC83-DD44-F19A-520203B03BB0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0" y="0"/>
            <a:chExt cx="24384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8461F7-05CF-55CA-F53A-E33720E4A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E5A4-797D-5A3D-B2AB-CEA91AB9A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215835-5A34-B96C-C754-2F34B11E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" y="1311944"/>
            <a:ext cx="3476079" cy="499260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22D21B-2EF0-6C05-F151-EB77BF88A7FE}"/>
              </a:ext>
            </a:extLst>
          </p:cNvPr>
          <p:cNvSpPr/>
          <p:nvPr/>
        </p:nvSpPr>
        <p:spPr>
          <a:xfrm>
            <a:off x="4507351" y="290247"/>
            <a:ext cx="7410706" cy="3362633"/>
          </a:xfrm>
          <a:custGeom>
            <a:avLst/>
            <a:gdLst>
              <a:gd name="connsiteX0" fmla="*/ 0 w 7410706"/>
              <a:gd name="connsiteY0" fmla="*/ 560450 h 3362633"/>
              <a:gd name="connsiteX1" fmla="*/ 560450 w 7410706"/>
              <a:gd name="connsiteY1" fmla="*/ 0 h 3362633"/>
              <a:gd name="connsiteX2" fmla="*/ 6850256 w 7410706"/>
              <a:gd name="connsiteY2" fmla="*/ 0 h 3362633"/>
              <a:gd name="connsiteX3" fmla="*/ 7410706 w 7410706"/>
              <a:gd name="connsiteY3" fmla="*/ 560450 h 3362633"/>
              <a:gd name="connsiteX4" fmla="*/ 7410706 w 7410706"/>
              <a:gd name="connsiteY4" fmla="*/ 2802183 h 3362633"/>
              <a:gd name="connsiteX5" fmla="*/ 6850256 w 7410706"/>
              <a:gd name="connsiteY5" fmla="*/ 3362633 h 3362633"/>
              <a:gd name="connsiteX6" fmla="*/ 560450 w 7410706"/>
              <a:gd name="connsiteY6" fmla="*/ 3362633 h 3362633"/>
              <a:gd name="connsiteX7" fmla="*/ 0 w 7410706"/>
              <a:gd name="connsiteY7" fmla="*/ 2802183 h 3362633"/>
              <a:gd name="connsiteX8" fmla="*/ 0 w 7410706"/>
              <a:gd name="connsiteY8" fmla="*/ 560450 h 336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0706" h="3362633" fill="none" extrusionOk="0">
                <a:moveTo>
                  <a:pt x="0" y="560450"/>
                </a:moveTo>
                <a:cubicBezTo>
                  <a:pt x="-23771" y="308076"/>
                  <a:pt x="221142" y="-1037"/>
                  <a:pt x="560450" y="0"/>
                </a:cubicBezTo>
                <a:cubicBezTo>
                  <a:pt x="1856082" y="40205"/>
                  <a:pt x="4265278" y="-132558"/>
                  <a:pt x="6850256" y="0"/>
                </a:cubicBezTo>
                <a:cubicBezTo>
                  <a:pt x="7170833" y="7327"/>
                  <a:pt x="7468287" y="236260"/>
                  <a:pt x="7410706" y="560450"/>
                </a:cubicBezTo>
                <a:cubicBezTo>
                  <a:pt x="7438778" y="937147"/>
                  <a:pt x="7248307" y="2066453"/>
                  <a:pt x="7410706" y="2802183"/>
                </a:cubicBezTo>
                <a:cubicBezTo>
                  <a:pt x="7416355" y="3113130"/>
                  <a:pt x="7168688" y="3401571"/>
                  <a:pt x="6850256" y="3362633"/>
                </a:cubicBezTo>
                <a:cubicBezTo>
                  <a:pt x="4541920" y="3526322"/>
                  <a:pt x="2360464" y="3497188"/>
                  <a:pt x="560450" y="3362633"/>
                </a:cubicBezTo>
                <a:cubicBezTo>
                  <a:pt x="252574" y="3395689"/>
                  <a:pt x="-29965" y="3165233"/>
                  <a:pt x="0" y="2802183"/>
                </a:cubicBezTo>
                <a:cubicBezTo>
                  <a:pt x="-53445" y="1968903"/>
                  <a:pt x="45080" y="1567622"/>
                  <a:pt x="0" y="560450"/>
                </a:cubicBezTo>
                <a:close/>
              </a:path>
              <a:path w="7410706" h="3362633" stroke="0" extrusionOk="0">
                <a:moveTo>
                  <a:pt x="0" y="560450"/>
                </a:moveTo>
                <a:cubicBezTo>
                  <a:pt x="21479" y="220998"/>
                  <a:pt x="210464" y="20152"/>
                  <a:pt x="560450" y="0"/>
                </a:cubicBezTo>
                <a:cubicBezTo>
                  <a:pt x="2121184" y="-139946"/>
                  <a:pt x="6014090" y="155953"/>
                  <a:pt x="6850256" y="0"/>
                </a:cubicBezTo>
                <a:cubicBezTo>
                  <a:pt x="7217692" y="-4243"/>
                  <a:pt x="7424773" y="204153"/>
                  <a:pt x="7410706" y="560450"/>
                </a:cubicBezTo>
                <a:cubicBezTo>
                  <a:pt x="7419061" y="950677"/>
                  <a:pt x="7250585" y="1685657"/>
                  <a:pt x="7410706" y="2802183"/>
                </a:cubicBezTo>
                <a:cubicBezTo>
                  <a:pt x="7395923" y="3066729"/>
                  <a:pt x="7133473" y="3334298"/>
                  <a:pt x="6850256" y="3362633"/>
                </a:cubicBezTo>
                <a:cubicBezTo>
                  <a:pt x="3753267" y="3338889"/>
                  <a:pt x="3453737" y="3503530"/>
                  <a:pt x="560450" y="3362633"/>
                </a:cubicBezTo>
                <a:cubicBezTo>
                  <a:pt x="277009" y="3390653"/>
                  <a:pt x="-2278" y="3078610"/>
                  <a:pt x="0" y="2802183"/>
                </a:cubicBezTo>
                <a:cubicBezTo>
                  <a:pt x="-109372" y="2352926"/>
                  <a:pt x="60620" y="1577630"/>
                  <a:pt x="0" y="56045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47678724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0,789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E21101-573B-E62B-84C5-7DB676880A8B}"/>
              </a:ext>
            </a:extLst>
          </p:cNvPr>
          <p:cNvSpPr/>
          <p:nvPr/>
        </p:nvSpPr>
        <p:spPr>
          <a:xfrm>
            <a:off x="6960822" y="1597694"/>
            <a:ext cx="3017568" cy="120468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3EE6AF-91ED-9A54-423B-C128781DDF55}"/>
              </a:ext>
            </a:extLst>
          </p:cNvPr>
          <p:cNvSpPr txBox="1"/>
          <p:nvPr/>
        </p:nvSpPr>
        <p:spPr>
          <a:xfrm>
            <a:off x="4771100" y="353557"/>
            <a:ext cx="6898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</a:rPr>
              <a:t>Làm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tròn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thập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phân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đến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số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tự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nhiên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gần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nhất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D46B42-5326-C057-0A0E-FA182038B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05" y="3652880"/>
            <a:ext cx="4411077" cy="441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1.15026 0.0071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13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1490944" y="3761737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58615" y="5157515"/>
            <a:ext cx="1606061" cy="2330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3AB63-DF49-4391-98BB-A899C07F3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78" y="1506719"/>
            <a:ext cx="12107607" cy="285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9F534-0AA3-AAEF-BD2A-81975040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- 2025-10-05T182042.539">
            <a:hlinkClick r:id="" action="ppaction://media"/>
            <a:extLst>
              <a:ext uri="{FF2B5EF4-FFF2-40B4-BE49-F238E27FC236}">
                <a16:creationId xmlns:a16="http://schemas.microsoft.com/office/drawing/2014/main" id="{BD7571C2-9CE2-9EEF-D905-59CD02EB83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28" y="0"/>
            <a:ext cx="12068072" cy="6718429"/>
          </a:xfrm>
        </p:spPr>
      </p:pic>
    </p:spTree>
    <p:extLst>
      <p:ext uri="{BB962C8B-B14F-4D97-AF65-F5344CB8AC3E}">
        <p14:creationId xmlns:p14="http://schemas.microsoft.com/office/powerpoint/2010/main" val="9933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37F7B5-8BD6-DFE5-BE10-BE85FBD3CE92}"/>
              </a:ext>
            </a:extLst>
          </p:cNvPr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D098AE96-18CF-E7A6-94AD-A2BAABB4A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CA1A76-2E21-767D-4F62-EF76D3BAAF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FD0A044-68E4-2D69-E4A2-145FF150C716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03E44-D22B-8CE9-A9A1-254684156A87}"/>
              </a:ext>
            </a:extLst>
          </p:cNvPr>
          <p:cNvSpPr/>
          <p:nvPr/>
        </p:nvSpPr>
        <p:spPr>
          <a:xfrm>
            <a:off x="5607241" y="2266261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6B62B-3DBD-273E-51C1-F9F3014B7005}"/>
              </a:ext>
            </a:extLst>
          </p:cNvPr>
          <p:cNvSpPr txBox="1"/>
          <p:nvPr/>
        </p:nvSpPr>
        <p:spPr>
          <a:xfrm>
            <a:off x="5807266" y="250438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8AC5B0-110F-CD01-CEBE-DF018E7AE143}"/>
              </a:ext>
            </a:extLst>
          </p:cNvPr>
          <p:cNvCxnSpPr/>
          <p:nvPr/>
        </p:nvCxnSpPr>
        <p:spPr>
          <a:xfrm>
            <a:off x="6959791" y="2866337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9D402D5-7788-F812-BAA9-33FA159BDA40}"/>
              </a:ext>
            </a:extLst>
          </p:cNvPr>
          <p:cNvSpPr txBox="1"/>
          <p:nvPr/>
        </p:nvSpPr>
        <p:spPr>
          <a:xfrm>
            <a:off x="7559866" y="23424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961D5-942E-9029-32A4-2FE92EF9513C}"/>
              </a:ext>
            </a:extLst>
          </p:cNvPr>
          <p:cNvSpPr txBox="1"/>
          <p:nvPr/>
        </p:nvSpPr>
        <p:spPr>
          <a:xfrm>
            <a:off x="7045516" y="29044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C92D6-33BD-AD77-6E45-51D36994A342}"/>
              </a:ext>
            </a:extLst>
          </p:cNvPr>
          <p:cNvSpPr txBox="1"/>
          <p:nvPr/>
        </p:nvSpPr>
        <p:spPr>
          <a:xfrm>
            <a:off x="9626791" y="2561537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08A450-8126-52DD-1FAA-FC428181FF7C}"/>
              </a:ext>
            </a:extLst>
          </p:cNvPr>
          <p:cNvSpPr txBox="1"/>
          <p:nvPr/>
        </p:nvSpPr>
        <p:spPr>
          <a:xfrm>
            <a:off x="5845366" y="34854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DC93D5-B074-9EBE-1EAD-1DD65501F5A9}"/>
              </a:ext>
            </a:extLst>
          </p:cNvPr>
          <p:cNvCxnSpPr/>
          <p:nvPr/>
        </p:nvCxnSpPr>
        <p:spPr>
          <a:xfrm>
            <a:off x="6997891" y="384741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F525C0-DA9F-4E2E-AC9C-DD6142576238}"/>
              </a:ext>
            </a:extLst>
          </p:cNvPr>
          <p:cNvSpPr txBox="1"/>
          <p:nvPr/>
        </p:nvSpPr>
        <p:spPr>
          <a:xfrm>
            <a:off x="7597966" y="332353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D4FD86-6439-BE13-8AE0-BBE794507EC3}"/>
              </a:ext>
            </a:extLst>
          </p:cNvPr>
          <p:cNvSpPr txBox="1"/>
          <p:nvPr/>
        </p:nvSpPr>
        <p:spPr>
          <a:xfrm>
            <a:off x="7083616" y="388551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7492F-B7FC-AF49-1FB8-F772062EA3A0}"/>
              </a:ext>
            </a:extLst>
          </p:cNvPr>
          <p:cNvSpPr txBox="1"/>
          <p:nvPr/>
        </p:nvSpPr>
        <p:spPr>
          <a:xfrm>
            <a:off x="9664891" y="35426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3,3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F75B48-B015-B89B-366E-7CA5A6221F11}"/>
              </a:ext>
            </a:extLst>
          </p:cNvPr>
          <p:cNvSpPr txBox="1"/>
          <p:nvPr/>
        </p:nvSpPr>
        <p:spPr>
          <a:xfrm>
            <a:off x="5902516" y="434271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2D0253-C401-3788-0334-30079BF38B8C}"/>
              </a:ext>
            </a:extLst>
          </p:cNvPr>
          <p:cNvCxnSpPr/>
          <p:nvPr/>
        </p:nvCxnSpPr>
        <p:spPr>
          <a:xfrm>
            <a:off x="7055041" y="4704662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8130A3-4E99-247F-4DE7-163B30A78742}"/>
              </a:ext>
            </a:extLst>
          </p:cNvPr>
          <p:cNvSpPr txBox="1"/>
          <p:nvPr/>
        </p:nvSpPr>
        <p:spPr>
          <a:xfrm>
            <a:off x="7607491" y="4218887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4A2362-7DC0-143B-4AD8-A500267D4AF3}"/>
              </a:ext>
            </a:extLst>
          </p:cNvPr>
          <p:cNvSpPr txBox="1"/>
          <p:nvPr/>
        </p:nvSpPr>
        <p:spPr>
          <a:xfrm>
            <a:off x="7140766" y="4742762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DDBA92-CFEE-7AD7-7559-45529107FC13}"/>
              </a:ext>
            </a:extLst>
          </p:cNvPr>
          <p:cNvSpPr txBox="1"/>
          <p:nvPr/>
        </p:nvSpPr>
        <p:spPr>
          <a:xfrm>
            <a:off x="9722041" y="4399862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1,6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C00584-6E0A-795A-F09F-0335B00B15E3}"/>
              </a:ext>
            </a:extLst>
          </p:cNvPr>
          <p:cNvSpPr txBox="1"/>
          <p:nvPr/>
        </p:nvSpPr>
        <p:spPr>
          <a:xfrm>
            <a:off x="1685581" y="533400"/>
            <a:ext cx="9584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15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785446" y="550985"/>
            <a:ext cx="10621107" cy="5861538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3B5118-5EFD-4616-AA06-890F8855DC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 t="11337" r="63558" b="60000"/>
          <a:stretch/>
        </p:blipFill>
        <p:spPr>
          <a:xfrm>
            <a:off x="10281138" y="4963650"/>
            <a:ext cx="1559169" cy="15222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74265" y="653948"/>
            <a:ext cx="9175653" cy="2680486"/>
            <a:chOff x="1874266" y="653948"/>
            <a:chExt cx="8443464" cy="2680486"/>
          </a:xfrm>
        </p:grpSpPr>
        <p:grpSp>
          <p:nvGrpSpPr>
            <p:cNvPr id="19" name="组合 2"/>
            <p:cNvGrpSpPr/>
            <p:nvPr/>
          </p:nvGrpSpPr>
          <p:grpSpPr>
            <a:xfrm rot="286761">
              <a:off x="1874266" y="653948"/>
              <a:ext cx="8443464" cy="2351654"/>
              <a:chOff x="2113400" y="1706819"/>
              <a:chExt cx="6473864" cy="4013200"/>
            </a:xfrm>
          </p:grpSpPr>
          <p:sp>
            <p:nvSpPr>
              <p:cNvPr id="20" name="圆角矩形 1"/>
              <p:cNvSpPr/>
              <p:nvPr/>
            </p:nvSpPr>
            <p:spPr>
              <a:xfrm rot="21299948">
                <a:off x="2113400" y="1706819"/>
                <a:ext cx="6473864" cy="40132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圆角矩形 24"/>
              <p:cNvSpPr/>
              <p:nvPr/>
            </p:nvSpPr>
            <p:spPr>
              <a:xfrm rot="21299948">
                <a:off x="2227519" y="1838956"/>
                <a:ext cx="6231568" cy="3748383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AD2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289345" y="779889"/>
              <a:ext cx="76133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Khi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so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图片 12">
            <a:extLst>
              <a:ext uri="{FF2B5EF4-FFF2-40B4-BE49-F238E27FC236}">
                <a16:creationId xmlns:a16="http://schemas.microsoft.com/office/drawing/2014/main" id="{AB719CBB-8E7E-4782-AA3C-EAD14D73C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27" y="2993357"/>
            <a:ext cx="3885418" cy="3885418"/>
          </a:xfrm>
          <a:prstGeom prst="rect">
            <a:avLst/>
          </a:prstGeom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2" name="Thiết kế chưa có tên (40)">
            <a:hlinkClick r:id="" action="ppaction://media"/>
            <a:extLst>
              <a:ext uri="{FF2B5EF4-FFF2-40B4-BE49-F238E27FC236}">
                <a16:creationId xmlns:a16="http://schemas.microsoft.com/office/drawing/2014/main" id="{99A8C429-2A5E-2661-422B-3D6A00878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613</Words>
  <Application>Microsoft Office PowerPoint</Application>
  <PresentationFormat>Widescreen</PresentationFormat>
  <Paragraphs>103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#9Slide07 Stormtrooper</vt:lpstr>
      <vt:lpstr>Arial</vt:lpstr>
      <vt:lpstr>Calibri</vt:lpstr>
      <vt:lpstr>Calibri Light</vt:lpstr>
      <vt:lpstr>Cambria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bang120879@gmail.com</dc:creator>
  <cp:lastModifiedBy>bang120879@gmail.com</cp:lastModifiedBy>
  <cp:revision>4</cp:revision>
  <dcterms:created xsi:type="dcterms:W3CDTF">2025-10-18T07:56:22Z</dcterms:created>
  <dcterms:modified xsi:type="dcterms:W3CDTF">2025-10-19T07:42:15Z</dcterms:modified>
</cp:coreProperties>
</file>