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5" r:id="rId2"/>
    <p:sldId id="388" r:id="rId3"/>
    <p:sldId id="286" r:id="rId4"/>
    <p:sldId id="258" r:id="rId5"/>
    <p:sldId id="287" r:id="rId6"/>
    <p:sldId id="260" r:id="rId7"/>
    <p:sldId id="261" r:id="rId8"/>
    <p:sldId id="278" r:id="rId9"/>
    <p:sldId id="296" r:id="rId10"/>
    <p:sldId id="288" r:id="rId11"/>
    <p:sldId id="297" r:id="rId12"/>
    <p:sldId id="290" r:id="rId13"/>
    <p:sldId id="291" r:id="rId14"/>
    <p:sldId id="283" r:id="rId15"/>
    <p:sldId id="292" r:id="rId16"/>
    <p:sldId id="2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40077-66FB-4C39-9E39-0CF802690DE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79BEA-A944-46F0-B5D4-BFEAFB7F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13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9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9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EAB1-CB73-8C1A-23C2-47DB16E17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3AC13-FF14-CE3E-5A65-EC01D42A8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D248B-A102-996E-D0BB-4DA5520D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B98EB-B192-B408-A520-3E5BD0CA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682BF-691C-198D-8725-E12693EF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0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BB90E-3A1D-51E4-26E9-AA51EE0C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6A721-DCD4-B01E-F09A-2C6172EE1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53CE3-FCD0-D863-50EA-2FFC81236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4038F-7F06-3F1C-6EC6-27BE067F1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EFA11-27A1-A32C-D257-DC45E89E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08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5A40E0-E198-0A1E-8689-D95E646A55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752CE-6DDF-0E68-058B-4D5DE3A4A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FF1AB-99AC-0FAC-B3FB-097DCF44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FEC1-7BC6-CDCB-9A36-49B5BFBF0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0707A-C8A1-09EF-3C68-2D17E2367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8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1CC5-5F85-08F6-8C37-F693C409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FB0A5-77C8-DE5E-077A-43E66E6BF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6D2D7-E86F-7A27-8AE8-AF8A89EA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64E06-F801-B81A-F3C3-2280542E4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EC18F-7771-0BD4-06E8-A1F641E5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48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E523-C919-FEDA-EF9C-D05F265F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0B6B4-0DA2-78CF-DF5B-7535F38D0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260D7-B81C-9AC1-AD5B-1442E6C7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0158-40F1-75C8-1FBC-DB255700E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70088-02FB-5FB0-DF4D-9EDF2DC4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6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D1EF-3152-E440-C283-0B7FD866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B6F3F-F4FF-47D0-337A-016EB0E17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69A0A-279C-C357-2F91-4CC66DF64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99B53-13E6-930B-E667-14384F73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62823-84DA-950C-9BA1-56EAD639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DE7A2-7025-4905-2ADD-596D3475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8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21086-1EE1-901A-8DAC-7016F1793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A2836-2EAB-966B-7910-3111EBCED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FEE06-61B5-83EF-5741-D04A243C4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4354A7-03E4-49C3-F97D-74D1F423B5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9CCB6-91AA-911F-CBA4-4B0AA768A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BBB10F-0F08-D34F-99BD-3A6E79859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4EF59B-80F8-94E5-5388-7E77ADE7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E4660C-7327-1A76-0F98-359064F3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4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8AF6-882F-89EF-D171-B1CDD2B0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9BD43-8D10-292A-A70F-7E820DBC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8E967-7AE3-EB0B-CDF9-ED33A02C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E4E75-A159-77C5-50C0-747AA477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34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28139-B83E-017E-AC00-27645F4C7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31A77-C514-CF25-5BB8-27FD9B02F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9ED0F-91DA-48B4-42A2-1C481271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3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0BDD-9E70-5D51-C1C6-E9551CA21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DF552-FE7D-0B0B-6129-6AD6E9049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2C0FC-963D-D977-A2E0-231807161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F1E76-F24C-3E2A-6B40-C8C29A1D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40AF5-FB95-3EA2-A3F1-EA3CCC18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3EF69-F920-D0C1-B683-AB02F4AC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23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B6BAA-CDA0-9CFA-1E31-3836E39F8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D32C28-239F-115F-8853-886C02F97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454EE-F96F-7A33-3EF9-92F30626D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C5D87-5703-0FA0-7A76-268F7769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881F3-43B2-AEBC-BB35-7D8ED155C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01FE0-D1DB-BC0F-4901-4D57D71A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0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4673FE-C7D6-BC4E-7163-AE3914C4F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7C348-B422-DB14-3247-C625C94A4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FDF9D-CB88-BCFD-6720-DE298C40EF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0BA84-96C5-49BB-B010-964D2F197A5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23C23-EEF3-31CA-212C-AC646CE6D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98B6B-5634-573A-627B-E52C49272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5B792-05A2-49DC-AF92-71BB8C86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9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344314" y="145730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61805C-89EE-5F29-D06D-620EC1CA2218}"/>
              </a:ext>
            </a:extLst>
          </p:cNvPr>
          <p:cNvSpPr txBox="1"/>
          <p:nvPr/>
        </p:nvSpPr>
        <p:spPr>
          <a:xfrm>
            <a:off x="3131731" y="2917086"/>
            <a:ext cx="6499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5 - KNTT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D6AC4-E87B-D6D6-C7E2-688F25DB54BC}"/>
              </a:ext>
            </a:extLst>
          </p:cNvPr>
          <p:cNvSpPr txBox="1"/>
          <p:nvPr/>
        </p:nvSpPr>
        <p:spPr>
          <a:xfrm>
            <a:off x="2175128" y="3636770"/>
            <a:ext cx="841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 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80404-9989-B440-32E6-49CCC1A5FECF}"/>
              </a:ext>
            </a:extLst>
          </p:cNvPr>
          <p:cNvSpPr txBox="1"/>
          <p:nvPr/>
        </p:nvSpPr>
        <p:spPr>
          <a:xfrm>
            <a:off x="3812345" y="5001072"/>
            <a:ext cx="533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C8E7EAF-28E9-3BDD-FFDB-187AC0241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4314" cy="178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2863B7-40A8-7F8E-FA3E-8AF3C57873C0}"/>
              </a:ext>
            </a:extLst>
          </p:cNvPr>
          <p:cNvSpPr txBox="1"/>
          <p:nvPr/>
        </p:nvSpPr>
        <p:spPr>
          <a:xfrm>
            <a:off x="214826" y="0"/>
            <a:ext cx="5129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TOÀN THẮNG – TIÊN THẮNG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473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- 2025-10-05T183424.188">
            <a:hlinkClick r:id="" action="ppaction://media"/>
            <a:extLst>
              <a:ext uri="{FF2B5EF4-FFF2-40B4-BE49-F238E27FC236}">
                <a16:creationId xmlns:a16="http://schemas.microsoft.com/office/drawing/2014/main" id="{FC2F9472-41A8-649D-FF3B-E3574A4E7D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70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/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/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49" y="2998792"/>
            <a:ext cx="10110638" cy="2816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35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- 2025-10-05T182849.799">
            <a:hlinkClick r:id="" action="ppaction://media"/>
            <a:extLst>
              <a:ext uri="{FF2B5EF4-FFF2-40B4-BE49-F238E27FC236}">
                <a16:creationId xmlns:a16="http://schemas.microsoft.com/office/drawing/2014/main" id="{63646DBD-E804-2C96-E345-1D38EEC55B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62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418</Words>
  <Application>Microsoft Office PowerPoint</Application>
  <PresentationFormat>Widescreen</PresentationFormat>
  <Paragraphs>93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bang120879@gmail.com</dc:creator>
  <cp:lastModifiedBy>bang120879@gmail.com</cp:lastModifiedBy>
  <cp:revision>3</cp:revision>
  <dcterms:created xsi:type="dcterms:W3CDTF">2025-10-18T07:45:55Z</dcterms:created>
  <dcterms:modified xsi:type="dcterms:W3CDTF">2025-10-18T08:16:31Z</dcterms:modified>
</cp:coreProperties>
</file>