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3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5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  <p:sldMasterId id="2147483740" r:id="rId2"/>
    <p:sldMasterId id="2147483766" r:id="rId3"/>
    <p:sldMasterId id="2147483778" r:id="rId4"/>
    <p:sldMasterId id="2147483790" r:id="rId5"/>
    <p:sldMasterId id="2147483802" r:id="rId6"/>
  </p:sldMasterIdLst>
  <p:notesMasterIdLst>
    <p:notesMasterId r:id="rId35"/>
  </p:notesMasterIdLst>
  <p:handoutMasterIdLst>
    <p:handoutMasterId r:id="rId36"/>
  </p:handoutMasterIdLst>
  <p:sldIdLst>
    <p:sldId id="306" r:id="rId7"/>
    <p:sldId id="308" r:id="rId8"/>
    <p:sldId id="278" r:id="rId9"/>
    <p:sldId id="369" r:id="rId10"/>
    <p:sldId id="257" r:id="rId11"/>
    <p:sldId id="362" r:id="rId12"/>
    <p:sldId id="358" r:id="rId13"/>
    <p:sldId id="355" r:id="rId14"/>
    <p:sldId id="256" r:id="rId15"/>
    <p:sldId id="360" r:id="rId16"/>
    <p:sldId id="361" r:id="rId17"/>
    <p:sldId id="259" r:id="rId18"/>
    <p:sldId id="264" r:id="rId19"/>
    <p:sldId id="265" r:id="rId20"/>
    <p:sldId id="300" r:id="rId21"/>
    <p:sldId id="370" r:id="rId22"/>
    <p:sldId id="266" r:id="rId23"/>
    <p:sldId id="268" r:id="rId24"/>
    <p:sldId id="271" r:id="rId25"/>
    <p:sldId id="353" r:id="rId26"/>
    <p:sldId id="354" r:id="rId27"/>
    <p:sldId id="357" r:id="rId28"/>
    <p:sldId id="367" r:id="rId29"/>
    <p:sldId id="368" r:id="rId30"/>
    <p:sldId id="359" r:id="rId31"/>
    <p:sldId id="365" r:id="rId32"/>
    <p:sldId id="366" r:id="rId33"/>
    <p:sldId id="347" r:id="rId3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2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C5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98" autoAdjust="0"/>
    <p:restoredTop sz="94660"/>
  </p:normalViewPr>
  <p:slideViewPr>
    <p:cSldViewPr snapToGrid="0">
      <p:cViewPr varScale="1">
        <p:scale>
          <a:sx n="60" d="100"/>
          <a:sy n="60" d="100"/>
        </p:scale>
        <p:origin x="884" y="48"/>
      </p:cViewPr>
      <p:guideLst>
        <p:guide orient="horz" pos="2112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8" d="100"/>
          <a:sy n="68" d="100"/>
        </p:scale>
        <p:origin x="328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88438C4-E377-4402-9F98-FF5DE9479F9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FD3851A-341F-48E4-8302-53E872B9043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7B7380-2613-4BF3-BDC8-8F8F0FC86383}" type="datetimeFigureOut">
              <a:rPr lang="en-US" smtClean="0"/>
              <a:t>7/7/2025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F7BCCFB-67C2-46A8-9B6B-E7FCD56D473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55047BA-D01D-49EB-A428-C641A1CEDCF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9313CC-1B34-4BD6-A4B0-A880D86BE1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85702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BCABFB-264E-4402-AF2B-88551CF9B05C}" type="datetimeFigureOut">
              <a:rPr lang="en-US" smtClean="0"/>
              <a:t>7/7/2025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41E45C-CBB5-4A0F-A1DA-BDC441FD11C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BẤM VÀO TỪNG QUẢ DƯA HẤU ĐỂ ĐẾN CÂU HỎI. TRẢ LỜI XONG HẾT BẤM ENTER ĐỂ HIỆN CHỮ WIN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AEF5BF-4EB5-4B4D-8784-B975AFC800A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636375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07AB927-42BB-4505-9EDE-3A59CF2143B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321841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07AB927-42BB-4505-9EDE-3A59CF2143B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321841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solidFill>
          <a:srgbClr val="FFE5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616294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42197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7">
            <a:extLst>
              <a:ext uri="{FF2B5EF4-FFF2-40B4-BE49-F238E27FC236}">
                <a16:creationId xmlns:a16="http://schemas.microsoft.com/office/drawing/2014/main" id="{F00510D4-679A-4B44-AFFD-FD1FF3551A62}"/>
              </a:ext>
            </a:extLst>
          </p:cNvPr>
          <p:cNvSpPr/>
          <p:nvPr userDrawn="1"/>
        </p:nvSpPr>
        <p:spPr>
          <a:xfrm>
            <a:off x="280793" y="1122218"/>
            <a:ext cx="11720707" cy="556433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00B05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BAE5E4"/>
              </a:solidFill>
              <a:effectLst/>
              <a:uLnTx/>
              <a:uFillTx/>
              <a:latin typeface="Arial-Rounded"/>
              <a:ea typeface="Arial-Rounded"/>
              <a:cs typeface="+mn-cs"/>
              <a:sym typeface="Arial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72B9509B-2605-49B8-82AA-4026BF3B536B}"/>
              </a:ext>
            </a:extLst>
          </p:cNvPr>
          <p:cNvGrpSpPr/>
          <p:nvPr userDrawn="1"/>
        </p:nvGrpSpPr>
        <p:grpSpPr>
          <a:xfrm>
            <a:off x="377049" y="255820"/>
            <a:ext cx="2637181" cy="2062663"/>
            <a:chOff x="237072" y="234585"/>
            <a:chExt cx="1448294" cy="1448294"/>
          </a:xfrm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7E9B5808-68F7-4A14-A759-6246698FF09F}"/>
                </a:ext>
              </a:extLst>
            </p:cNvPr>
            <p:cNvSpPr/>
            <p:nvPr/>
          </p:nvSpPr>
          <p:spPr>
            <a:xfrm>
              <a:off x="237072" y="234585"/>
              <a:ext cx="1448294" cy="1448294"/>
            </a:xfrm>
            <a:prstGeom prst="ellipse">
              <a:avLst/>
            </a:prstGeom>
            <a:solidFill>
              <a:srgbClr val="B7D574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BAE5E4"/>
                </a:solidFill>
                <a:effectLst/>
                <a:uLnTx/>
                <a:uFillTx/>
                <a:latin typeface="Arial-Rounded"/>
                <a:ea typeface="Arial-Rounded"/>
                <a:cs typeface="+mn-cs"/>
                <a:sym typeface="Arial"/>
              </a:endParaRPr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DD9337EE-9449-4FAF-8ADB-03892A796D0C}"/>
                </a:ext>
              </a:extLst>
            </p:cNvPr>
            <p:cNvSpPr/>
            <p:nvPr/>
          </p:nvSpPr>
          <p:spPr>
            <a:xfrm>
              <a:off x="283311" y="280824"/>
              <a:ext cx="1355815" cy="1355815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BAE5E4"/>
                </a:solidFill>
                <a:effectLst/>
                <a:uLnTx/>
                <a:uFillTx/>
                <a:latin typeface="Arial-Rounded"/>
                <a:ea typeface="Arial-Rounded"/>
                <a:cs typeface="+mn-cs"/>
                <a:sym typeface="Arial"/>
              </a:endParaRP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7229F8EB-2732-4CE9-8470-DB69792CAA1E}"/>
                </a:ext>
              </a:extLst>
            </p:cNvPr>
            <p:cNvSpPr/>
            <p:nvPr/>
          </p:nvSpPr>
          <p:spPr>
            <a:xfrm>
              <a:off x="244823" y="252246"/>
              <a:ext cx="1419087" cy="1419087"/>
            </a:xfrm>
            <a:prstGeom prst="ellipse">
              <a:avLst/>
            </a:prstGeom>
            <a:noFill/>
            <a:ln w="9525" cap="flat" cmpd="sng" algn="ctr">
              <a:solidFill>
                <a:srgbClr val="BAE5E4">
                  <a:lumMod val="25000"/>
                </a:srgbClr>
              </a:solidFill>
              <a:prstDash val="dash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BAE5E4"/>
                </a:solidFill>
                <a:effectLst/>
                <a:uLnTx/>
                <a:uFillTx/>
                <a:latin typeface="Arial-Rounded"/>
                <a:ea typeface="Arial-Rounded"/>
                <a:cs typeface="+mn-cs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259646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1">
          <a:blip r:embed="rId2">
            <a:lum/>
          </a:blip>
          <a:srcRect/>
          <a:stretch>
            <a:fillRect t="-21000" b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747C95-0654-4CFB-89B1-FBB04BE794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B13C135-2EE2-4584-B084-345C0B088AD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2E1CE5B-AD0C-4FF0-917D-7437F608988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8DB618D-B73D-43D0-8377-801B77CE282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1EBD0CC-E3E2-4331-AA06-EBB8ADD6037D}" type="datetimeFigureOut">
              <a:rPr lang="en-US" smtClean="0"/>
              <a:t>7/7/2025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EF31C4-6B8F-44F1-993D-5947608914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ACBA786-EC9B-4536-A5E3-FB7EC29F99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7634F2D-4F96-4A1A-A648-518B1AFE0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37835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E1EAE2-2D75-466D-AF47-208DCDA3273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1EBD0CC-E3E2-4331-AA06-EBB8ADD6037D}" type="datetimeFigureOut">
              <a:rPr lang="en-US" smtClean="0"/>
              <a:t>7/7/2025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3A7CAC-56E0-43EC-9C88-5F957FB61D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17C680-3799-40B0-ABB3-F65E69A1A0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7634F2D-4F96-4A1A-A648-518B1AFE058E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10">
            <a:extLst>
              <a:ext uri="{FF2B5EF4-FFF2-40B4-BE49-F238E27FC236}">
                <a16:creationId xmlns:a16="http://schemas.microsoft.com/office/drawing/2014/main" id="{3DF38B27-1082-401F-91DD-A33BC451FD7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4301603" y="4901803"/>
            <a:ext cx="7918522" cy="1956197"/>
          </a:xfrm>
          <a:prstGeom prst="rect">
            <a:avLst/>
          </a:prstGeom>
        </p:spPr>
      </p:pic>
      <p:pic>
        <p:nvPicPr>
          <p:cNvPr id="8" name="13">
            <a:extLst>
              <a:ext uri="{FF2B5EF4-FFF2-40B4-BE49-F238E27FC236}">
                <a16:creationId xmlns:a16="http://schemas.microsoft.com/office/drawing/2014/main" id="{DC523EAF-88A8-4AA0-9FCC-904DE7B0636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800215" y="4001444"/>
            <a:ext cx="3419910" cy="2720031"/>
          </a:xfrm>
          <a:prstGeom prst="rect">
            <a:avLst/>
          </a:prstGeom>
        </p:spPr>
      </p:pic>
      <p:pic>
        <p:nvPicPr>
          <p:cNvPr id="9" name="16">
            <a:extLst>
              <a:ext uri="{FF2B5EF4-FFF2-40B4-BE49-F238E27FC236}">
                <a16:creationId xmlns:a16="http://schemas.microsoft.com/office/drawing/2014/main" id="{112F61C9-C7A0-409F-98FF-3A8B41055B1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0" y="4901803"/>
            <a:ext cx="7918522" cy="1956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73364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E9BBCE0-AED8-4E4B-9B05-261E8CA1875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B062ECC-5999-422C-A3DF-DCFA4B1CF50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CC3794-7BE6-4A2A-9468-C7FC51EAAC0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1EBD0CC-E3E2-4331-AA06-EBB8ADD6037D}" type="datetimeFigureOut">
              <a:rPr lang="en-US" smtClean="0"/>
              <a:t>7/7/2025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279640-B044-45DF-A253-99F525CE70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740F97-40D1-4185-8811-2F94EC7286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7634F2D-4F96-4A1A-A648-518B1AFE0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86146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userDrawn="1">
  <p:cSld name="1_Section header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7">
            <a:extLst>
              <a:ext uri="{FF2B5EF4-FFF2-40B4-BE49-F238E27FC236}">
                <a16:creationId xmlns:a16="http://schemas.microsoft.com/office/drawing/2014/main" id="{A2D75A9B-0539-4922-A971-098E2F07112B}"/>
              </a:ext>
            </a:extLst>
          </p:cNvPr>
          <p:cNvSpPr/>
          <p:nvPr userDrawn="1"/>
        </p:nvSpPr>
        <p:spPr>
          <a:xfrm>
            <a:off x="280793" y="1122218"/>
            <a:ext cx="11720707" cy="5564332"/>
          </a:xfrm>
          <a:prstGeom prst="rect">
            <a:avLst/>
          </a:prstGeom>
          <a:solidFill>
            <a:schemeClr val="bg1"/>
          </a:solidFill>
          <a:ln w="25400" cap="flat" cmpd="sng" algn="ctr">
            <a:solidFill>
              <a:schemeClr val="accent2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BAE5E4"/>
              </a:solidFill>
              <a:effectLst/>
              <a:uLnTx/>
              <a:uFillTx/>
              <a:latin typeface="Arial-Rounded"/>
              <a:ea typeface="Arial-Rounded"/>
              <a:cs typeface="+mn-cs"/>
              <a:sym typeface="Arial"/>
            </a:endParaRPr>
          </a:p>
        </p:txBody>
      </p:sp>
      <p:grpSp>
        <p:nvGrpSpPr>
          <p:cNvPr id="6" name="Group 5"/>
          <p:cNvGrpSpPr/>
          <p:nvPr userDrawn="1"/>
        </p:nvGrpSpPr>
        <p:grpSpPr>
          <a:xfrm>
            <a:off x="502731" y="341095"/>
            <a:ext cx="2574745" cy="1931059"/>
            <a:chOff x="237072" y="234585"/>
            <a:chExt cx="1448294" cy="1448294"/>
          </a:xfrm>
          <a:solidFill>
            <a:schemeClr val="bg1"/>
          </a:solidFill>
        </p:grpSpPr>
        <p:sp>
          <p:nvSpPr>
            <p:cNvPr id="7" name="Oval 6"/>
            <p:cNvSpPr/>
            <p:nvPr/>
          </p:nvSpPr>
          <p:spPr>
            <a:xfrm>
              <a:off x="237072" y="234585"/>
              <a:ext cx="1448294" cy="1448294"/>
            </a:xfrm>
            <a:prstGeom prst="ellipse">
              <a:avLst/>
            </a:prstGeom>
            <a:grp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8" name="Oval 7"/>
            <p:cNvSpPr/>
            <p:nvPr/>
          </p:nvSpPr>
          <p:spPr>
            <a:xfrm>
              <a:off x="283311" y="280824"/>
              <a:ext cx="1355815" cy="1355815"/>
            </a:xfrm>
            <a:prstGeom prst="ellipse">
              <a:avLst/>
            </a:prstGeom>
            <a:grp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9" name="Oval 8"/>
            <p:cNvSpPr/>
            <p:nvPr/>
          </p:nvSpPr>
          <p:spPr>
            <a:xfrm>
              <a:off x="251674" y="248347"/>
              <a:ext cx="1419087" cy="1419087"/>
            </a:xfrm>
            <a:prstGeom prst="ellipse">
              <a:avLst/>
            </a:prstGeom>
            <a:grpFill/>
            <a:ln w="9525">
              <a:solidFill>
                <a:schemeClr val="accent2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32005146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7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1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3072D-544F-4639-AE34-E4B8E6A73AA7}" type="datetimeFigureOut">
              <a:rPr lang="en-US" smtClean="0"/>
              <a:t>7/7/2025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41908-9CC4-4519-A5EE-30CE5667C5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546901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3072D-544F-4639-AE34-E4B8E6A73AA7}" type="datetimeFigureOut">
              <a:rPr lang="en-US" smtClean="0"/>
              <a:t>7/7/2025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41908-9CC4-4519-A5EE-30CE5667C5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742303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2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3072D-544F-4639-AE34-E4B8E6A73AA7}" type="datetimeFigureOut">
              <a:rPr lang="en-US" smtClean="0"/>
              <a:t>7/7/2025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41908-9CC4-4519-A5EE-30CE5667C5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1436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:\Users\Administrator\Desktop\05-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6678"/>
          <a:stretch>
            <a:fillRect/>
          </a:stretch>
        </p:blipFill>
        <p:spPr bwMode="auto">
          <a:xfrm>
            <a:off x="0" y="5922980"/>
            <a:ext cx="12192000" cy="93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6" descr="C:\Users\Administrator\Desktop\05----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54" t="19669"/>
          <a:stretch>
            <a:fillRect/>
          </a:stretch>
        </p:blipFill>
        <p:spPr bwMode="auto">
          <a:xfrm>
            <a:off x="6" y="1"/>
            <a:ext cx="1674284" cy="176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0"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0684" y="1600202"/>
            <a:ext cx="71945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08433" y="1600202"/>
            <a:ext cx="7196667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3072D-544F-4639-AE34-E4B8E6A73AA7}" type="datetimeFigureOut">
              <a:rPr lang="en-US" smtClean="0"/>
              <a:t>7/7/2025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41908-9CC4-4519-A5EE-30CE5667C5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387623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3072D-544F-4639-AE34-E4B8E6A73AA7}" type="datetimeFigureOut">
              <a:rPr lang="en-US" smtClean="0"/>
              <a:t>7/7/2025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41908-9CC4-4519-A5EE-30CE5667C5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570795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3072D-544F-4639-AE34-E4B8E6A73AA7}" type="datetimeFigureOut">
              <a:rPr lang="en-US" smtClean="0"/>
              <a:t>7/7/2025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41908-9CC4-4519-A5EE-30CE5667C5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188389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3072D-544F-4639-AE34-E4B8E6A73AA7}" type="datetimeFigureOut">
              <a:rPr lang="en-US" smtClean="0"/>
              <a:t>7/7/2025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41908-9CC4-4519-A5EE-30CE5667C5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011533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4" y="273052"/>
            <a:ext cx="6815666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3072D-544F-4639-AE34-E4B8E6A73AA7}" type="datetimeFigureOut">
              <a:rPr lang="en-US" smtClean="0"/>
              <a:t>7/7/2025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41908-9CC4-4519-A5EE-30CE5667C5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688735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3072D-544F-4639-AE34-E4B8E6A73AA7}" type="datetimeFigureOut">
              <a:rPr lang="en-US" smtClean="0"/>
              <a:t>7/7/2025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41908-9CC4-4519-A5EE-30CE5667C5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611701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3072D-544F-4639-AE34-E4B8E6A73AA7}" type="datetimeFigureOut">
              <a:rPr lang="en-US" smtClean="0"/>
              <a:t>7/7/2025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41908-9CC4-4519-A5EE-30CE5667C5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875016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758084" y="274640"/>
            <a:ext cx="3647016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0684" y="274640"/>
            <a:ext cx="107442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3072D-544F-4639-AE34-E4B8E6A73AA7}" type="datetimeFigureOut">
              <a:rPr lang="en-US" smtClean="0"/>
              <a:t>7/7/2025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41908-9CC4-4519-A5EE-30CE5667C5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32087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êu đề Bản chiế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4A90A943-9334-1CDE-0933-5C8A12EA663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Tiêu đề phụ 2">
            <a:extLst>
              <a:ext uri="{FF2B5EF4-FFF2-40B4-BE49-F238E27FC236}">
                <a16:creationId xmlns:a16="http://schemas.microsoft.com/office/drawing/2014/main" id="{C261AB1B-B371-1E46-6525-620401C5DBA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vi-VN"/>
              <a:t>Bấm để chỉnh sửa kiểu tiêu đề phụ của Bản cái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2AEAC65A-67B0-A55F-2C4D-8576ABB56E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995BE-3FDD-4D8C-93BC-00982A533031}" type="datetimeFigureOut">
              <a:rPr lang="en-US" smtClean="0"/>
              <a:t>7/7/2025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371D6BEF-541E-05EE-8E61-7D192C5967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B2B346E0-E269-E6E5-9937-C35BCF1656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E3CC4-8326-4791-9804-0E65518D08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2635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êu đề và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2F32861B-64BD-55CC-D8BC-E516CFCB07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0000FDD0-CF31-AE4A-C6A5-3DF6687F7B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A520140E-E7C0-7922-7F8C-739DB33ECF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995BE-3FDD-4D8C-93BC-00982A533031}" type="datetimeFigureOut">
              <a:rPr lang="en-US" smtClean="0"/>
              <a:t>7/7/2025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C60AF99D-9C22-61C3-CAF9-81A210E1DD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127835D2-2C84-90C4-7A62-C3F3032FC3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E3CC4-8326-4791-9804-0E65518D08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973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random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Đầu trang của Phầ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9E4FB4DB-01A6-D236-B21D-A46722F389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id="{1925F93D-8456-D743-37BE-227FD7E32B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19B3811B-BA11-0E7A-1B94-BC16F4BDA8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995BE-3FDD-4D8C-93BC-00982A533031}" type="datetimeFigureOut">
              <a:rPr lang="en-US" smtClean="0"/>
              <a:t>7/7/2025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97D3AD39-AFD2-1FEF-FE59-8E86114B54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51470ADF-C0B5-5EE0-B133-9BBF084FE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E3CC4-8326-4791-9804-0E65518D08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0758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Hai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0597A267-D3EB-7356-EF21-8E0B5132B9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EA80DB29-826D-C36C-42E6-1FEF3801C46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:a16="http://schemas.microsoft.com/office/drawing/2014/main" id="{6CB6967C-D7AB-C671-6949-5BCADCCB9F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C9C195E3-A36D-4A9E-1E24-E84D786284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995BE-3FDD-4D8C-93BC-00982A533031}" type="datetimeFigureOut">
              <a:rPr lang="en-US" smtClean="0"/>
              <a:t>7/7/2025</a:t>
            </a:fld>
            <a:endParaRPr lang="en-US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9A18D2A7-E72E-E8D5-7F4A-782FA041C6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24BB2468-0821-92A9-BE3D-3CC4542C36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E3CC4-8326-4791-9804-0E65518D08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470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hép so sá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DC1952CB-9BAA-182E-5E70-64D4BF3350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id="{0F8331D5-4E56-D4C6-3742-E168D56C3B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:a16="http://schemas.microsoft.com/office/drawing/2014/main" id="{27AF20AC-A025-1A23-9CC8-F8E02B5FD8A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5" name="Chỗ dành sẵn cho Văn bản 4">
            <a:extLst>
              <a:ext uri="{FF2B5EF4-FFF2-40B4-BE49-F238E27FC236}">
                <a16:creationId xmlns:a16="http://schemas.microsoft.com/office/drawing/2014/main" id="{308207C3-49CE-CC25-FA2F-B643C7F4139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6" name="Chỗ dành sẵn cho Nội dung 5">
            <a:extLst>
              <a:ext uri="{FF2B5EF4-FFF2-40B4-BE49-F238E27FC236}">
                <a16:creationId xmlns:a16="http://schemas.microsoft.com/office/drawing/2014/main" id="{6E0A06FC-007F-E5D6-D469-76831476426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7" name="Chỗ dành sẵn cho Ngày tháng 6">
            <a:extLst>
              <a:ext uri="{FF2B5EF4-FFF2-40B4-BE49-F238E27FC236}">
                <a16:creationId xmlns:a16="http://schemas.microsoft.com/office/drawing/2014/main" id="{B7531949-808E-BC2B-A7A2-732CA4FDA3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995BE-3FDD-4D8C-93BC-00982A533031}" type="datetimeFigureOut">
              <a:rPr lang="en-US" smtClean="0"/>
              <a:t>7/7/2025</a:t>
            </a:fld>
            <a:endParaRPr lang="en-US"/>
          </a:p>
        </p:txBody>
      </p:sp>
      <p:sp>
        <p:nvSpPr>
          <p:cNvPr id="8" name="Chỗ dành sẵn cho Chân trang 7">
            <a:extLst>
              <a:ext uri="{FF2B5EF4-FFF2-40B4-BE49-F238E27FC236}">
                <a16:creationId xmlns:a16="http://schemas.microsoft.com/office/drawing/2014/main" id="{C5EA62F3-CE54-213F-4044-C875D8C314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Chỗ dành sẵn cho Số hiệu Bản chiếu 8">
            <a:extLst>
              <a:ext uri="{FF2B5EF4-FFF2-40B4-BE49-F238E27FC236}">
                <a16:creationId xmlns:a16="http://schemas.microsoft.com/office/drawing/2014/main" id="{959AF784-C544-A8BE-55E7-CE941E1DED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E3CC4-8326-4791-9804-0E65518D08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958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hỉ Tiêu đê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EFF930BD-A47F-94C3-7C24-6D401C10F1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gày tháng 2">
            <a:extLst>
              <a:ext uri="{FF2B5EF4-FFF2-40B4-BE49-F238E27FC236}">
                <a16:creationId xmlns:a16="http://schemas.microsoft.com/office/drawing/2014/main" id="{24F8869F-1359-4162-BE79-29AFEB0E93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995BE-3FDD-4D8C-93BC-00982A533031}" type="datetimeFigureOut">
              <a:rPr lang="en-US" smtClean="0"/>
              <a:t>7/7/2025</a:t>
            </a:fld>
            <a:endParaRPr lang="en-US"/>
          </a:p>
        </p:txBody>
      </p:sp>
      <p:sp>
        <p:nvSpPr>
          <p:cNvPr id="4" name="Chỗ dành sẵn cho Chân trang 3">
            <a:extLst>
              <a:ext uri="{FF2B5EF4-FFF2-40B4-BE49-F238E27FC236}">
                <a16:creationId xmlns:a16="http://schemas.microsoft.com/office/drawing/2014/main" id="{476FDE06-EC28-2061-6965-B6E224AA41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hỗ dành sẵn cho Số hiệu Bản chiếu 4">
            <a:extLst>
              <a:ext uri="{FF2B5EF4-FFF2-40B4-BE49-F238E27FC236}">
                <a16:creationId xmlns:a16="http://schemas.microsoft.com/office/drawing/2014/main" id="{94E0CD8E-0A17-8B95-4044-C2DD63B90D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E3CC4-8326-4791-9804-0E65518D08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8879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rố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Ngày tháng 1">
            <a:extLst>
              <a:ext uri="{FF2B5EF4-FFF2-40B4-BE49-F238E27FC236}">
                <a16:creationId xmlns:a16="http://schemas.microsoft.com/office/drawing/2014/main" id="{E454E30C-695F-90DB-C090-83D0614D91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995BE-3FDD-4D8C-93BC-00982A533031}" type="datetimeFigureOut">
              <a:rPr lang="en-US" smtClean="0"/>
              <a:t>7/7/2025</a:t>
            </a:fld>
            <a:endParaRPr lang="en-US"/>
          </a:p>
        </p:txBody>
      </p:sp>
      <p:sp>
        <p:nvSpPr>
          <p:cNvPr id="3" name="Chỗ dành sẵn cho Chân trang 2">
            <a:extLst>
              <a:ext uri="{FF2B5EF4-FFF2-40B4-BE49-F238E27FC236}">
                <a16:creationId xmlns:a16="http://schemas.microsoft.com/office/drawing/2014/main" id="{4B23B01F-4DB9-9DAE-C907-0AEE029DB7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hỗ dành sẵn cho Số hiệu Bản chiếu 3">
            <a:extLst>
              <a:ext uri="{FF2B5EF4-FFF2-40B4-BE49-F238E27FC236}">
                <a16:creationId xmlns:a16="http://schemas.microsoft.com/office/drawing/2014/main" id="{63151CD5-465C-7C01-310C-4A4DB20C18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E3CC4-8326-4791-9804-0E65518D08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9521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Nội dung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9558DB74-3236-FD87-CD99-9D8B1D43A1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F461B18B-9A7D-4CDF-3B66-55227214A0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:a16="http://schemas.microsoft.com/office/drawing/2014/main" id="{E8E60347-C0A8-7ECC-D9DE-9670DD9C3B9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2E6AA132-F907-F5FE-B1E4-1839C1BB89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995BE-3FDD-4D8C-93BC-00982A533031}" type="datetimeFigureOut">
              <a:rPr lang="en-US" smtClean="0"/>
              <a:t>7/7/2025</a:t>
            </a:fld>
            <a:endParaRPr lang="en-US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BB65649D-17C7-9C2E-7C3C-0FFECC0FAF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D476D179-D3C3-4EA5-EEF8-3364FA6624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E3CC4-8326-4791-9804-0E65518D08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1662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̉nh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5EA51E17-27D9-A023-FDE5-6668811EEC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Hình ảnh 2">
            <a:extLst>
              <a:ext uri="{FF2B5EF4-FFF2-40B4-BE49-F238E27FC236}">
                <a16:creationId xmlns:a16="http://schemas.microsoft.com/office/drawing/2014/main" id="{19BC8166-6772-5CF2-3966-0965FCFE5B2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:a16="http://schemas.microsoft.com/office/drawing/2014/main" id="{DF597AFB-1534-3833-4A46-1FF3BC2F30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4C78E463-F188-7F39-7F68-AAB023F965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995BE-3FDD-4D8C-93BC-00982A533031}" type="datetimeFigureOut">
              <a:rPr lang="en-US" smtClean="0"/>
              <a:t>7/7/2025</a:t>
            </a:fld>
            <a:endParaRPr lang="en-US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B87D6CCF-EEA8-88D8-F1DF-BE5931DA12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E264ACC7-0A86-5FA7-EFB4-73749BEEDC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E3CC4-8326-4791-9804-0E65518D08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4110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êu đề và Văn bản Dọ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F8C66278-E08A-287F-1EC5-085525636D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:a16="http://schemas.microsoft.com/office/drawing/2014/main" id="{166AEBA2-2E72-15C1-86EE-972988165EF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7417A7C6-E9BD-3C60-F9F6-6819CCBEB0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995BE-3FDD-4D8C-93BC-00982A533031}" type="datetimeFigureOut">
              <a:rPr lang="en-US" smtClean="0"/>
              <a:t>7/7/2025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7123360A-26C7-0AE7-BEA5-EB90AFF379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2410DD54-A082-DC92-C964-93907928A7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E3CC4-8326-4791-9804-0E65518D08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0901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êu đề Dọc và Văn bả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Dọc 1">
            <a:extLst>
              <a:ext uri="{FF2B5EF4-FFF2-40B4-BE49-F238E27FC236}">
                <a16:creationId xmlns:a16="http://schemas.microsoft.com/office/drawing/2014/main" id="{5C863DCA-70C9-7FBA-2D42-848499FBD5F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:a16="http://schemas.microsoft.com/office/drawing/2014/main" id="{E2DD922B-B43D-0246-BE9A-4AD73C97D4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7FE4428E-354A-6C46-888B-998A014AA1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995BE-3FDD-4D8C-93BC-00982A533031}" type="datetimeFigureOut">
              <a:rPr lang="en-US" smtClean="0"/>
              <a:t>7/7/2025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AAC3FC12-97D7-1F73-CB80-57C3531F17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804F286A-4158-B530-187E-8DDAA5C070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E3CC4-8326-4791-9804-0E65518D08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4322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5268D0-BAC1-CF32-3490-5D85B2133B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216C00C-1489-FD9C-5B87-2EA932CC32E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AEA485-8795-A3E3-7244-25951789E7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306B7-6C96-4BB4-AF49-1140B8314F89}" type="datetimeFigureOut">
              <a:rPr lang="en-US" smtClean="0"/>
              <a:t>7/7/2025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00B4D8-D3AD-A3D4-B6C4-FE88D84289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679569-72F7-4B12-E624-CE1D662591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3318C-1F3E-432F-8CB4-4F8614F5B1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9255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random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C57EDC-1153-2C9C-6525-E862DE87EC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5C69CC-CAD0-357D-30C8-8F490B5C4F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E91F80-ADD7-B691-6E91-1EB54FFE49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306B7-6C96-4BB4-AF49-1140B8314F89}" type="datetimeFigureOut">
              <a:rPr lang="en-US" smtClean="0"/>
              <a:t>7/7/2025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BCE20B-4D18-EAE8-E61A-E619931601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6A8414-4E4F-A6EE-F8D1-7D1B9E1749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3318C-1F3E-432F-8CB4-4F8614F5B1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3982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DF8603-3F30-A2F7-C0F4-7A225370E5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D224B5-FEE5-657D-13B0-C2B88D1FA6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E16B61-6C0A-AD43-8421-65B87CFA21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306B7-6C96-4BB4-AF49-1140B8314F89}" type="datetimeFigureOut">
              <a:rPr lang="en-US" smtClean="0"/>
              <a:t>7/7/2025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E7B10F-8BD5-3953-2F0E-48CD797439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F5BEE3-075B-29B6-4364-87979E961E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3318C-1F3E-432F-8CB4-4F8614F5B1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6633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B1F91E-76AD-3DC1-D523-A8A295B9BA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72CEC6-CA8A-F07B-5FCD-143F5E9439A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89C6F0-2A16-DCBB-DAF5-2D93BE1C9D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841402E-2DD9-B315-14F0-73B0699941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306B7-6C96-4BB4-AF49-1140B8314F89}" type="datetimeFigureOut">
              <a:rPr lang="en-US" smtClean="0"/>
              <a:t>7/7/2025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CF56146-5743-C719-5A80-323CEA9D89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FC96EBF-1812-7D64-1CAA-11F51E2C52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3318C-1F3E-432F-8CB4-4F8614F5B1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5134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CD0D6F-B27B-CFF8-80AA-4402E81329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DBFEFCA-C193-EB75-FA95-3E5A014822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3FBC1C1-4A53-B5AA-BD98-120553A9C51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713D76F-5C12-6703-D41B-E4EDD6A5089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C883400-40C9-D43E-4B5F-719263C5A5C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9AAF88C-80F1-B51F-63AC-50C86A2402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306B7-6C96-4BB4-AF49-1140B8314F89}" type="datetimeFigureOut">
              <a:rPr lang="en-US" smtClean="0"/>
              <a:t>7/7/2025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86BDE95-5155-57CE-6F83-DB6982F6FB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4EBFD46-CC05-ED84-0303-F2C883A385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3318C-1F3E-432F-8CB4-4F8614F5B1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3097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033B71-CCE1-0D05-72DA-6C56A03675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16DD293-6EDE-98DF-4AE1-53FCD591A5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306B7-6C96-4BB4-AF49-1140B8314F89}" type="datetimeFigureOut">
              <a:rPr lang="en-US" smtClean="0"/>
              <a:t>7/7/2025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E329AFD-B68B-51D0-0EE9-508D81DCCE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3FE3D94-4A31-0D53-EA2A-2AA63651A0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3318C-1F3E-432F-8CB4-4F8614F5B1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1184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3A4F301-9875-67B7-02B2-9D1CEEEB3D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306B7-6C96-4BB4-AF49-1140B8314F89}" type="datetimeFigureOut">
              <a:rPr lang="en-US" smtClean="0"/>
              <a:t>7/7/2025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B9048BD-F1C5-5874-1C71-57C8855EFA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45D3DB-A761-932A-D224-D07C4D62DC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3318C-1F3E-432F-8CB4-4F8614F5B1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5913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ED77D7-31EA-359C-7395-102147F972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06C269-3811-D8DC-96DF-8F8E33B734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60E9D77-AF96-F57A-5581-652E7EF01D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33D9CDF-CEED-D3A2-9563-EE183F2AC6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306B7-6C96-4BB4-AF49-1140B8314F89}" type="datetimeFigureOut">
              <a:rPr lang="en-US" smtClean="0"/>
              <a:t>7/7/2025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D11A99A-6F70-791D-F029-396DEBE96B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9E965C9-2BF2-E4AD-DE66-A20373EE09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3318C-1F3E-432F-8CB4-4F8614F5B1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0993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40D461-7974-7807-67B9-77D161DA86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C67F0A5-0DA5-A775-4F44-55A1C30C7A7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E078067-1FCC-C500-E89B-D1A64C68840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40280A-C4B7-3361-FAE9-E9B3D2D99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306B7-6C96-4BB4-AF49-1140B8314F89}" type="datetimeFigureOut">
              <a:rPr lang="en-US" smtClean="0"/>
              <a:t>7/7/2025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04381A2-4F7A-CE7B-F7BD-4C8A830813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DFB3A1-43CA-B910-34CA-CAD22493A1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3318C-1F3E-432F-8CB4-4F8614F5B1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4231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F707D2-040C-B49F-595E-87BD6B61AF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EA16E1C-8298-E6DA-6431-1D5FD3B93A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14D1C3-245C-AA0A-26FC-70951A1B93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306B7-6C96-4BB4-AF49-1140B8314F89}" type="datetimeFigureOut">
              <a:rPr lang="en-US" smtClean="0"/>
              <a:t>7/7/2025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D83865-A0F8-A356-27FB-C54A37C778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09668F-CA42-22CF-B4FD-2447992267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3318C-1F3E-432F-8CB4-4F8614F5B1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2390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BD9D270-4E29-ACD6-2901-5622CDD3DFD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6790500-CF32-1736-55A3-4D8C3B0E40A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F2AB94-FCB2-F086-5EC3-E3757384C9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306B7-6C96-4BB4-AF49-1140B8314F89}" type="datetimeFigureOut">
              <a:rPr lang="en-US" smtClean="0"/>
              <a:t>7/7/2025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5C1275-A9FA-3846-9311-4CAEBE172D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31E4C5-1B45-8DC8-FCF0-D6438C6454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03318C-1F3E-432F-8CB4-4F8614F5B1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6715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1F203C-26B7-4FFE-BE5E-0E3DE940E9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3EE8102-9CB9-4EC7-8C08-3CD968720C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E74408-354A-4938-B7C6-B4E1E21E33F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1EBD0CC-E3E2-4331-AA06-EBB8ADD6037D}" type="datetimeFigureOut">
              <a:rPr lang="en-US" smtClean="0"/>
              <a:t>7/7/2025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88F464-37B1-4A5C-A8FD-3DF9EDF27C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7CD406-0728-4961-82AD-8277EE1DD6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7634F2D-4F96-4A1A-A648-518B1AFE05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0696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420283"/>
            <a:ext cx="5181600" cy="98001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2590800"/>
            <a:ext cx="4267200" cy="11684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048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096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144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19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240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288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1337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438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50795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260982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542" y="2937934"/>
            <a:ext cx="5181600" cy="908050"/>
          </a:xfrm>
        </p:spPr>
        <p:txBody>
          <a:bodyPr anchor="t"/>
          <a:lstStyle>
            <a:lvl1pPr algn="l">
              <a:defRPr sz="2667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542" y="1937809"/>
            <a:ext cx="5181600" cy="1000125"/>
          </a:xfrm>
        </p:spPr>
        <p:txBody>
          <a:bodyPr anchor="b"/>
          <a:lstStyle>
            <a:lvl1pPr marL="0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1pPr>
            <a:lvl2pPr marL="30481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09630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3pPr>
            <a:lvl4pPr marL="91444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4pPr>
            <a:lvl5pPr marL="121926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5pPr>
            <a:lvl6pPr marL="152407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6pPr>
            <a:lvl7pPr marL="182889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7pPr>
            <a:lvl8pPr marL="2133707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8pPr>
            <a:lvl9pPr marL="2438522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488791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066800"/>
            <a:ext cx="2692400" cy="3017309"/>
          </a:xfr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98800" y="1066800"/>
            <a:ext cx="2692400" cy="3017309"/>
          </a:xfr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91523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23409"/>
            <a:ext cx="2693459" cy="42650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4800" y="1449917"/>
            <a:ext cx="2693459" cy="2634192"/>
          </a:xfr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096684" y="1023409"/>
            <a:ext cx="2694517" cy="42650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096684" y="1449917"/>
            <a:ext cx="2694517" cy="2634192"/>
          </a:xfr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7/7/2025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691485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22988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475062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2033"/>
            <a:ext cx="2005542" cy="774700"/>
          </a:xfr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83367" y="182034"/>
            <a:ext cx="3407833" cy="3902075"/>
          </a:xfrm>
        </p:spPr>
        <p:txBody>
          <a:bodyPr/>
          <a:lstStyle>
            <a:lvl1pPr>
              <a:defRPr sz="2133"/>
            </a:lvl1pPr>
            <a:lvl2pPr>
              <a:defRPr sz="1867"/>
            </a:lvl2pPr>
            <a:lvl3pPr>
              <a:defRPr sz="1600"/>
            </a:lvl3pPr>
            <a:lvl4pPr>
              <a:defRPr sz="1333"/>
            </a:lvl4pPr>
            <a:lvl5pPr>
              <a:defRPr sz="1333"/>
            </a:lvl5pPr>
            <a:lvl6pPr>
              <a:defRPr sz="1333"/>
            </a:lvl6pPr>
            <a:lvl7pPr>
              <a:defRPr sz="1333"/>
            </a:lvl7pPr>
            <a:lvl8pPr>
              <a:defRPr sz="1333"/>
            </a:lvl8pPr>
            <a:lvl9pPr>
              <a:defRPr sz="13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800" y="956734"/>
            <a:ext cx="2005542" cy="3127375"/>
          </a:xfr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498413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4859" y="3200400"/>
            <a:ext cx="3657600" cy="377825"/>
          </a:xfr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94859" y="408517"/>
            <a:ext cx="3657600" cy="2743200"/>
          </a:xfrm>
        </p:spPr>
        <p:txBody>
          <a:bodyPr/>
          <a:lstStyle>
            <a:lvl1pPr marL="0" indent="0">
              <a:buNone/>
              <a:defRPr sz="2133"/>
            </a:lvl1pPr>
            <a:lvl2pPr marL="304815" indent="0">
              <a:buNone/>
              <a:defRPr sz="1867"/>
            </a:lvl2pPr>
            <a:lvl3pPr marL="609630" indent="0">
              <a:buNone/>
              <a:defRPr sz="1600"/>
            </a:lvl3pPr>
            <a:lvl4pPr marL="914446" indent="0">
              <a:buNone/>
              <a:defRPr sz="1333"/>
            </a:lvl4pPr>
            <a:lvl5pPr marL="1219261" indent="0">
              <a:buNone/>
              <a:defRPr sz="1333"/>
            </a:lvl5pPr>
            <a:lvl6pPr marL="1524076" indent="0">
              <a:buNone/>
              <a:defRPr sz="1333"/>
            </a:lvl6pPr>
            <a:lvl7pPr marL="1828891" indent="0">
              <a:buNone/>
              <a:defRPr sz="1333"/>
            </a:lvl7pPr>
            <a:lvl8pPr marL="2133707" indent="0">
              <a:buNone/>
              <a:defRPr sz="1333"/>
            </a:lvl8pPr>
            <a:lvl9pPr marL="2438522" indent="0">
              <a:buNone/>
              <a:defRPr sz="1333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94859" y="3578225"/>
            <a:ext cx="3657600" cy="536575"/>
          </a:xfr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6397220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1404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7655D7-831E-4361-B238-F2CAB20126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F8D30F-F0A2-4A3B-B58D-661FFB5B9F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1EBD0CC-E3E2-4331-AA06-EBB8ADD6037D}" type="datetimeFigureOut">
              <a:rPr lang="en-US" smtClean="0"/>
              <a:t>7/7/2025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21126F-EAB8-450A-8D64-688E673241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BE0255-8A45-49EF-924E-CB064091B6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7634F2D-4F96-4A1A-A648-518B1AFE058E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Freeform 17">
            <a:extLst>
              <a:ext uri="{FF2B5EF4-FFF2-40B4-BE49-F238E27FC236}">
                <a16:creationId xmlns:a16="http://schemas.microsoft.com/office/drawing/2014/main" id="{211953F5-6B26-4EF9-80F1-8C59D26D86B6}"/>
              </a:ext>
            </a:extLst>
          </p:cNvPr>
          <p:cNvSpPr/>
          <p:nvPr userDrawn="1"/>
        </p:nvSpPr>
        <p:spPr>
          <a:xfrm>
            <a:off x="280793" y="1122218"/>
            <a:ext cx="11640697" cy="5479962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FFAB4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BAE5E4"/>
              </a:solidFill>
              <a:effectLst/>
              <a:uLnTx/>
              <a:uFillTx/>
              <a:latin typeface="Arial-Rounded"/>
              <a:ea typeface="Arial-Rounded"/>
              <a:cs typeface="+mn-cs"/>
              <a:sym typeface="Arial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5292217B-AAAB-4C97-A9F3-72484E8C0407}"/>
              </a:ext>
            </a:extLst>
          </p:cNvPr>
          <p:cNvGrpSpPr/>
          <p:nvPr userDrawn="1"/>
        </p:nvGrpSpPr>
        <p:grpSpPr>
          <a:xfrm>
            <a:off x="377049" y="255821"/>
            <a:ext cx="2619178" cy="2075610"/>
            <a:chOff x="237072" y="234585"/>
            <a:chExt cx="1448294" cy="1448294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2376D84D-018E-4D01-942E-AE923E1C4CE8}"/>
                </a:ext>
              </a:extLst>
            </p:cNvPr>
            <p:cNvSpPr/>
            <p:nvPr/>
          </p:nvSpPr>
          <p:spPr>
            <a:xfrm>
              <a:off x="237072" y="234585"/>
              <a:ext cx="1448294" cy="1448294"/>
            </a:xfrm>
            <a:prstGeom prst="ellipse">
              <a:avLst/>
            </a:prstGeom>
            <a:solidFill>
              <a:srgbClr val="FFAB4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BAE5E4"/>
                </a:solidFill>
                <a:effectLst/>
                <a:uLnTx/>
                <a:uFillTx/>
                <a:latin typeface="Arial-Rounded"/>
                <a:ea typeface="Arial-Rounded"/>
                <a:cs typeface="+mn-cs"/>
                <a:sym typeface="Arial"/>
              </a:endParaRPr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F916C782-6A15-4A1C-B436-6AA78F90670C}"/>
                </a:ext>
              </a:extLst>
            </p:cNvPr>
            <p:cNvSpPr/>
            <p:nvPr/>
          </p:nvSpPr>
          <p:spPr>
            <a:xfrm>
              <a:off x="283311" y="280824"/>
              <a:ext cx="1355815" cy="1355815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BAE5E4"/>
                </a:solidFill>
                <a:effectLst/>
                <a:uLnTx/>
                <a:uFillTx/>
                <a:latin typeface="Arial-Rounded"/>
                <a:ea typeface="Arial-Rounded"/>
                <a:cs typeface="+mn-cs"/>
                <a:sym typeface="Arial"/>
              </a:endParaRPr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7E3CAB66-C4EE-4FB9-95A3-DAF258DCF997}"/>
                </a:ext>
              </a:extLst>
            </p:cNvPr>
            <p:cNvSpPr/>
            <p:nvPr/>
          </p:nvSpPr>
          <p:spPr>
            <a:xfrm>
              <a:off x="251674" y="248347"/>
              <a:ext cx="1419087" cy="1419087"/>
            </a:xfrm>
            <a:prstGeom prst="ellipse">
              <a:avLst/>
            </a:prstGeom>
            <a:noFill/>
            <a:ln w="9525" cap="flat" cmpd="sng" algn="ctr">
              <a:solidFill>
                <a:srgbClr val="BAE5E4">
                  <a:lumMod val="25000"/>
                </a:srgbClr>
              </a:solidFill>
              <a:prstDash val="dash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BAE5E4"/>
                </a:solidFill>
                <a:effectLst/>
                <a:uLnTx/>
                <a:uFillTx/>
                <a:latin typeface="Arial-Rounded"/>
                <a:ea typeface="Arial-Rounded"/>
                <a:cs typeface="+mn-cs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49632481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419600" y="183092"/>
            <a:ext cx="1371600" cy="39010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183092"/>
            <a:ext cx="4013200" cy="39010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03845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lowchart: Document 17">
            <a:extLst>
              <a:ext uri="{FF2B5EF4-FFF2-40B4-BE49-F238E27FC236}">
                <a16:creationId xmlns:a16="http://schemas.microsoft.com/office/drawing/2014/main" id="{32888698-6355-46B4-87D5-BC0381CA579C}"/>
              </a:ext>
            </a:extLst>
          </p:cNvPr>
          <p:cNvSpPr/>
          <p:nvPr userDrawn="1"/>
        </p:nvSpPr>
        <p:spPr>
          <a:xfrm>
            <a:off x="-138222" y="0"/>
            <a:ext cx="12346422" cy="1741732"/>
          </a:xfrm>
          <a:custGeom>
            <a:avLst/>
            <a:gdLst>
              <a:gd name="connsiteX0" fmla="*/ 0 w 21600"/>
              <a:gd name="connsiteY0" fmla="*/ 0 h 21600"/>
              <a:gd name="connsiteX1" fmla="*/ 21600 w 21600"/>
              <a:gd name="connsiteY1" fmla="*/ 0 h 21600"/>
              <a:gd name="connsiteX2" fmla="*/ 21600 w 21600"/>
              <a:gd name="connsiteY2" fmla="*/ 17322 h 21600"/>
              <a:gd name="connsiteX3" fmla="*/ 0 w 21600"/>
              <a:gd name="connsiteY3" fmla="*/ 20172 h 21600"/>
              <a:gd name="connsiteX4" fmla="*/ 0 w 21600"/>
              <a:gd name="connsiteY4" fmla="*/ 0 h 21600"/>
              <a:gd name="connsiteX0-1" fmla="*/ 0 w 21600"/>
              <a:gd name="connsiteY0-2" fmla="*/ 0 h 17322"/>
              <a:gd name="connsiteX1-3" fmla="*/ 21600 w 21600"/>
              <a:gd name="connsiteY1-4" fmla="*/ 0 h 17322"/>
              <a:gd name="connsiteX2-5" fmla="*/ 21600 w 21600"/>
              <a:gd name="connsiteY2-6" fmla="*/ 17322 h 17322"/>
              <a:gd name="connsiteX3-7" fmla="*/ 50 w 21600"/>
              <a:gd name="connsiteY3-8" fmla="*/ 13503 h 17322"/>
              <a:gd name="connsiteX4-9" fmla="*/ 0 w 21600"/>
              <a:gd name="connsiteY4-10" fmla="*/ 0 h 17322"/>
              <a:gd name="connsiteX0-11" fmla="*/ 0 w 21600"/>
              <a:gd name="connsiteY0-12" fmla="*/ 0 h 18888"/>
              <a:gd name="connsiteX1-13" fmla="*/ 21600 w 21600"/>
              <a:gd name="connsiteY1-14" fmla="*/ 0 h 18888"/>
              <a:gd name="connsiteX2-15" fmla="*/ 21600 w 21600"/>
              <a:gd name="connsiteY2-16" fmla="*/ 17322 h 18888"/>
              <a:gd name="connsiteX3-17" fmla="*/ 50 w 21600"/>
              <a:gd name="connsiteY3-18" fmla="*/ 13503 h 18888"/>
              <a:gd name="connsiteX4-19" fmla="*/ 0 w 21600"/>
              <a:gd name="connsiteY4-20" fmla="*/ 0 h 18888"/>
              <a:gd name="connsiteX0-21" fmla="*/ 0 w 21600"/>
              <a:gd name="connsiteY0-22" fmla="*/ 0 h 18322"/>
              <a:gd name="connsiteX1-23" fmla="*/ 21600 w 21600"/>
              <a:gd name="connsiteY1-24" fmla="*/ 0 h 18322"/>
              <a:gd name="connsiteX2-25" fmla="*/ 21600 w 21600"/>
              <a:gd name="connsiteY2-26" fmla="*/ 17322 h 18322"/>
              <a:gd name="connsiteX3-27" fmla="*/ 15726 w 21600"/>
              <a:gd name="connsiteY3-28" fmla="*/ 14955 h 18322"/>
              <a:gd name="connsiteX4-29" fmla="*/ 50 w 21600"/>
              <a:gd name="connsiteY4-30" fmla="*/ 13503 h 18322"/>
              <a:gd name="connsiteX5" fmla="*/ 0 w 21600"/>
              <a:gd name="connsiteY5" fmla="*/ 0 h 18322"/>
              <a:gd name="connsiteX0-31" fmla="*/ 0 w 21600"/>
              <a:gd name="connsiteY0-32" fmla="*/ 0 h 18400"/>
              <a:gd name="connsiteX1-33" fmla="*/ 21600 w 21600"/>
              <a:gd name="connsiteY1-34" fmla="*/ 0 h 18400"/>
              <a:gd name="connsiteX2-35" fmla="*/ 21600 w 21600"/>
              <a:gd name="connsiteY2-36" fmla="*/ 17322 h 18400"/>
              <a:gd name="connsiteX3-37" fmla="*/ 15726 w 21600"/>
              <a:gd name="connsiteY3-38" fmla="*/ 14955 h 18400"/>
              <a:gd name="connsiteX4-39" fmla="*/ 5570 w 21600"/>
              <a:gd name="connsiteY4-40" fmla="*/ 18390 h 18400"/>
              <a:gd name="connsiteX5-41" fmla="*/ 50 w 21600"/>
              <a:gd name="connsiteY5-42" fmla="*/ 13503 h 18400"/>
              <a:gd name="connsiteX6" fmla="*/ 0 w 21600"/>
              <a:gd name="connsiteY6" fmla="*/ 0 h 18400"/>
              <a:gd name="connsiteX0-43" fmla="*/ 0 w 21600"/>
              <a:gd name="connsiteY0-44" fmla="*/ 0 h 18400"/>
              <a:gd name="connsiteX1-45" fmla="*/ 21600 w 21600"/>
              <a:gd name="connsiteY1-46" fmla="*/ 0 h 18400"/>
              <a:gd name="connsiteX2-47" fmla="*/ 21600 w 21600"/>
              <a:gd name="connsiteY2-48" fmla="*/ 17322 h 18400"/>
              <a:gd name="connsiteX3-49" fmla="*/ 15726 w 21600"/>
              <a:gd name="connsiteY3-50" fmla="*/ 14955 h 18400"/>
              <a:gd name="connsiteX4-51" fmla="*/ 5570 w 21600"/>
              <a:gd name="connsiteY4-52" fmla="*/ 18390 h 18400"/>
              <a:gd name="connsiteX5-53" fmla="*/ 50 w 21600"/>
              <a:gd name="connsiteY5-54" fmla="*/ 13503 h 18400"/>
              <a:gd name="connsiteX6-55" fmla="*/ 0 w 21600"/>
              <a:gd name="connsiteY6-56" fmla="*/ 0 h 18400"/>
              <a:gd name="connsiteX0-57" fmla="*/ 0 w 21600"/>
              <a:gd name="connsiteY0-58" fmla="*/ 0 h 18400"/>
              <a:gd name="connsiteX1-59" fmla="*/ 21600 w 21600"/>
              <a:gd name="connsiteY1-60" fmla="*/ 0 h 18400"/>
              <a:gd name="connsiteX2-61" fmla="*/ 21499 w 21600"/>
              <a:gd name="connsiteY2-62" fmla="*/ 15907 h 18400"/>
              <a:gd name="connsiteX3-63" fmla="*/ 15726 w 21600"/>
              <a:gd name="connsiteY3-64" fmla="*/ 14955 h 18400"/>
              <a:gd name="connsiteX4-65" fmla="*/ 5570 w 21600"/>
              <a:gd name="connsiteY4-66" fmla="*/ 18390 h 18400"/>
              <a:gd name="connsiteX5-67" fmla="*/ 50 w 21600"/>
              <a:gd name="connsiteY5-68" fmla="*/ 13503 h 18400"/>
              <a:gd name="connsiteX6-69" fmla="*/ 0 w 21600"/>
              <a:gd name="connsiteY6-70" fmla="*/ 0 h 18400"/>
              <a:gd name="connsiteX0-71" fmla="*/ 0 w 21600"/>
              <a:gd name="connsiteY0-72" fmla="*/ 0 h 18736"/>
              <a:gd name="connsiteX1-73" fmla="*/ 21600 w 21600"/>
              <a:gd name="connsiteY1-74" fmla="*/ 0 h 18736"/>
              <a:gd name="connsiteX2-75" fmla="*/ 21524 w 21600"/>
              <a:gd name="connsiteY2-76" fmla="*/ 18736 h 18736"/>
              <a:gd name="connsiteX3-77" fmla="*/ 15726 w 21600"/>
              <a:gd name="connsiteY3-78" fmla="*/ 14955 h 18736"/>
              <a:gd name="connsiteX4-79" fmla="*/ 5570 w 21600"/>
              <a:gd name="connsiteY4-80" fmla="*/ 18390 h 18736"/>
              <a:gd name="connsiteX5-81" fmla="*/ 50 w 21600"/>
              <a:gd name="connsiteY5-82" fmla="*/ 13503 h 18736"/>
              <a:gd name="connsiteX6-83" fmla="*/ 0 w 21600"/>
              <a:gd name="connsiteY6-84" fmla="*/ 0 h 18736"/>
              <a:gd name="connsiteX0-85" fmla="*/ 0 w 21600"/>
              <a:gd name="connsiteY0-86" fmla="*/ 0 h 18736"/>
              <a:gd name="connsiteX1-87" fmla="*/ 21600 w 21600"/>
              <a:gd name="connsiteY1-88" fmla="*/ 0 h 18736"/>
              <a:gd name="connsiteX2-89" fmla="*/ 21524 w 21600"/>
              <a:gd name="connsiteY2-90" fmla="*/ 18736 h 18736"/>
              <a:gd name="connsiteX3-91" fmla="*/ 15726 w 21600"/>
              <a:gd name="connsiteY3-92" fmla="*/ 14147 h 18736"/>
              <a:gd name="connsiteX4-93" fmla="*/ 5570 w 21600"/>
              <a:gd name="connsiteY4-94" fmla="*/ 18390 h 18736"/>
              <a:gd name="connsiteX5-95" fmla="*/ 50 w 21600"/>
              <a:gd name="connsiteY5-96" fmla="*/ 13503 h 18736"/>
              <a:gd name="connsiteX6-97" fmla="*/ 0 w 21600"/>
              <a:gd name="connsiteY6-98" fmla="*/ 0 h 18736"/>
              <a:gd name="connsiteX0-99" fmla="*/ 0 w 21600"/>
              <a:gd name="connsiteY0-100" fmla="*/ 0 h 19811"/>
              <a:gd name="connsiteX1-101" fmla="*/ 21600 w 21600"/>
              <a:gd name="connsiteY1-102" fmla="*/ 0 h 19811"/>
              <a:gd name="connsiteX2-103" fmla="*/ 21524 w 21600"/>
              <a:gd name="connsiteY2-104" fmla="*/ 18736 h 19811"/>
              <a:gd name="connsiteX3-105" fmla="*/ 15726 w 21600"/>
              <a:gd name="connsiteY3-106" fmla="*/ 14147 h 19811"/>
              <a:gd name="connsiteX4-107" fmla="*/ 5545 w 21600"/>
              <a:gd name="connsiteY4-108" fmla="*/ 19805 h 19811"/>
              <a:gd name="connsiteX5-109" fmla="*/ 50 w 21600"/>
              <a:gd name="connsiteY5-110" fmla="*/ 13503 h 19811"/>
              <a:gd name="connsiteX6-111" fmla="*/ 0 w 21600"/>
              <a:gd name="connsiteY6-112" fmla="*/ 0 h 19811"/>
              <a:gd name="connsiteX0-113" fmla="*/ 0 w 21600"/>
              <a:gd name="connsiteY0-114" fmla="*/ 0 h 19811"/>
              <a:gd name="connsiteX1-115" fmla="*/ 21600 w 21600"/>
              <a:gd name="connsiteY1-116" fmla="*/ 0 h 19811"/>
              <a:gd name="connsiteX2-117" fmla="*/ 21524 w 21600"/>
              <a:gd name="connsiteY2-118" fmla="*/ 18736 h 19811"/>
              <a:gd name="connsiteX3-119" fmla="*/ 15726 w 21600"/>
              <a:gd name="connsiteY3-120" fmla="*/ 14147 h 19811"/>
              <a:gd name="connsiteX4-121" fmla="*/ 5545 w 21600"/>
              <a:gd name="connsiteY4-122" fmla="*/ 19805 h 19811"/>
              <a:gd name="connsiteX5-123" fmla="*/ 25 w 21600"/>
              <a:gd name="connsiteY5-124" fmla="*/ 17343 h 19811"/>
              <a:gd name="connsiteX6-125" fmla="*/ 0 w 21600"/>
              <a:gd name="connsiteY6-126" fmla="*/ 0 h 19811"/>
              <a:gd name="connsiteX0-127" fmla="*/ 0 w 21600"/>
              <a:gd name="connsiteY0-128" fmla="*/ 0 h 19811"/>
              <a:gd name="connsiteX1-129" fmla="*/ 21600 w 21600"/>
              <a:gd name="connsiteY1-130" fmla="*/ 0 h 19811"/>
              <a:gd name="connsiteX2-131" fmla="*/ 21524 w 21600"/>
              <a:gd name="connsiteY2-132" fmla="*/ 18736 h 19811"/>
              <a:gd name="connsiteX3-133" fmla="*/ 15726 w 21600"/>
              <a:gd name="connsiteY3-134" fmla="*/ 14147 h 19811"/>
              <a:gd name="connsiteX4-135" fmla="*/ 5545 w 21600"/>
              <a:gd name="connsiteY4-136" fmla="*/ 19805 h 19811"/>
              <a:gd name="connsiteX5-137" fmla="*/ 25 w 21600"/>
              <a:gd name="connsiteY5-138" fmla="*/ 17343 h 19811"/>
              <a:gd name="connsiteX6-139" fmla="*/ 0 w 21600"/>
              <a:gd name="connsiteY6-140" fmla="*/ 0 h 19811"/>
              <a:gd name="connsiteX0-141" fmla="*/ 0 w 21600"/>
              <a:gd name="connsiteY0-142" fmla="*/ 0 h 20417"/>
              <a:gd name="connsiteX1-143" fmla="*/ 21600 w 21600"/>
              <a:gd name="connsiteY1-144" fmla="*/ 0 h 20417"/>
              <a:gd name="connsiteX2-145" fmla="*/ 21524 w 21600"/>
              <a:gd name="connsiteY2-146" fmla="*/ 18736 h 20417"/>
              <a:gd name="connsiteX3-147" fmla="*/ 15726 w 21600"/>
              <a:gd name="connsiteY3-148" fmla="*/ 14147 h 20417"/>
              <a:gd name="connsiteX4-149" fmla="*/ 8393 w 21600"/>
              <a:gd name="connsiteY4-150" fmla="*/ 20411 h 20417"/>
              <a:gd name="connsiteX5-151" fmla="*/ 25 w 21600"/>
              <a:gd name="connsiteY5-152" fmla="*/ 17343 h 20417"/>
              <a:gd name="connsiteX6-153" fmla="*/ 0 w 21600"/>
              <a:gd name="connsiteY6-154" fmla="*/ 0 h 20417"/>
              <a:gd name="connsiteX0-155" fmla="*/ 0 w 21600"/>
              <a:gd name="connsiteY0-156" fmla="*/ 0 h 20605"/>
              <a:gd name="connsiteX1-157" fmla="*/ 21600 w 21600"/>
              <a:gd name="connsiteY1-158" fmla="*/ 0 h 20605"/>
              <a:gd name="connsiteX2-159" fmla="*/ 21524 w 21600"/>
              <a:gd name="connsiteY2-160" fmla="*/ 18736 h 20605"/>
              <a:gd name="connsiteX3-161" fmla="*/ 15726 w 21600"/>
              <a:gd name="connsiteY3-162" fmla="*/ 14147 h 20605"/>
              <a:gd name="connsiteX4-163" fmla="*/ 8393 w 21600"/>
              <a:gd name="connsiteY4-164" fmla="*/ 20411 h 20605"/>
              <a:gd name="connsiteX5-165" fmla="*/ 25 w 21600"/>
              <a:gd name="connsiteY5-166" fmla="*/ 17343 h 20605"/>
              <a:gd name="connsiteX6-167" fmla="*/ 0 w 21600"/>
              <a:gd name="connsiteY6-168" fmla="*/ 0 h 20605"/>
              <a:gd name="connsiteX0-169" fmla="*/ 0 w 21600"/>
              <a:gd name="connsiteY0-170" fmla="*/ 0 h 20658"/>
              <a:gd name="connsiteX1-171" fmla="*/ 21600 w 21600"/>
              <a:gd name="connsiteY1-172" fmla="*/ 0 h 20658"/>
              <a:gd name="connsiteX2-173" fmla="*/ 21524 w 21600"/>
              <a:gd name="connsiteY2-174" fmla="*/ 18736 h 20658"/>
              <a:gd name="connsiteX3-175" fmla="*/ 15726 w 21600"/>
              <a:gd name="connsiteY3-176" fmla="*/ 14147 h 20658"/>
              <a:gd name="connsiteX4-177" fmla="*/ 8393 w 21600"/>
              <a:gd name="connsiteY4-178" fmla="*/ 20411 h 20658"/>
              <a:gd name="connsiteX5-179" fmla="*/ 101 w 21600"/>
              <a:gd name="connsiteY5-180" fmla="*/ 18151 h 20658"/>
              <a:gd name="connsiteX6-181" fmla="*/ 0 w 21600"/>
              <a:gd name="connsiteY6-182" fmla="*/ 0 h 20658"/>
              <a:gd name="connsiteX0-183" fmla="*/ 0 w 21600"/>
              <a:gd name="connsiteY0-184" fmla="*/ 0 h 20618"/>
              <a:gd name="connsiteX1-185" fmla="*/ 21600 w 21600"/>
              <a:gd name="connsiteY1-186" fmla="*/ 0 h 20618"/>
              <a:gd name="connsiteX2-187" fmla="*/ 21524 w 21600"/>
              <a:gd name="connsiteY2-188" fmla="*/ 18736 h 20618"/>
              <a:gd name="connsiteX3-189" fmla="*/ 15726 w 21600"/>
              <a:gd name="connsiteY3-190" fmla="*/ 14147 h 20618"/>
              <a:gd name="connsiteX4-191" fmla="*/ 8393 w 21600"/>
              <a:gd name="connsiteY4-192" fmla="*/ 20411 h 20618"/>
              <a:gd name="connsiteX5-193" fmla="*/ 101 w 21600"/>
              <a:gd name="connsiteY5-194" fmla="*/ 18151 h 20618"/>
              <a:gd name="connsiteX6-195" fmla="*/ 0 w 21600"/>
              <a:gd name="connsiteY6-196" fmla="*/ 0 h 20618"/>
              <a:gd name="connsiteX0-197" fmla="*/ 76 w 21676"/>
              <a:gd name="connsiteY0-198" fmla="*/ 0 h 20662"/>
              <a:gd name="connsiteX1-199" fmla="*/ 21676 w 21676"/>
              <a:gd name="connsiteY1-200" fmla="*/ 0 h 20662"/>
              <a:gd name="connsiteX2-201" fmla="*/ 21600 w 21676"/>
              <a:gd name="connsiteY2-202" fmla="*/ 18736 h 20662"/>
              <a:gd name="connsiteX3-203" fmla="*/ 15802 w 21676"/>
              <a:gd name="connsiteY3-204" fmla="*/ 14147 h 20662"/>
              <a:gd name="connsiteX4-205" fmla="*/ 8469 w 21676"/>
              <a:gd name="connsiteY4-206" fmla="*/ 20411 h 20662"/>
              <a:gd name="connsiteX5-207" fmla="*/ 1 w 21676"/>
              <a:gd name="connsiteY5-208" fmla="*/ 18757 h 20662"/>
              <a:gd name="connsiteX6-209" fmla="*/ 76 w 21676"/>
              <a:gd name="connsiteY6-210" fmla="*/ 0 h 20662"/>
              <a:gd name="connsiteX0-211" fmla="*/ 76 w 21676"/>
              <a:gd name="connsiteY0-212" fmla="*/ 0 h 23168"/>
              <a:gd name="connsiteX1-213" fmla="*/ 21676 w 21676"/>
              <a:gd name="connsiteY1-214" fmla="*/ 0 h 23168"/>
              <a:gd name="connsiteX2-215" fmla="*/ 21600 w 21676"/>
              <a:gd name="connsiteY2-216" fmla="*/ 18736 h 23168"/>
              <a:gd name="connsiteX3-217" fmla="*/ 15802 w 21676"/>
              <a:gd name="connsiteY3-218" fmla="*/ 14147 h 23168"/>
              <a:gd name="connsiteX4-219" fmla="*/ 8469 w 21676"/>
              <a:gd name="connsiteY4-220" fmla="*/ 23038 h 23168"/>
              <a:gd name="connsiteX5-221" fmla="*/ 1 w 21676"/>
              <a:gd name="connsiteY5-222" fmla="*/ 18757 h 23168"/>
              <a:gd name="connsiteX6-223" fmla="*/ 76 w 21676"/>
              <a:gd name="connsiteY6-224" fmla="*/ 0 h 23168"/>
              <a:gd name="connsiteX0-225" fmla="*/ 76 w 21676"/>
              <a:gd name="connsiteY0-226" fmla="*/ 0 h 23168"/>
              <a:gd name="connsiteX1-227" fmla="*/ 21676 w 21676"/>
              <a:gd name="connsiteY1-228" fmla="*/ 0 h 23168"/>
              <a:gd name="connsiteX2-229" fmla="*/ 21600 w 21676"/>
              <a:gd name="connsiteY2-230" fmla="*/ 18736 h 23168"/>
              <a:gd name="connsiteX3-231" fmla="*/ 15802 w 21676"/>
              <a:gd name="connsiteY3-232" fmla="*/ 15764 h 23168"/>
              <a:gd name="connsiteX4-233" fmla="*/ 8469 w 21676"/>
              <a:gd name="connsiteY4-234" fmla="*/ 23038 h 23168"/>
              <a:gd name="connsiteX5-235" fmla="*/ 1 w 21676"/>
              <a:gd name="connsiteY5-236" fmla="*/ 18757 h 23168"/>
              <a:gd name="connsiteX6-237" fmla="*/ 76 w 21676"/>
              <a:gd name="connsiteY6-238" fmla="*/ 0 h 23168"/>
              <a:gd name="connsiteX0-239" fmla="*/ 76 w 21676"/>
              <a:gd name="connsiteY0-240" fmla="*/ 0 h 23168"/>
              <a:gd name="connsiteX1-241" fmla="*/ 21676 w 21676"/>
              <a:gd name="connsiteY1-242" fmla="*/ 0 h 23168"/>
              <a:gd name="connsiteX2-243" fmla="*/ 21600 w 21676"/>
              <a:gd name="connsiteY2-244" fmla="*/ 18736 h 23168"/>
              <a:gd name="connsiteX3-245" fmla="*/ 15802 w 21676"/>
              <a:gd name="connsiteY3-246" fmla="*/ 15764 h 23168"/>
              <a:gd name="connsiteX4-247" fmla="*/ 8469 w 21676"/>
              <a:gd name="connsiteY4-248" fmla="*/ 23038 h 23168"/>
              <a:gd name="connsiteX5-249" fmla="*/ 1 w 21676"/>
              <a:gd name="connsiteY5-250" fmla="*/ 18757 h 23168"/>
              <a:gd name="connsiteX6-251" fmla="*/ 76 w 21676"/>
              <a:gd name="connsiteY6-252" fmla="*/ 0 h 23168"/>
              <a:gd name="connsiteX0-253" fmla="*/ 76 w 21676"/>
              <a:gd name="connsiteY0-254" fmla="*/ 0 h 23168"/>
              <a:gd name="connsiteX1-255" fmla="*/ 21676 w 21676"/>
              <a:gd name="connsiteY1-256" fmla="*/ 0 h 23168"/>
              <a:gd name="connsiteX2-257" fmla="*/ 21600 w 21676"/>
              <a:gd name="connsiteY2-258" fmla="*/ 18736 h 23168"/>
              <a:gd name="connsiteX3-259" fmla="*/ 15802 w 21676"/>
              <a:gd name="connsiteY3-260" fmla="*/ 15764 h 23168"/>
              <a:gd name="connsiteX4-261" fmla="*/ 8469 w 21676"/>
              <a:gd name="connsiteY4-262" fmla="*/ 23038 h 23168"/>
              <a:gd name="connsiteX5-263" fmla="*/ 1 w 21676"/>
              <a:gd name="connsiteY5-264" fmla="*/ 18757 h 23168"/>
              <a:gd name="connsiteX6-265" fmla="*/ 76 w 21676"/>
              <a:gd name="connsiteY6-266" fmla="*/ 0 h 23168"/>
              <a:gd name="connsiteX0-267" fmla="*/ 76 w 21676"/>
              <a:gd name="connsiteY0-268" fmla="*/ 0 h 23168"/>
              <a:gd name="connsiteX1-269" fmla="*/ 21676 w 21676"/>
              <a:gd name="connsiteY1-270" fmla="*/ 0 h 23168"/>
              <a:gd name="connsiteX2-271" fmla="*/ 21600 w 21676"/>
              <a:gd name="connsiteY2-272" fmla="*/ 18736 h 23168"/>
              <a:gd name="connsiteX3-273" fmla="*/ 17163 w 21676"/>
              <a:gd name="connsiteY3-274" fmla="*/ 16168 h 23168"/>
              <a:gd name="connsiteX4-275" fmla="*/ 8469 w 21676"/>
              <a:gd name="connsiteY4-276" fmla="*/ 23038 h 23168"/>
              <a:gd name="connsiteX5-277" fmla="*/ 1 w 21676"/>
              <a:gd name="connsiteY5-278" fmla="*/ 18757 h 23168"/>
              <a:gd name="connsiteX6-279" fmla="*/ 76 w 21676"/>
              <a:gd name="connsiteY6-280" fmla="*/ 0 h 23168"/>
              <a:gd name="connsiteX0-281" fmla="*/ 76 w 21676"/>
              <a:gd name="connsiteY0-282" fmla="*/ 0 h 23168"/>
              <a:gd name="connsiteX1-283" fmla="*/ 21676 w 21676"/>
              <a:gd name="connsiteY1-284" fmla="*/ 0 h 23168"/>
              <a:gd name="connsiteX2-285" fmla="*/ 21600 w 21676"/>
              <a:gd name="connsiteY2-286" fmla="*/ 18736 h 23168"/>
              <a:gd name="connsiteX3-287" fmla="*/ 17793 w 21676"/>
              <a:gd name="connsiteY3-288" fmla="*/ 17785 h 23168"/>
              <a:gd name="connsiteX4-289" fmla="*/ 8469 w 21676"/>
              <a:gd name="connsiteY4-290" fmla="*/ 23038 h 23168"/>
              <a:gd name="connsiteX5-291" fmla="*/ 1 w 21676"/>
              <a:gd name="connsiteY5-292" fmla="*/ 18757 h 23168"/>
              <a:gd name="connsiteX6-293" fmla="*/ 76 w 21676"/>
              <a:gd name="connsiteY6-294" fmla="*/ 0 h 23168"/>
              <a:gd name="connsiteX0-295" fmla="*/ 76 w 21676"/>
              <a:gd name="connsiteY0-296" fmla="*/ 0 h 23168"/>
              <a:gd name="connsiteX1-297" fmla="*/ 21676 w 21676"/>
              <a:gd name="connsiteY1-298" fmla="*/ 0 h 23168"/>
              <a:gd name="connsiteX2-299" fmla="*/ 21600 w 21676"/>
              <a:gd name="connsiteY2-300" fmla="*/ 20353 h 23168"/>
              <a:gd name="connsiteX3-301" fmla="*/ 17793 w 21676"/>
              <a:gd name="connsiteY3-302" fmla="*/ 17785 h 23168"/>
              <a:gd name="connsiteX4-303" fmla="*/ 8469 w 21676"/>
              <a:gd name="connsiteY4-304" fmla="*/ 23038 h 23168"/>
              <a:gd name="connsiteX5-305" fmla="*/ 1 w 21676"/>
              <a:gd name="connsiteY5-306" fmla="*/ 18757 h 23168"/>
              <a:gd name="connsiteX6-307" fmla="*/ 76 w 21676"/>
              <a:gd name="connsiteY6-308" fmla="*/ 0 h 23168"/>
              <a:gd name="connsiteX0-309" fmla="*/ 76 w 21676"/>
              <a:gd name="connsiteY0-310" fmla="*/ 0 h 23168"/>
              <a:gd name="connsiteX1-311" fmla="*/ 21676 w 21676"/>
              <a:gd name="connsiteY1-312" fmla="*/ 0 h 23168"/>
              <a:gd name="connsiteX2-313" fmla="*/ 21600 w 21676"/>
              <a:gd name="connsiteY2-314" fmla="*/ 20353 h 23168"/>
              <a:gd name="connsiteX3-315" fmla="*/ 17793 w 21676"/>
              <a:gd name="connsiteY3-316" fmla="*/ 17785 h 23168"/>
              <a:gd name="connsiteX4-317" fmla="*/ 8469 w 21676"/>
              <a:gd name="connsiteY4-318" fmla="*/ 23038 h 23168"/>
              <a:gd name="connsiteX5-319" fmla="*/ 1 w 21676"/>
              <a:gd name="connsiteY5-320" fmla="*/ 18757 h 23168"/>
              <a:gd name="connsiteX6-321" fmla="*/ 76 w 21676"/>
              <a:gd name="connsiteY6-322" fmla="*/ 0 h 23168"/>
              <a:gd name="connsiteX0-323" fmla="*/ 76 w 21676"/>
              <a:gd name="connsiteY0-324" fmla="*/ 0 h 23168"/>
              <a:gd name="connsiteX1-325" fmla="*/ 21676 w 21676"/>
              <a:gd name="connsiteY1-326" fmla="*/ 0 h 23168"/>
              <a:gd name="connsiteX2-327" fmla="*/ 21600 w 21676"/>
              <a:gd name="connsiteY2-328" fmla="*/ 20353 h 23168"/>
              <a:gd name="connsiteX3-329" fmla="*/ 17591 w 21676"/>
              <a:gd name="connsiteY3-330" fmla="*/ 19806 h 23168"/>
              <a:gd name="connsiteX4-331" fmla="*/ 8469 w 21676"/>
              <a:gd name="connsiteY4-332" fmla="*/ 23038 h 23168"/>
              <a:gd name="connsiteX5-333" fmla="*/ 1 w 21676"/>
              <a:gd name="connsiteY5-334" fmla="*/ 18757 h 23168"/>
              <a:gd name="connsiteX6-335" fmla="*/ 76 w 21676"/>
              <a:gd name="connsiteY6-336" fmla="*/ 0 h 23168"/>
              <a:gd name="connsiteX0-337" fmla="*/ 76 w 21676"/>
              <a:gd name="connsiteY0-338" fmla="*/ 0 h 23168"/>
              <a:gd name="connsiteX1-339" fmla="*/ 21676 w 21676"/>
              <a:gd name="connsiteY1-340" fmla="*/ 0 h 23168"/>
              <a:gd name="connsiteX2-341" fmla="*/ 21600 w 21676"/>
              <a:gd name="connsiteY2-342" fmla="*/ 20353 h 23168"/>
              <a:gd name="connsiteX3-343" fmla="*/ 17591 w 21676"/>
              <a:gd name="connsiteY3-344" fmla="*/ 19806 h 23168"/>
              <a:gd name="connsiteX4-345" fmla="*/ 8469 w 21676"/>
              <a:gd name="connsiteY4-346" fmla="*/ 23038 h 23168"/>
              <a:gd name="connsiteX5-347" fmla="*/ 1 w 21676"/>
              <a:gd name="connsiteY5-348" fmla="*/ 18757 h 23168"/>
              <a:gd name="connsiteX6-349" fmla="*/ 76 w 21676"/>
              <a:gd name="connsiteY6-350" fmla="*/ 0 h 23168"/>
              <a:gd name="connsiteX0-351" fmla="*/ 76 w 21676"/>
              <a:gd name="connsiteY0-352" fmla="*/ 0 h 23168"/>
              <a:gd name="connsiteX1-353" fmla="*/ 21676 w 21676"/>
              <a:gd name="connsiteY1-354" fmla="*/ 0 h 23168"/>
              <a:gd name="connsiteX2-355" fmla="*/ 21600 w 21676"/>
              <a:gd name="connsiteY2-356" fmla="*/ 20353 h 23168"/>
              <a:gd name="connsiteX3-357" fmla="*/ 17591 w 21676"/>
              <a:gd name="connsiteY3-358" fmla="*/ 19806 h 23168"/>
              <a:gd name="connsiteX4-359" fmla="*/ 8469 w 21676"/>
              <a:gd name="connsiteY4-360" fmla="*/ 23038 h 23168"/>
              <a:gd name="connsiteX5-361" fmla="*/ 1 w 21676"/>
              <a:gd name="connsiteY5-362" fmla="*/ 18757 h 23168"/>
              <a:gd name="connsiteX6-363" fmla="*/ 76 w 21676"/>
              <a:gd name="connsiteY6-364" fmla="*/ 0 h 23168"/>
              <a:gd name="connsiteX0-365" fmla="*/ 76 w 21676"/>
              <a:gd name="connsiteY0-366" fmla="*/ 0 h 23168"/>
              <a:gd name="connsiteX1-367" fmla="*/ 21676 w 21676"/>
              <a:gd name="connsiteY1-368" fmla="*/ 0 h 23168"/>
              <a:gd name="connsiteX2-369" fmla="*/ 21625 w 21676"/>
              <a:gd name="connsiteY2-370" fmla="*/ 20757 h 23168"/>
              <a:gd name="connsiteX3-371" fmla="*/ 17591 w 21676"/>
              <a:gd name="connsiteY3-372" fmla="*/ 19806 h 23168"/>
              <a:gd name="connsiteX4-373" fmla="*/ 8469 w 21676"/>
              <a:gd name="connsiteY4-374" fmla="*/ 23038 h 23168"/>
              <a:gd name="connsiteX5-375" fmla="*/ 1 w 21676"/>
              <a:gd name="connsiteY5-376" fmla="*/ 18757 h 23168"/>
              <a:gd name="connsiteX6-377" fmla="*/ 76 w 21676"/>
              <a:gd name="connsiteY6-378" fmla="*/ 0 h 23168"/>
              <a:gd name="connsiteX0-379" fmla="*/ 76 w 21676"/>
              <a:gd name="connsiteY0-380" fmla="*/ 0 h 23168"/>
              <a:gd name="connsiteX1-381" fmla="*/ 21676 w 21676"/>
              <a:gd name="connsiteY1-382" fmla="*/ 0 h 23168"/>
              <a:gd name="connsiteX2-383" fmla="*/ 21650 w 21676"/>
              <a:gd name="connsiteY2-384" fmla="*/ 17928 h 23168"/>
              <a:gd name="connsiteX3-385" fmla="*/ 17591 w 21676"/>
              <a:gd name="connsiteY3-386" fmla="*/ 19806 h 23168"/>
              <a:gd name="connsiteX4-387" fmla="*/ 8469 w 21676"/>
              <a:gd name="connsiteY4-388" fmla="*/ 23038 h 23168"/>
              <a:gd name="connsiteX5-389" fmla="*/ 1 w 21676"/>
              <a:gd name="connsiteY5-390" fmla="*/ 18757 h 23168"/>
              <a:gd name="connsiteX6-391" fmla="*/ 76 w 21676"/>
              <a:gd name="connsiteY6-392" fmla="*/ 0 h 23168"/>
              <a:gd name="connsiteX0-393" fmla="*/ 76 w 21676"/>
              <a:gd name="connsiteY0-394" fmla="*/ 0 h 23168"/>
              <a:gd name="connsiteX1-395" fmla="*/ 21676 w 21676"/>
              <a:gd name="connsiteY1-396" fmla="*/ 0 h 23168"/>
              <a:gd name="connsiteX2-397" fmla="*/ 21650 w 21676"/>
              <a:gd name="connsiteY2-398" fmla="*/ 17928 h 23168"/>
              <a:gd name="connsiteX3-399" fmla="*/ 17591 w 21676"/>
              <a:gd name="connsiteY3-400" fmla="*/ 19806 h 23168"/>
              <a:gd name="connsiteX4-401" fmla="*/ 8469 w 21676"/>
              <a:gd name="connsiteY4-402" fmla="*/ 23038 h 23168"/>
              <a:gd name="connsiteX5-403" fmla="*/ 1 w 21676"/>
              <a:gd name="connsiteY5-404" fmla="*/ 18757 h 23168"/>
              <a:gd name="connsiteX6-405" fmla="*/ 76 w 21676"/>
              <a:gd name="connsiteY6-406" fmla="*/ 0 h 23168"/>
              <a:gd name="connsiteX0-407" fmla="*/ 76 w 21676"/>
              <a:gd name="connsiteY0-408" fmla="*/ 0 h 23168"/>
              <a:gd name="connsiteX1-409" fmla="*/ 21676 w 21676"/>
              <a:gd name="connsiteY1-410" fmla="*/ 0 h 23168"/>
              <a:gd name="connsiteX2-411" fmla="*/ 21650 w 21676"/>
              <a:gd name="connsiteY2-412" fmla="*/ 17928 h 23168"/>
              <a:gd name="connsiteX3-413" fmla="*/ 17591 w 21676"/>
              <a:gd name="connsiteY3-414" fmla="*/ 19806 h 23168"/>
              <a:gd name="connsiteX4-415" fmla="*/ 8469 w 21676"/>
              <a:gd name="connsiteY4-416" fmla="*/ 23038 h 23168"/>
              <a:gd name="connsiteX5-417" fmla="*/ 1 w 21676"/>
              <a:gd name="connsiteY5-418" fmla="*/ 18757 h 23168"/>
              <a:gd name="connsiteX6-419" fmla="*/ 76 w 21676"/>
              <a:gd name="connsiteY6-420" fmla="*/ 0 h 23168"/>
              <a:gd name="connsiteX0-421" fmla="*/ 76 w 21676"/>
              <a:gd name="connsiteY0-422" fmla="*/ 0 h 23168"/>
              <a:gd name="connsiteX1-423" fmla="*/ 21676 w 21676"/>
              <a:gd name="connsiteY1-424" fmla="*/ 0 h 23168"/>
              <a:gd name="connsiteX2-425" fmla="*/ 21625 w 21676"/>
              <a:gd name="connsiteY2-426" fmla="*/ 18938 h 23168"/>
              <a:gd name="connsiteX3-427" fmla="*/ 17591 w 21676"/>
              <a:gd name="connsiteY3-428" fmla="*/ 19806 h 23168"/>
              <a:gd name="connsiteX4-429" fmla="*/ 8469 w 21676"/>
              <a:gd name="connsiteY4-430" fmla="*/ 23038 h 23168"/>
              <a:gd name="connsiteX5-431" fmla="*/ 1 w 21676"/>
              <a:gd name="connsiteY5-432" fmla="*/ 18757 h 23168"/>
              <a:gd name="connsiteX6-433" fmla="*/ 76 w 21676"/>
              <a:gd name="connsiteY6-434" fmla="*/ 0 h 23168"/>
              <a:gd name="connsiteX0-435" fmla="*/ 76 w 21676"/>
              <a:gd name="connsiteY0-436" fmla="*/ 0 h 23168"/>
              <a:gd name="connsiteX1-437" fmla="*/ 21676 w 21676"/>
              <a:gd name="connsiteY1-438" fmla="*/ 0 h 23168"/>
              <a:gd name="connsiteX2-439" fmla="*/ 21625 w 21676"/>
              <a:gd name="connsiteY2-440" fmla="*/ 18938 h 23168"/>
              <a:gd name="connsiteX3-441" fmla="*/ 17591 w 21676"/>
              <a:gd name="connsiteY3-442" fmla="*/ 19806 h 23168"/>
              <a:gd name="connsiteX4-443" fmla="*/ 8469 w 21676"/>
              <a:gd name="connsiteY4-444" fmla="*/ 23038 h 23168"/>
              <a:gd name="connsiteX5-445" fmla="*/ 1 w 21676"/>
              <a:gd name="connsiteY5-446" fmla="*/ 18757 h 23168"/>
              <a:gd name="connsiteX6-447" fmla="*/ 76 w 21676"/>
              <a:gd name="connsiteY6-448" fmla="*/ 0 h 2316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41" y="connsiteY5-42"/>
              </a:cxn>
              <a:cxn ang="0">
                <a:pos x="connsiteX6-55" y="connsiteY6-56"/>
              </a:cxn>
            </a:cxnLst>
            <a:rect l="l" t="t" r="r" b="b"/>
            <a:pathLst>
              <a:path w="21676" h="23168">
                <a:moveTo>
                  <a:pt x="76" y="0"/>
                </a:moveTo>
                <a:lnTo>
                  <a:pt x="21676" y="0"/>
                </a:lnTo>
                <a:cubicBezTo>
                  <a:pt x="21642" y="5302"/>
                  <a:pt x="21659" y="13636"/>
                  <a:pt x="21625" y="18938"/>
                </a:cubicBezTo>
                <a:cubicBezTo>
                  <a:pt x="19315" y="18936"/>
                  <a:pt x="19771" y="19028"/>
                  <a:pt x="17591" y="19806"/>
                </a:cubicBezTo>
                <a:cubicBezTo>
                  <a:pt x="14874" y="20859"/>
                  <a:pt x="11082" y="23280"/>
                  <a:pt x="8469" y="23038"/>
                </a:cubicBezTo>
                <a:cubicBezTo>
                  <a:pt x="5856" y="24009"/>
                  <a:pt x="1035" y="19262"/>
                  <a:pt x="1" y="18757"/>
                </a:cubicBezTo>
                <a:cubicBezTo>
                  <a:pt x="-16" y="14256"/>
                  <a:pt x="93" y="4501"/>
                  <a:pt x="7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2" tIns="34277" rIns="68552" bIns="34277" rtlCol="0" anchor="ctr"/>
          <a:lstStyle/>
          <a:p>
            <a:pPr algn="ctr" defTabSz="685800">
              <a:buClrTx/>
              <a:defRPr/>
            </a:pPr>
            <a:endParaRPr lang="en-US" sz="1350" kern="1200">
              <a:solidFill>
                <a:prstClr val="white"/>
              </a:solidFill>
              <a:latin typeface="Calibri"/>
              <a:ea typeface="Arial-Rounded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77E1ED-35EE-4A35-AB1B-C27E8E85F6E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1EBD0CC-E3E2-4331-AA06-EBB8ADD6037D}" type="datetimeFigureOut">
              <a:rPr lang="en-US" smtClean="0"/>
              <a:t>7/7/2025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9F781B-348E-4241-AEB5-EDA391A21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2938E5-D814-47FF-8739-F01A13BC6D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7634F2D-4F96-4A1A-A648-518B1AFE058E}" type="slidenum">
              <a:rPr lang="en-US" smtClean="0"/>
              <a:t>‹#›</a:t>
            </a:fld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AD6C5AC5-4737-4E0C-AF3A-BE5C93980E77}"/>
              </a:ext>
            </a:extLst>
          </p:cNvPr>
          <p:cNvGrpSpPr/>
          <p:nvPr userDrawn="1"/>
        </p:nvGrpSpPr>
        <p:grpSpPr>
          <a:xfrm>
            <a:off x="2222205" y="2224564"/>
            <a:ext cx="9845748" cy="1783150"/>
            <a:chOff x="9566064" y="964372"/>
            <a:chExt cx="5446164" cy="698253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BF655384-50D8-4A34-9319-7850232AC3C4}"/>
                </a:ext>
              </a:extLst>
            </p:cNvPr>
            <p:cNvSpPr/>
            <p:nvPr/>
          </p:nvSpPr>
          <p:spPr>
            <a:xfrm rot="416356">
              <a:off x="13066912" y="966823"/>
              <a:ext cx="1945316" cy="695802"/>
            </a:xfrm>
            <a:custGeom>
              <a:avLst/>
              <a:gdLst>
                <a:gd name="connsiteX0" fmla="*/ 0 w 5334000"/>
                <a:gd name="connsiteY0" fmla="*/ 0 h 724766"/>
                <a:gd name="connsiteX1" fmla="*/ 5334000 w 5334000"/>
                <a:gd name="connsiteY1" fmla="*/ 0 h 724766"/>
                <a:gd name="connsiteX2" fmla="*/ 5334000 w 5334000"/>
                <a:gd name="connsiteY2" fmla="*/ 724766 h 724766"/>
                <a:gd name="connsiteX3" fmla="*/ 0 w 5334000"/>
                <a:gd name="connsiteY3" fmla="*/ 724766 h 724766"/>
                <a:gd name="connsiteX4" fmla="*/ 0 w 5334000"/>
                <a:gd name="connsiteY4" fmla="*/ 0 h 724766"/>
                <a:gd name="connsiteX0-1" fmla="*/ 0 w 5334002"/>
                <a:gd name="connsiteY0-2" fmla="*/ 0 h 724766"/>
                <a:gd name="connsiteX1-3" fmla="*/ 5334000 w 5334002"/>
                <a:gd name="connsiteY1-4" fmla="*/ 0 h 724766"/>
                <a:gd name="connsiteX2-5" fmla="*/ 4869873 w 5334002"/>
                <a:gd name="connsiteY2-6" fmla="*/ 506124 h 724766"/>
                <a:gd name="connsiteX3-7" fmla="*/ 5334000 w 5334002"/>
                <a:gd name="connsiteY3-8" fmla="*/ 724766 h 724766"/>
                <a:gd name="connsiteX4-9" fmla="*/ 0 w 5334002"/>
                <a:gd name="connsiteY4-10" fmla="*/ 724766 h 724766"/>
                <a:gd name="connsiteX5" fmla="*/ 0 w 5334002"/>
                <a:gd name="connsiteY5" fmla="*/ 0 h 724766"/>
                <a:gd name="connsiteX0-11" fmla="*/ 0 w 5334002"/>
                <a:gd name="connsiteY0-12" fmla="*/ 0 h 724766"/>
                <a:gd name="connsiteX1-13" fmla="*/ 5334000 w 5334002"/>
                <a:gd name="connsiteY1-14" fmla="*/ 0 h 724766"/>
                <a:gd name="connsiteX2-15" fmla="*/ 4849092 w 5334002"/>
                <a:gd name="connsiteY2-16" fmla="*/ 454170 h 724766"/>
                <a:gd name="connsiteX3-17" fmla="*/ 5334000 w 5334002"/>
                <a:gd name="connsiteY3-18" fmla="*/ 724766 h 724766"/>
                <a:gd name="connsiteX4-19" fmla="*/ 0 w 5334002"/>
                <a:gd name="connsiteY4-20" fmla="*/ 724766 h 724766"/>
                <a:gd name="connsiteX5-21" fmla="*/ 0 w 5334002"/>
                <a:gd name="connsiteY5-22" fmla="*/ 0 h 724766"/>
                <a:gd name="connsiteX0-23" fmla="*/ 0 w 5333999"/>
                <a:gd name="connsiteY0-24" fmla="*/ 0 h 724766"/>
                <a:gd name="connsiteX1-25" fmla="*/ 5334000 w 5333999"/>
                <a:gd name="connsiteY1-26" fmla="*/ 0 h 724766"/>
                <a:gd name="connsiteX2-27" fmla="*/ 3970191 w 5333999"/>
                <a:gd name="connsiteY2-28" fmla="*/ 513468 h 724766"/>
                <a:gd name="connsiteX3-29" fmla="*/ 5334000 w 5333999"/>
                <a:gd name="connsiteY3-30" fmla="*/ 724766 h 724766"/>
                <a:gd name="connsiteX4-31" fmla="*/ 0 w 5333999"/>
                <a:gd name="connsiteY4-32" fmla="*/ 724766 h 724766"/>
                <a:gd name="connsiteX5-33" fmla="*/ 0 w 5333999"/>
                <a:gd name="connsiteY5-34" fmla="*/ 0 h 724766"/>
                <a:gd name="connsiteX0-35" fmla="*/ 0 w 5334002"/>
                <a:gd name="connsiteY0-36" fmla="*/ 0 h 724766"/>
                <a:gd name="connsiteX1-37" fmla="*/ 5334000 w 5334002"/>
                <a:gd name="connsiteY1-38" fmla="*/ 0 h 724766"/>
                <a:gd name="connsiteX2-39" fmla="*/ 4572681 w 5334002"/>
                <a:gd name="connsiteY2-40" fmla="*/ 409907 h 724766"/>
                <a:gd name="connsiteX3-41" fmla="*/ 5334000 w 5334002"/>
                <a:gd name="connsiteY3-42" fmla="*/ 724766 h 724766"/>
                <a:gd name="connsiteX4-43" fmla="*/ 0 w 5334002"/>
                <a:gd name="connsiteY4-44" fmla="*/ 724766 h 724766"/>
                <a:gd name="connsiteX5-45" fmla="*/ 0 w 5334002"/>
                <a:gd name="connsiteY5-46" fmla="*/ 0 h 724766"/>
                <a:gd name="connsiteX0-47" fmla="*/ 0 w 5649495"/>
                <a:gd name="connsiteY0-48" fmla="*/ 0 h 724766"/>
                <a:gd name="connsiteX1-49" fmla="*/ 5649496 w 5649495"/>
                <a:gd name="connsiteY1-50" fmla="*/ 27302 h 724766"/>
                <a:gd name="connsiteX2-51" fmla="*/ 4572681 w 5649495"/>
                <a:gd name="connsiteY2-52" fmla="*/ 409907 h 724766"/>
                <a:gd name="connsiteX3-53" fmla="*/ 5334000 w 5649495"/>
                <a:gd name="connsiteY3-54" fmla="*/ 724766 h 724766"/>
                <a:gd name="connsiteX4-55" fmla="*/ 0 w 5649495"/>
                <a:gd name="connsiteY4-56" fmla="*/ 724766 h 724766"/>
                <a:gd name="connsiteX5-57" fmla="*/ 0 w 5649495"/>
                <a:gd name="connsiteY5-58" fmla="*/ 0 h 724766"/>
                <a:gd name="connsiteX0-59" fmla="*/ -1 w 5673840"/>
                <a:gd name="connsiteY0-60" fmla="*/ 152873 h 697464"/>
                <a:gd name="connsiteX1-61" fmla="*/ 5673841 w 5673840"/>
                <a:gd name="connsiteY1-62" fmla="*/ 0 h 697464"/>
                <a:gd name="connsiteX2-63" fmla="*/ 4597026 w 5673840"/>
                <a:gd name="connsiteY2-64" fmla="*/ 382605 h 697464"/>
                <a:gd name="connsiteX3-65" fmla="*/ 5358345 w 5673840"/>
                <a:gd name="connsiteY3-66" fmla="*/ 697464 h 697464"/>
                <a:gd name="connsiteX4-67" fmla="*/ 24345 w 5673840"/>
                <a:gd name="connsiteY4-68" fmla="*/ 697464 h 697464"/>
                <a:gd name="connsiteX5-69" fmla="*/ -1 w 5673840"/>
                <a:gd name="connsiteY5-70" fmla="*/ 152873 h 697464"/>
                <a:gd name="connsiteX0-71" fmla="*/ -1 w 5673840"/>
                <a:gd name="connsiteY0-72" fmla="*/ 152873 h 697464"/>
                <a:gd name="connsiteX1-73" fmla="*/ 5673841 w 5673840"/>
                <a:gd name="connsiteY1-74" fmla="*/ 0 h 697464"/>
                <a:gd name="connsiteX2-75" fmla="*/ 4597026 w 5673840"/>
                <a:gd name="connsiteY2-76" fmla="*/ 382605 h 697464"/>
                <a:gd name="connsiteX3-77" fmla="*/ 5358345 w 5673840"/>
                <a:gd name="connsiteY3-78" fmla="*/ 697464 h 697464"/>
                <a:gd name="connsiteX4-79" fmla="*/ 6831 w 5673840"/>
                <a:gd name="connsiteY4-80" fmla="*/ 568730 h 697464"/>
                <a:gd name="connsiteX5-81" fmla="*/ -1 w 5673840"/>
                <a:gd name="connsiteY5-82" fmla="*/ 152873 h 697464"/>
                <a:gd name="connsiteX0-83" fmla="*/ -1 w 5673840"/>
                <a:gd name="connsiteY0-84" fmla="*/ 152873 h 661803"/>
                <a:gd name="connsiteX1-85" fmla="*/ 5673841 w 5673840"/>
                <a:gd name="connsiteY1-86" fmla="*/ 0 h 661803"/>
                <a:gd name="connsiteX2-87" fmla="*/ 4597026 w 5673840"/>
                <a:gd name="connsiteY2-88" fmla="*/ 382605 h 661803"/>
                <a:gd name="connsiteX3-89" fmla="*/ 5253439 w 5673840"/>
                <a:gd name="connsiteY3-90" fmla="*/ 661803 h 661803"/>
                <a:gd name="connsiteX4-91" fmla="*/ 6831 w 5673840"/>
                <a:gd name="connsiteY4-92" fmla="*/ 568730 h 661803"/>
                <a:gd name="connsiteX5-93" fmla="*/ -1 w 5673840"/>
                <a:gd name="connsiteY5-94" fmla="*/ 152873 h 66180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</a:cxnLst>
              <a:rect l="l" t="t" r="r" b="b"/>
              <a:pathLst>
                <a:path w="5673840" h="661803">
                  <a:moveTo>
                    <a:pt x="-1" y="152873"/>
                  </a:moveTo>
                  <a:lnTo>
                    <a:pt x="5673841" y="0"/>
                  </a:lnTo>
                  <a:cubicBezTo>
                    <a:pt x="5674995" y="102899"/>
                    <a:pt x="4595872" y="279706"/>
                    <a:pt x="4597026" y="382605"/>
                  </a:cubicBezTo>
                  <a:lnTo>
                    <a:pt x="5253439" y="661803"/>
                  </a:lnTo>
                  <a:lnTo>
                    <a:pt x="6831" y="568730"/>
                  </a:lnTo>
                  <a:lnTo>
                    <a:pt x="-1" y="15287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1" tIns="34286" rIns="68571" bIns="34286" spcCol="0" rtlCol="0" anchor="ctr"/>
            <a:lstStyle/>
            <a:p>
              <a:pPr algn="ctr" defTabSz="685800">
                <a:buClrTx/>
                <a:defRPr/>
              </a:pPr>
              <a:endParaRPr lang="en-US" sz="1350" kern="1200">
                <a:solidFill>
                  <a:prstClr val="white"/>
                </a:solidFill>
                <a:latin typeface="Calibri"/>
                <a:ea typeface="Arial-Rounded"/>
              </a:endParaRPr>
            </a:p>
          </p:txBody>
        </p:sp>
        <p:sp>
          <p:nvSpPr>
            <p:cNvPr id="12" name="Rectangle 10">
              <a:extLst>
                <a:ext uri="{FF2B5EF4-FFF2-40B4-BE49-F238E27FC236}">
                  <a16:creationId xmlns:a16="http://schemas.microsoft.com/office/drawing/2014/main" id="{61F8DAC8-BEF5-47CE-809B-214CCD5FC825}"/>
                </a:ext>
              </a:extLst>
            </p:cNvPr>
            <p:cNvSpPr/>
            <p:nvPr/>
          </p:nvSpPr>
          <p:spPr>
            <a:xfrm>
              <a:off x="9566064" y="964372"/>
              <a:ext cx="5334002" cy="646524"/>
            </a:xfrm>
            <a:custGeom>
              <a:avLst/>
              <a:gdLst>
                <a:gd name="connsiteX0" fmla="*/ 0 w 5334000"/>
                <a:gd name="connsiteY0" fmla="*/ 0 h 724766"/>
                <a:gd name="connsiteX1" fmla="*/ 5334000 w 5334000"/>
                <a:gd name="connsiteY1" fmla="*/ 0 h 724766"/>
                <a:gd name="connsiteX2" fmla="*/ 5334000 w 5334000"/>
                <a:gd name="connsiteY2" fmla="*/ 724766 h 724766"/>
                <a:gd name="connsiteX3" fmla="*/ 0 w 5334000"/>
                <a:gd name="connsiteY3" fmla="*/ 724766 h 724766"/>
                <a:gd name="connsiteX4" fmla="*/ 0 w 5334000"/>
                <a:gd name="connsiteY4" fmla="*/ 0 h 724766"/>
                <a:gd name="connsiteX0-1" fmla="*/ 0 w 5334002"/>
                <a:gd name="connsiteY0-2" fmla="*/ 0 h 724766"/>
                <a:gd name="connsiteX1-3" fmla="*/ 5334000 w 5334002"/>
                <a:gd name="connsiteY1-4" fmla="*/ 0 h 724766"/>
                <a:gd name="connsiteX2-5" fmla="*/ 4869873 w 5334002"/>
                <a:gd name="connsiteY2-6" fmla="*/ 506124 h 724766"/>
                <a:gd name="connsiteX3-7" fmla="*/ 5334000 w 5334002"/>
                <a:gd name="connsiteY3-8" fmla="*/ 724766 h 724766"/>
                <a:gd name="connsiteX4-9" fmla="*/ 0 w 5334002"/>
                <a:gd name="connsiteY4-10" fmla="*/ 724766 h 724766"/>
                <a:gd name="connsiteX5" fmla="*/ 0 w 5334002"/>
                <a:gd name="connsiteY5" fmla="*/ 0 h 724766"/>
                <a:gd name="connsiteX0-11" fmla="*/ 0 w 5334002"/>
                <a:gd name="connsiteY0-12" fmla="*/ 0 h 724766"/>
                <a:gd name="connsiteX1-13" fmla="*/ 5334000 w 5334002"/>
                <a:gd name="connsiteY1-14" fmla="*/ 0 h 724766"/>
                <a:gd name="connsiteX2-15" fmla="*/ 4849092 w 5334002"/>
                <a:gd name="connsiteY2-16" fmla="*/ 454170 h 724766"/>
                <a:gd name="connsiteX3-17" fmla="*/ 5334000 w 5334002"/>
                <a:gd name="connsiteY3-18" fmla="*/ 724766 h 724766"/>
                <a:gd name="connsiteX4-19" fmla="*/ 0 w 5334002"/>
                <a:gd name="connsiteY4-20" fmla="*/ 724766 h 724766"/>
                <a:gd name="connsiteX5-21" fmla="*/ 0 w 5334002"/>
                <a:gd name="connsiteY5-22" fmla="*/ 0 h 72476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</a:cxnLst>
              <a:rect l="l" t="t" r="r" b="b"/>
              <a:pathLst>
                <a:path w="5334002" h="724766">
                  <a:moveTo>
                    <a:pt x="0" y="0"/>
                  </a:moveTo>
                  <a:lnTo>
                    <a:pt x="5334000" y="0"/>
                  </a:lnTo>
                  <a:cubicBezTo>
                    <a:pt x="5335154" y="102899"/>
                    <a:pt x="4847938" y="351271"/>
                    <a:pt x="4849092" y="454170"/>
                  </a:cubicBezTo>
                  <a:lnTo>
                    <a:pt x="5334000" y="724766"/>
                  </a:lnTo>
                  <a:lnTo>
                    <a:pt x="0" y="7247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1" tIns="34286" rIns="68571" bIns="34286" spcCol="0" rtlCol="0" anchor="ctr"/>
            <a:lstStyle/>
            <a:p>
              <a:pPr algn="ctr" defTabSz="685800">
                <a:buClrTx/>
                <a:defRPr/>
              </a:pPr>
              <a:endParaRPr lang="en-US" sz="1350" kern="1200">
                <a:solidFill>
                  <a:prstClr val="white"/>
                </a:solidFill>
                <a:latin typeface="Calibri"/>
                <a:ea typeface="Arial-Rounded"/>
              </a:endParaRPr>
            </a:p>
          </p:txBody>
        </p:sp>
        <p:sp>
          <p:nvSpPr>
            <p:cNvPr id="13" name="Rectangle 10">
              <a:extLst>
                <a:ext uri="{FF2B5EF4-FFF2-40B4-BE49-F238E27FC236}">
                  <a16:creationId xmlns:a16="http://schemas.microsoft.com/office/drawing/2014/main" id="{F092A2B4-2FAA-4A47-9149-9FA895BC8381}"/>
                </a:ext>
              </a:extLst>
            </p:cNvPr>
            <p:cNvSpPr/>
            <p:nvPr/>
          </p:nvSpPr>
          <p:spPr>
            <a:xfrm>
              <a:off x="9623715" y="1023319"/>
              <a:ext cx="5049983" cy="543791"/>
            </a:xfrm>
            <a:custGeom>
              <a:avLst/>
              <a:gdLst>
                <a:gd name="connsiteX0" fmla="*/ 0 w 5334000"/>
                <a:gd name="connsiteY0" fmla="*/ 0 h 724766"/>
                <a:gd name="connsiteX1" fmla="*/ 5334000 w 5334000"/>
                <a:gd name="connsiteY1" fmla="*/ 0 h 724766"/>
                <a:gd name="connsiteX2" fmla="*/ 5334000 w 5334000"/>
                <a:gd name="connsiteY2" fmla="*/ 724766 h 724766"/>
                <a:gd name="connsiteX3" fmla="*/ 0 w 5334000"/>
                <a:gd name="connsiteY3" fmla="*/ 724766 h 724766"/>
                <a:gd name="connsiteX4" fmla="*/ 0 w 5334000"/>
                <a:gd name="connsiteY4" fmla="*/ 0 h 724766"/>
                <a:gd name="connsiteX0-1" fmla="*/ 0 w 5334002"/>
                <a:gd name="connsiteY0-2" fmla="*/ 0 h 724766"/>
                <a:gd name="connsiteX1-3" fmla="*/ 5334000 w 5334002"/>
                <a:gd name="connsiteY1-4" fmla="*/ 0 h 724766"/>
                <a:gd name="connsiteX2-5" fmla="*/ 4869873 w 5334002"/>
                <a:gd name="connsiteY2-6" fmla="*/ 506124 h 724766"/>
                <a:gd name="connsiteX3-7" fmla="*/ 5334000 w 5334002"/>
                <a:gd name="connsiteY3-8" fmla="*/ 724766 h 724766"/>
                <a:gd name="connsiteX4-9" fmla="*/ 0 w 5334002"/>
                <a:gd name="connsiteY4-10" fmla="*/ 724766 h 724766"/>
                <a:gd name="connsiteX5" fmla="*/ 0 w 5334002"/>
                <a:gd name="connsiteY5" fmla="*/ 0 h 724766"/>
                <a:gd name="connsiteX0-11" fmla="*/ 0 w 5334002"/>
                <a:gd name="connsiteY0-12" fmla="*/ 0 h 724766"/>
                <a:gd name="connsiteX1-13" fmla="*/ 5334000 w 5334002"/>
                <a:gd name="connsiteY1-14" fmla="*/ 0 h 724766"/>
                <a:gd name="connsiteX2-15" fmla="*/ 4849092 w 5334002"/>
                <a:gd name="connsiteY2-16" fmla="*/ 454170 h 724766"/>
                <a:gd name="connsiteX3-17" fmla="*/ 5334000 w 5334002"/>
                <a:gd name="connsiteY3-18" fmla="*/ 724766 h 724766"/>
                <a:gd name="connsiteX4-19" fmla="*/ 0 w 5334002"/>
                <a:gd name="connsiteY4-20" fmla="*/ 724766 h 724766"/>
                <a:gd name="connsiteX5-21" fmla="*/ 0 w 5334002"/>
                <a:gd name="connsiteY5-22" fmla="*/ 0 h 72476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</a:cxnLst>
              <a:rect l="l" t="t" r="r" b="b"/>
              <a:pathLst>
                <a:path w="5334002" h="724766">
                  <a:moveTo>
                    <a:pt x="0" y="0"/>
                  </a:moveTo>
                  <a:lnTo>
                    <a:pt x="5334000" y="0"/>
                  </a:lnTo>
                  <a:cubicBezTo>
                    <a:pt x="5335154" y="102899"/>
                    <a:pt x="4847938" y="351271"/>
                    <a:pt x="4849092" y="454170"/>
                  </a:cubicBezTo>
                  <a:lnTo>
                    <a:pt x="5334000" y="724766"/>
                  </a:lnTo>
                  <a:lnTo>
                    <a:pt x="0" y="7247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1" tIns="34286" rIns="68571" bIns="34286" spcCol="0" rtlCol="0" anchor="ctr"/>
            <a:lstStyle/>
            <a:p>
              <a:pPr algn="ctr" defTabSz="685800">
                <a:buClrTx/>
                <a:defRPr/>
              </a:pPr>
              <a:endParaRPr lang="en-US" sz="1350" kern="1200">
                <a:solidFill>
                  <a:prstClr val="white"/>
                </a:solidFill>
                <a:latin typeface="Calibri"/>
                <a:ea typeface="Arial-Rounded"/>
              </a:endParaRPr>
            </a:p>
          </p:txBody>
        </p:sp>
      </p:grpSp>
      <p:sp>
        <p:nvSpPr>
          <p:cNvPr id="17" name="Rectangle 17">
            <a:extLst>
              <a:ext uri="{FF2B5EF4-FFF2-40B4-BE49-F238E27FC236}">
                <a16:creationId xmlns:a16="http://schemas.microsoft.com/office/drawing/2014/main" id="{AB5ABAEB-B6DE-4128-ACA3-6591223A9BC3}"/>
              </a:ext>
            </a:extLst>
          </p:cNvPr>
          <p:cNvSpPr/>
          <p:nvPr userDrawn="1"/>
        </p:nvSpPr>
        <p:spPr>
          <a:xfrm>
            <a:off x="121324" y="2161349"/>
            <a:ext cx="1545885" cy="1761680"/>
          </a:xfrm>
          <a:custGeom>
            <a:avLst/>
            <a:gdLst>
              <a:gd name="connsiteX0" fmla="*/ 0 w 1371600"/>
              <a:gd name="connsiteY0" fmla="*/ 0 h 1295400"/>
              <a:gd name="connsiteX1" fmla="*/ 1371600 w 1371600"/>
              <a:gd name="connsiteY1" fmla="*/ 0 h 1295400"/>
              <a:gd name="connsiteX2" fmla="*/ 1371600 w 1371600"/>
              <a:gd name="connsiteY2" fmla="*/ 1295400 h 1295400"/>
              <a:gd name="connsiteX3" fmla="*/ 0 w 1371600"/>
              <a:gd name="connsiteY3" fmla="*/ 1295400 h 1295400"/>
              <a:gd name="connsiteX4" fmla="*/ 0 w 1371600"/>
              <a:gd name="connsiteY4" fmla="*/ 0 h 1295400"/>
              <a:gd name="connsiteX0-1" fmla="*/ 6 w 1371606"/>
              <a:gd name="connsiteY0-2" fmla="*/ 0 h 1295400"/>
              <a:gd name="connsiteX1-3" fmla="*/ 1371606 w 1371606"/>
              <a:gd name="connsiteY1-4" fmla="*/ 0 h 1295400"/>
              <a:gd name="connsiteX2-5" fmla="*/ 1371606 w 1371606"/>
              <a:gd name="connsiteY2-6" fmla="*/ 1295400 h 1295400"/>
              <a:gd name="connsiteX3-7" fmla="*/ 6 w 1371606"/>
              <a:gd name="connsiteY3-8" fmla="*/ 1295400 h 1295400"/>
              <a:gd name="connsiteX4-9" fmla="*/ 630388 w 1371606"/>
              <a:gd name="connsiteY4-10" fmla="*/ 609600 h 1295400"/>
              <a:gd name="connsiteX5" fmla="*/ 6 w 1371606"/>
              <a:gd name="connsiteY5" fmla="*/ 0 h 1295400"/>
              <a:gd name="connsiteX0-11" fmla="*/ 9 w 1371609"/>
              <a:gd name="connsiteY0-12" fmla="*/ 0 h 1295400"/>
              <a:gd name="connsiteX1-13" fmla="*/ 1371609 w 1371609"/>
              <a:gd name="connsiteY1-14" fmla="*/ 0 h 1295400"/>
              <a:gd name="connsiteX2-15" fmla="*/ 1371609 w 1371609"/>
              <a:gd name="connsiteY2-16" fmla="*/ 1295400 h 1295400"/>
              <a:gd name="connsiteX3-17" fmla="*/ 9 w 1371609"/>
              <a:gd name="connsiteY3-18" fmla="*/ 1295400 h 1295400"/>
              <a:gd name="connsiteX4-19" fmla="*/ 434971 w 1371609"/>
              <a:gd name="connsiteY4-20" fmla="*/ 564951 h 1295400"/>
              <a:gd name="connsiteX5-21" fmla="*/ 9 w 1371609"/>
              <a:gd name="connsiteY5-22" fmla="*/ 0 h 12954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1371609" h="1295400">
                <a:moveTo>
                  <a:pt x="9" y="0"/>
                </a:moveTo>
                <a:lnTo>
                  <a:pt x="1371609" y="0"/>
                </a:lnTo>
                <a:lnTo>
                  <a:pt x="1371609" y="1295400"/>
                </a:lnTo>
                <a:lnTo>
                  <a:pt x="9" y="1295400"/>
                </a:lnTo>
                <a:cubicBezTo>
                  <a:pt x="-2300" y="1071418"/>
                  <a:pt x="437280" y="788933"/>
                  <a:pt x="434971" y="564951"/>
                </a:cubicBezTo>
                <a:lnTo>
                  <a:pt x="9" y="0"/>
                </a:lnTo>
                <a:close/>
              </a:path>
            </a:pathLst>
          </a:custGeom>
          <a:solidFill>
            <a:srgbClr val="F79646"/>
          </a:solidFill>
          <a:ln w="25400" cap="flat" cmpd="sng" algn="ctr">
            <a:solidFill>
              <a:srgbClr val="F79646">
                <a:lumMod val="60000"/>
                <a:lumOff val="4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US" sz="135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Arial-Rounded"/>
              <a:cs typeface="+mn-cs"/>
              <a:sym typeface="Arial"/>
            </a:endParaRPr>
          </a:p>
        </p:txBody>
      </p:sp>
      <p:sp>
        <p:nvSpPr>
          <p:cNvPr id="14" name="Rectangle 16">
            <a:extLst>
              <a:ext uri="{FF2B5EF4-FFF2-40B4-BE49-F238E27FC236}">
                <a16:creationId xmlns:a16="http://schemas.microsoft.com/office/drawing/2014/main" id="{51DF8B52-6FB7-427D-B981-7B81EC39B6C8}"/>
              </a:ext>
            </a:extLst>
          </p:cNvPr>
          <p:cNvSpPr/>
          <p:nvPr userDrawn="1"/>
        </p:nvSpPr>
        <p:spPr>
          <a:xfrm>
            <a:off x="418553" y="2224564"/>
            <a:ext cx="1394416" cy="1581352"/>
          </a:xfrm>
          <a:custGeom>
            <a:avLst/>
            <a:gdLst>
              <a:gd name="connsiteX0" fmla="*/ 0 w 1246092"/>
              <a:gd name="connsiteY0" fmla="*/ 0 h 1219200"/>
              <a:gd name="connsiteX1" fmla="*/ 1246092 w 1246092"/>
              <a:gd name="connsiteY1" fmla="*/ 0 h 1219200"/>
              <a:gd name="connsiteX2" fmla="*/ 1246092 w 1246092"/>
              <a:gd name="connsiteY2" fmla="*/ 1219200 h 1219200"/>
              <a:gd name="connsiteX3" fmla="*/ 0 w 1246092"/>
              <a:gd name="connsiteY3" fmla="*/ 1219200 h 1219200"/>
              <a:gd name="connsiteX4" fmla="*/ 0 w 1246092"/>
              <a:gd name="connsiteY4" fmla="*/ 0 h 1219200"/>
              <a:gd name="connsiteX0-1" fmla="*/ 307 w 1246399"/>
              <a:gd name="connsiteY0-2" fmla="*/ 0 h 1219200"/>
              <a:gd name="connsiteX1-3" fmla="*/ 1246399 w 1246399"/>
              <a:gd name="connsiteY1-4" fmla="*/ 0 h 1219200"/>
              <a:gd name="connsiteX2-5" fmla="*/ 1246399 w 1246399"/>
              <a:gd name="connsiteY2-6" fmla="*/ 1219200 h 1219200"/>
              <a:gd name="connsiteX3-7" fmla="*/ 307 w 1246399"/>
              <a:gd name="connsiteY3-8" fmla="*/ 1219200 h 1219200"/>
              <a:gd name="connsiteX4-9" fmla="*/ 7234 w 1246399"/>
              <a:gd name="connsiteY4-10" fmla="*/ 41564 h 1219200"/>
              <a:gd name="connsiteX5" fmla="*/ 307 w 1246399"/>
              <a:gd name="connsiteY5" fmla="*/ 0 h 1219200"/>
              <a:gd name="connsiteX0-11" fmla="*/ 307 w 1246399"/>
              <a:gd name="connsiteY0-12" fmla="*/ 0 h 1219200"/>
              <a:gd name="connsiteX1-13" fmla="*/ 1246399 w 1246399"/>
              <a:gd name="connsiteY1-14" fmla="*/ 0 h 1219200"/>
              <a:gd name="connsiteX2-15" fmla="*/ 1246399 w 1246399"/>
              <a:gd name="connsiteY2-16" fmla="*/ 1219200 h 1219200"/>
              <a:gd name="connsiteX3-17" fmla="*/ 307 w 1246399"/>
              <a:gd name="connsiteY3-18" fmla="*/ 1219200 h 1219200"/>
              <a:gd name="connsiteX4-19" fmla="*/ 7234 w 1246399"/>
              <a:gd name="connsiteY4-20" fmla="*/ 41564 h 1219200"/>
              <a:gd name="connsiteX5-21" fmla="*/ 307 w 1246399"/>
              <a:gd name="connsiteY5-22" fmla="*/ 0 h 1219200"/>
              <a:gd name="connsiteX0-23" fmla="*/ 3 w 1246095"/>
              <a:gd name="connsiteY0-24" fmla="*/ 0 h 1219200"/>
              <a:gd name="connsiteX1-25" fmla="*/ 1246095 w 1246095"/>
              <a:gd name="connsiteY1-26" fmla="*/ 0 h 1219200"/>
              <a:gd name="connsiteX2-27" fmla="*/ 1246095 w 1246095"/>
              <a:gd name="connsiteY2-28" fmla="*/ 1219200 h 1219200"/>
              <a:gd name="connsiteX3-29" fmla="*/ 3 w 1246095"/>
              <a:gd name="connsiteY3-30" fmla="*/ 1219200 h 1219200"/>
              <a:gd name="connsiteX4-31" fmla="*/ 6930 w 1246095"/>
              <a:gd name="connsiteY4-32" fmla="*/ 41564 h 1219200"/>
              <a:gd name="connsiteX5-33" fmla="*/ 3 w 1246095"/>
              <a:gd name="connsiteY5-34" fmla="*/ 0 h 1219200"/>
              <a:gd name="connsiteX0-35" fmla="*/ 11917 w 1258009"/>
              <a:gd name="connsiteY0-36" fmla="*/ 0 h 1219200"/>
              <a:gd name="connsiteX1-37" fmla="*/ 1258009 w 1258009"/>
              <a:gd name="connsiteY1-38" fmla="*/ 0 h 1219200"/>
              <a:gd name="connsiteX2-39" fmla="*/ 1258009 w 1258009"/>
              <a:gd name="connsiteY2-40" fmla="*/ 1219200 h 1219200"/>
              <a:gd name="connsiteX3-41" fmla="*/ 11917 w 1258009"/>
              <a:gd name="connsiteY3-42" fmla="*/ 1219200 h 1219200"/>
              <a:gd name="connsiteX4-43" fmla="*/ 441405 w 1258009"/>
              <a:gd name="connsiteY4-44" fmla="*/ 625256 h 1219200"/>
              <a:gd name="connsiteX5-45" fmla="*/ 18844 w 1258009"/>
              <a:gd name="connsiteY5-46" fmla="*/ 41564 h 1219200"/>
              <a:gd name="connsiteX6" fmla="*/ 11917 w 1258009"/>
              <a:gd name="connsiteY6" fmla="*/ 0 h 12192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  <a:cxn ang="0">
                <a:pos x="connsiteX6" y="connsiteY6"/>
              </a:cxn>
            </a:cxnLst>
            <a:rect l="l" t="t" r="r" b="b"/>
            <a:pathLst>
              <a:path w="1258009" h="1219200">
                <a:moveTo>
                  <a:pt x="11917" y="0"/>
                </a:moveTo>
                <a:lnTo>
                  <a:pt x="1258009" y="0"/>
                </a:lnTo>
                <a:lnTo>
                  <a:pt x="1258009" y="1219200"/>
                </a:lnTo>
                <a:lnTo>
                  <a:pt x="11917" y="1219200"/>
                </a:lnTo>
                <a:cubicBezTo>
                  <a:pt x="-84929" y="1123024"/>
                  <a:pt x="440251" y="821529"/>
                  <a:pt x="441405" y="625256"/>
                </a:cubicBezTo>
                <a:cubicBezTo>
                  <a:pt x="442560" y="428983"/>
                  <a:pt x="129680" y="148589"/>
                  <a:pt x="18844" y="41564"/>
                </a:cubicBezTo>
                <a:lnTo>
                  <a:pt x="11917" y="0"/>
                </a:lnTo>
                <a:close/>
              </a:path>
            </a:pathLst>
          </a:cu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endParaRPr lang="en-US" sz="1350" kern="1200" dirty="0">
              <a:solidFill>
                <a:prstClr val="white"/>
              </a:solidFill>
              <a:latin typeface="Calibri"/>
              <a:ea typeface="Arial-Rounded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C0C2327F-772D-471F-A831-A1DEF1E65AF1}"/>
              </a:ext>
            </a:extLst>
          </p:cNvPr>
          <p:cNvGrpSpPr/>
          <p:nvPr userDrawn="1"/>
        </p:nvGrpSpPr>
        <p:grpSpPr>
          <a:xfrm>
            <a:off x="825316" y="2087841"/>
            <a:ext cx="1861680" cy="1924493"/>
            <a:chOff x="1149549" y="1066515"/>
            <a:chExt cx="992332" cy="992332"/>
          </a:xfrm>
          <a:solidFill>
            <a:srgbClr val="F79646">
              <a:lumMod val="75000"/>
            </a:srgbClr>
          </a:solidFill>
        </p:grpSpPr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53C7C092-C2E1-4EAB-81DD-9FBC247ABEE4}"/>
                </a:ext>
              </a:extLst>
            </p:cNvPr>
            <p:cNvSpPr/>
            <p:nvPr/>
          </p:nvSpPr>
          <p:spPr>
            <a:xfrm>
              <a:off x="1149549" y="1066515"/>
              <a:ext cx="992332" cy="992332"/>
            </a:xfrm>
            <a:prstGeom prst="ellipse">
              <a:avLst/>
            </a:prstGeom>
            <a:grp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Arial-Rounded"/>
                <a:cs typeface="+mn-cs"/>
                <a:sym typeface="Arial"/>
              </a:endParaRPr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B55C85B9-5AD0-477D-800F-329C4602AFE8}"/>
                </a:ext>
              </a:extLst>
            </p:cNvPr>
            <p:cNvSpPr/>
            <p:nvPr/>
          </p:nvSpPr>
          <p:spPr>
            <a:xfrm>
              <a:off x="1188515" y="1081392"/>
              <a:ext cx="914400" cy="914400"/>
            </a:xfrm>
            <a:prstGeom prst="ellipse">
              <a:avLst/>
            </a:prstGeom>
            <a:grp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en-US" sz="135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Arial-Rounded"/>
                <a:cs typeface="+mn-cs"/>
                <a:sym typeface="Arial"/>
              </a:endParaRPr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E929A2D4-A6E4-4062-8DEA-65CE7EA4FE50}"/>
              </a:ext>
            </a:extLst>
          </p:cNvPr>
          <p:cNvSpPr txBox="1"/>
          <p:nvPr userDrawn="1"/>
        </p:nvSpPr>
        <p:spPr>
          <a:xfrm>
            <a:off x="9271945" y="6473418"/>
            <a:ext cx="34672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r>
              <a:rPr lang="en-US" sz="1200" kern="0" dirty="0" err="1">
                <a:solidFill>
                  <a:schemeClr val="tx1">
                    <a:lumMod val="50000"/>
                    <a:lumOff val="50000"/>
                  </a:schemeClr>
                </a:solidFill>
                <a:cs typeface="Arial"/>
                <a:sym typeface="Arial"/>
              </a:rPr>
              <a:t>Hương</a:t>
            </a:r>
            <a:r>
              <a:rPr lang="en-US" sz="1200" kern="0" dirty="0">
                <a:solidFill>
                  <a:schemeClr val="tx1">
                    <a:lumMod val="50000"/>
                    <a:lumOff val="50000"/>
                  </a:schemeClr>
                </a:solidFill>
                <a:cs typeface="Arial"/>
                <a:sym typeface="Arial"/>
              </a:rPr>
              <a:t> </a:t>
            </a:r>
            <a:r>
              <a:rPr lang="en-US" sz="1200" kern="0" dirty="0" err="1">
                <a:solidFill>
                  <a:schemeClr val="tx1">
                    <a:lumMod val="50000"/>
                    <a:lumOff val="50000"/>
                  </a:schemeClr>
                </a:solidFill>
                <a:cs typeface="Arial"/>
                <a:sym typeface="Arial"/>
              </a:rPr>
              <a:t>Thảo</a:t>
            </a:r>
            <a:r>
              <a:rPr lang="en-US" sz="1200" kern="0" dirty="0">
                <a:solidFill>
                  <a:schemeClr val="tx1">
                    <a:lumMod val="50000"/>
                    <a:lumOff val="50000"/>
                  </a:schemeClr>
                </a:solidFill>
                <a:cs typeface="Arial"/>
                <a:sym typeface="Arial"/>
              </a:rPr>
              <a:t>: tranthao121004@gmail.com</a:t>
            </a:r>
          </a:p>
        </p:txBody>
      </p:sp>
    </p:spTree>
    <p:extLst>
      <p:ext uri="{BB962C8B-B14F-4D97-AF65-F5344CB8AC3E}">
        <p14:creationId xmlns:p14="http://schemas.microsoft.com/office/powerpoint/2010/main" val="31624251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bg>
      <p:bgPr>
        <a:solidFill>
          <a:srgbClr val="E6CD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7">
            <a:extLst>
              <a:ext uri="{FF2B5EF4-FFF2-40B4-BE49-F238E27FC236}">
                <a16:creationId xmlns:a16="http://schemas.microsoft.com/office/drawing/2014/main" id="{9F4ACC47-C9C6-4F81-BB25-DACCF7DD0A1C}"/>
              </a:ext>
            </a:extLst>
          </p:cNvPr>
          <p:cNvSpPr/>
          <p:nvPr userDrawn="1"/>
        </p:nvSpPr>
        <p:spPr>
          <a:xfrm>
            <a:off x="280793" y="1122217"/>
            <a:ext cx="11691467" cy="5523131"/>
          </a:xfrm>
          <a:prstGeom prst="rect">
            <a:avLst/>
          </a:prstGeom>
          <a:solidFill>
            <a:srgbClr val="FFFFFF"/>
          </a:solidFill>
          <a:ln w="25400" cap="flat" cmpd="sng" algn="ctr">
            <a:solidFill>
              <a:srgbClr val="A889CC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BAE5E4"/>
              </a:solidFill>
              <a:effectLst/>
              <a:uLnTx/>
              <a:uFillTx/>
              <a:latin typeface="Arial-Rounded"/>
              <a:ea typeface="Arial-Rounded"/>
              <a:cs typeface="+mn-cs"/>
              <a:sym typeface="Arial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373B789B-7F2E-4429-A489-1553207A25DE}"/>
              </a:ext>
            </a:extLst>
          </p:cNvPr>
          <p:cNvGrpSpPr/>
          <p:nvPr userDrawn="1"/>
        </p:nvGrpSpPr>
        <p:grpSpPr>
          <a:xfrm>
            <a:off x="377049" y="255821"/>
            <a:ext cx="2630602" cy="2047390"/>
            <a:chOff x="237072" y="234585"/>
            <a:chExt cx="1448294" cy="1448294"/>
          </a:xfrm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E4EE6655-F091-4A19-B7C1-4C7F8015D865}"/>
                </a:ext>
              </a:extLst>
            </p:cNvPr>
            <p:cNvSpPr/>
            <p:nvPr/>
          </p:nvSpPr>
          <p:spPr>
            <a:xfrm>
              <a:off x="237072" y="234585"/>
              <a:ext cx="1448294" cy="1448294"/>
            </a:xfrm>
            <a:prstGeom prst="ellipse">
              <a:avLst/>
            </a:prstGeom>
            <a:solidFill>
              <a:srgbClr val="A889CC">
                <a:lumMod val="40000"/>
                <a:lumOff val="6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BAE5E4"/>
                </a:solidFill>
                <a:effectLst/>
                <a:uLnTx/>
                <a:uFillTx/>
                <a:latin typeface="Arial-Rounded"/>
                <a:ea typeface="Arial-Rounded"/>
                <a:cs typeface="+mn-cs"/>
                <a:sym typeface="Arial"/>
              </a:endParaRPr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181BBDEA-EA5F-44EB-9888-7D77B1301735}"/>
                </a:ext>
              </a:extLst>
            </p:cNvPr>
            <p:cNvSpPr/>
            <p:nvPr/>
          </p:nvSpPr>
          <p:spPr>
            <a:xfrm>
              <a:off x="283311" y="280824"/>
              <a:ext cx="1355815" cy="1355815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BAE5E4"/>
                </a:solidFill>
                <a:effectLst/>
                <a:uLnTx/>
                <a:uFillTx/>
                <a:latin typeface="Arial-Rounded"/>
                <a:ea typeface="Arial-Rounded"/>
                <a:cs typeface="+mn-cs"/>
                <a:sym typeface="Arial"/>
              </a:endParaRP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7E7A3F90-C945-4A54-87CF-B865A1B2E4B3}"/>
                </a:ext>
              </a:extLst>
            </p:cNvPr>
            <p:cNvSpPr/>
            <p:nvPr/>
          </p:nvSpPr>
          <p:spPr>
            <a:xfrm>
              <a:off x="254348" y="252246"/>
              <a:ext cx="1419087" cy="1419087"/>
            </a:xfrm>
            <a:prstGeom prst="ellipse">
              <a:avLst/>
            </a:prstGeom>
            <a:noFill/>
            <a:ln w="9525" cap="flat" cmpd="sng" algn="ctr">
              <a:solidFill>
                <a:srgbClr val="BAE5E4">
                  <a:lumMod val="25000"/>
                </a:srgbClr>
              </a:solidFill>
              <a:prstDash val="dash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BAE5E4"/>
                </a:solidFill>
                <a:effectLst/>
                <a:uLnTx/>
                <a:uFillTx/>
                <a:latin typeface="Arial-Rounded"/>
                <a:ea typeface="Arial-Rounded"/>
                <a:cs typeface="+mn-cs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09702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49464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6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Relationship Id="rId14" Type="http://schemas.openxmlformats.org/officeDocument/2006/relationships/image" Target="../media/image4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7.xml"/><Relationship Id="rId3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6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5.xml"/><Relationship Id="rId11" Type="http://schemas.openxmlformats.org/officeDocument/2006/relationships/slideLayout" Target="../slideLayouts/slideLayout60.xml"/><Relationship Id="rId5" Type="http://schemas.openxmlformats.org/officeDocument/2006/relationships/slideLayout" Target="../slideLayouts/slideLayout54.xml"/><Relationship Id="rId10" Type="http://schemas.openxmlformats.org/officeDocument/2006/relationships/slideLayout" Target="../slideLayouts/slideLayout59.xml"/><Relationship Id="rId4" Type="http://schemas.openxmlformats.org/officeDocument/2006/relationships/slideLayout" Target="../slideLayouts/slideLayout53.xml"/><Relationship Id="rId9" Type="http://schemas.openxmlformats.org/officeDocument/2006/relationships/slideLayout" Target="../slideLayouts/slideLayout5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B0F0">
            <a:alpha val="10196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CA15DFFB-E34A-79A4-3DC0-A5DEF6E64E7A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6460" y="94319"/>
            <a:ext cx="1341192" cy="134119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transition spd="slow" advTm="0">
    <p:random/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方正准圆简体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方正准圆简体"/>
          <a:ea typeface="方正准圆简体"/>
          <a:cs typeface="方正准圆简体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方正准圆简体"/>
          <a:ea typeface="方正准圆简体"/>
          <a:cs typeface="方正准圆简体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方正准圆简体"/>
          <a:ea typeface="方正准圆简体"/>
          <a:cs typeface="方正准圆简体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方正准圆简体"/>
          <a:ea typeface="方正准圆简体"/>
          <a:cs typeface="方正准圆简体"/>
        </a:defRPr>
      </a:lvl5pPr>
      <a:lvl6pPr marL="456565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SimSun" panose="02010600030101010101" pitchFamily="2" charset="-122"/>
        </a:defRPr>
      </a:lvl6pPr>
      <a:lvl7pPr marL="91313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SimSun" panose="02010600030101010101" pitchFamily="2" charset="-122"/>
        </a:defRPr>
      </a:lvl7pPr>
      <a:lvl8pPr marL="1369695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SimSun" panose="02010600030101010101" pitchFamily="2" charset="-122"/>
        </a:defRPr>
      </a:lvl8pPr>
      <a:lvl9pPr marL="182626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SimSun" panose="02010600030101010101" pitchFamily="2" charset="-122"/>
        </a:defRPr>
      </a:lvl9pPr>
    </p:titleStyle>
    <p:bodyStyle>
      <a:lvl1pPr marL="227965" indent="-227965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方正准圆简体"/>
        </a:defRPr>
      </a:lvl1pPr>
      <a:lvl2pPr marL="684530" indent="-227965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方正准圆简体"/>
        </a:defRPr>
      </a:lvl2pPr>
      <a:lvl3pPr marL="1141095" indent="-227965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方正准圆简体"/>
        </a:defRPr>
      </a:lvl3pPr>
      <a:lvl4pPr marL="1597660" indent="-227965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方正准圆简体"/>
        </a:defRPr>
      </a:lvl4pPr>
      <a:lvl5pPr marL="2054225" indent="-227965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方正准圆简体"/>
        </a:defRPr>
      </a:lvl5pPr>
      <a:lvl6pPr marL="2510790" indent="-227965" algn="l" defTabSz="91313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67355" indent="-227965" algn="l" defTabSz="91313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423920" indent="-227965" algn="l" defTabSz="91313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79850" indent="-227965" algn="l" defTabSz="91313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13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6565" algn="l" defTabSz="91313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3130" algn="l" defTabSz="91313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69695" algn="l" defTabSz="91313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6260" algn="l" defTabSz="91313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2190" algn="l" defTabSz="91313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38755" algn="l" defTabSz="91313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5320" algn="l" defTabSz="91313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1885" algn="l" defTabSz="91313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617576D6-8612-1C56-AE36-11D9162C78D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tretch>
              <a:fillRect t="-56934" b="-56934"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BDCD0AE7-E86E-58C8-C1F2-210DB84C6C75}"/>
              </a:ext>
            </a:extLst>
          </p:cNvPr>
          <p:cNvSpPr/>
          <p:nvPr userDrawn="1"/>
        </p:nvSpPr>
        <p:spPr>
          <a:xfrm>
            <a:off x="298174" y="256031"/>
            <a:ext cx="11628782" cy="6383307"/>
          </a:xfrm>
          <a:prstGeom prst="roundRect">
            <a:avLst>
              <a:gd name="adj" fmla="val 12309"/>
            </a:avLst>
          </a:prstGeom>
          <a:solidFill>
            <a:schemeClr val="bg1"/>
          </a:solidFill>
          <a:ln>
            <a:solidFill>
              <a:srgbClr val="CC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pic>
        <p:nvPicPr>
          <p:cNvPr id="4" name="Picture 3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E215E6B9-6D7D-E0E2-0760-8C6D7DF35629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6460" y="94319"/>
            <a:ext cx="1341192" cy="1341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10298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1" r:id="rId1"/>
    <p:sldLayoutId id="2147483742" r:id="rId2"/>
    <p:sldLayoutId id="2147483743" r:id="rId3"/>
    <p:sldLayoutId id="2147483744" r:id="rId4"/>
    <p:sldLayoutId id="2147483745" r:id="rId5"/>
    <p:sldLayoutId id="2147483746" r:id="rId6"/>
    <p:sldLayoutId id="2147483747" r:id="rId7"/>
    <p:sldLayoutId id="2147483748" r:id="rId8"/>
    <p:sldLayoutId id="2147483749" r:id="rId9"/>
    <p:sldLayoutId id="2147483750" r:id="rId10"/>
    <p:sldLayoutId id="2147483751" r:id="rId11"/>
    <p:sldLayoutId id="214748375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2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D3072D-544F-4639-AE34-E4B8E6A73AA7}" type="datetimeFigureOut">
              <a:rPr lang="en-US" smtClean="0"/>
              <a:t>7/7/2025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1" y="6356352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C41908-9CC4-4519-A5EE-30CE5667C578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28B1AF31-FBBA-9565-B990-3326E271B9F5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6460" y="94319"/>
            <a:ext cx="1341192" cy="1341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73588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7" r:id="rId1"/>
    <p:sldLayoutId id="2147483768" r:id="rId2"/>
    <p:sldLayoutId id="2147483769" r:id="rId3"/>
    <p:sldLayoutId id="2147483770" r:id="rId4"/>
    <p:sldLayoutId id="2147483771" r:id="rId5"/>
    <p:sldLayoutId id="2147483772" r:id="rId6"/>
    <p:sldLayoutId id="2147483773" r:id="rId7"/>
    <p:sldLayoutId id="2147483774" r:id="rId8"/>
    <p:sldLayoutId id="2147483775" r:id="rId9"/>
    <p:sldLayoutId id="2147483776" r:id="rId10"/>
    <p:sldLayoutId id="214748377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Tiêu đề 1">
            <a:extLst>
              <a:ext uri="{FF2B5EF4-FFF2-40B4-BE49-F238E27FC236}">
                <a16:creationId xmlns:a16="http://schemas.microsoft.com/office/drawing/2014/main" id="{9CD955C4-7EF9-80FF-6DF1-B1D1D951B4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id="{DBB7FE29-9476-7EB8-51CF-3770F3B286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633A9A4B-6186-740A-D55E-22C5D193E2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B995BE-3FDD-4D8C-93BC-00982A533031}" type="datetimeFigureOut">
              <a:rPr lang="en-US" smtClean="0"/>
              <a:t>7/7/2025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A1E5D4B7-C152-541B-CE06-40464976A4E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7492FD65-1850-9D88-2202-AF967159E92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3E3CC4-8326-4791-9804-0E65518D0853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DF9F5AD1-77DA-50FE-7D10-CEFE1F27A2D9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6460" y="94319"/>
            <a:ext cx="1341192" cy="1341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93205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9" r:id="rId1"/>
    <p:sldLayoutId id="2147483780" r:id="rId2"/>
    <p:sldLayoutId id="2147483781" r:id="rId3"/>
    <p:sldLayoutId id="2147483782" r:id="rId4"/>
    <p:sldLayoutId id="2147483783" r:id="rId5"/>
    <p:sldLayoutId id="2147483784" r:id="rId6"/>
    <p:sldLayoutId id="2147483785" r:id="rId7"/>
    <p:sldLayoutId id="2147483786" r:id="rId8"/>
    <p:sldLayoutId id="2147483787" r:id="rId9"/>
    <p:sldLayoutId id="2147483788" r:id="rId10"/>
    <p:sldLayoutId id="214748378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8DE0BDE-DC28-C498-1876-1EED55BEE3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6D87D5-FD82-34C5-BF75-468BF3553D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1F9C68-FF3F-ED53-43FB-68DA3D8CA94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6306B7-6C96-4BB4-AF49-1140B8314F89}" type="datetimeFigureOut">
              <a:rPr lang="en-US" smtClean="0"/>
              <a:t>7/7/2025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4D37AA-44B5-27FB-7288-57FBA189920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441426-04E4-DC7B-168C-82C38E785ED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03318C-1F3E-432F-8CB4-4F8614F5B1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57540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1" r:id="rId1"/>
    <p:sldLayoutId id="2147483792" r:id="rId2"/>
    <p:sldLayoutId id="2147483793" r:id="rId3"/>
    <p:sldLayoutId id="2147483794" r:id="rId4"/>
    <p:sldLayoutId id="2147483795" r:id="rId5"/>
    <p:sldLayoutId id="2147483796" r:id="rId6"/>
    <p:sldLayoutId id="2147483797" r:id="rId7"/>
    <p:sldLayoutId id="2147483798" r:id="rId8"/>
    <p:sldLayoutId id="2147483799" r:id="rId9"/>
    <p:sldLayoutId id="2147483800" r:id="rId10"/>
    <p:sldLayoutId id="2147483801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66800"/>
            <a:ext cx="5486400" cy="3017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2625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3" r:id="rId1"/>
    <p:sldLayoutId id="2147483804" r:id="rId2"/>
    <p:sldLayoutId id="2147483805" r:id="rId3"/>
    <p:sldLayoutId id="2147483806" r:id="rId4"/>
    <p:sldLayoutId id="2147483807" r:id="rId5"/>
    <p:sldLayoutId id="2147483808" r:id="rId6"/>
    <p:sldLayoutId id="2147483809" r:id="rId7"/>
    <p:sldLayoutId id="2147483810" r:id="rId8"/>
    <p:sldLayoutId id="2147483811" r:id="rId9"/>
    <p:sldLayoutId id="2147483812" r:id="rId10"/>
    <p:sldLayoutId id="2147483813" r:id="rId11"/>
  </p:sldLayoutIdLst>
  <p:txStyles>
    <p:titleStyle>
      <a:lvl1pPr algn="ctr" defTabSz="609630" rtl="0" eaLnBrk="1" latinLnBrk="0" hangingPunct="1">
        <a:spcBef>
          <a:spcPct val="0"/>
        </a:spcBef>
        <a:buNone/>
        <a:defRPr sz="29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11" indent="-228611" algn="l" defTabSz="609630" rtl="0" eaLnBrk="1" latinLnBrk="0" hangingPunct="1">
        <a:spcBef>
          <a:spcPct val="20000"/>
        </a:spcBef>
        <a:buFont typeface="Arial" pitchFamily="34" charset="0"/>
        <a:buChar char="•"/>
        <a:defRPr sz="2133" kern="1200">
          <a:solidFill>
            <a:schemeClr val="tx1"/>
          </a:solidFill>
          <a:latin typeface="+mn-lt"/>
          <a:ea typeface="+mn-ea"/>
          <a:cs typeface="+mn-cs"/>
        </a:defRPr>
      </a:lvl1pPr>
      <a:lvl2pPr marL="495325" indent="-190510" algn="l" defTabSz="609630" rtl="0" eaLnBrk="1" latinLnBrk="0" hangingPunct="1">
        <a:spcBef>
          <a:spcPct val="20000"/>
        </a:spcBef>
        <a:buFont typeface="Arial" pitchFamily="34" charset="0"/>
        <a:buChar char="–"/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762038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853" indent="-152408" algn="l" defTabSz="609630" rtl="0" eaLnBrk="1" latinLnBrk="0" hangingPunct="1">
        <a:spcBef>
          <a:spcPct val="20000"/>
        </a:spcBef>
        <a:buFont typeface="Arial" pitchFamily="34" charset="0"/>
        <a:buChar char="–"/>
        <a:defRPr sz="1333" kern="1200">
          <a:solidFill>
            <a:schemeClr val="tx1"/>
          </a:solidFill>
          <a:latin typeface="+mn-lt"/>
          <a:ea typeface="+mn-ea"/>
          <a:cs typeface="+mn-cs"/>
        </a:defRPr>
      </a:lvl4pPr>
      <a:lvl5pPr marL="1371669" indent="-152408" algn="l" defTabSz="609630" rtl="0" eaLnBrk="1" latinLnBrk="0" hangingPunct="1">
        <a:spcBef>
          <a:spcPct val="20000"/>
        </a:spcBef>
        <a:buFont typeface="Arial" pitchFamily="34" charset="0"/>
        <a:buChar char="»"/>
        <a:defRPr sz="1333" kern="1200">
          <a:solidFill>
            <a:schemeClr val="tx1"/>
          </a:solidFill>
          <a:latin typeface="+mn-lt"/>
          <a:ea typeface="+mn-ea"/>
          <a:cs typeface="+mn-cs"/>
        </a:defRPr>
      </a:lvl5pPr>
      <a:lvl6pPr marL="167648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6pPr>
      <a:lvl7pPr marL="1981299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7pPr>
      <a:lvl8pPr marL="228611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8pPr>
      <a:lvl9pPr marL="2590930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304815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0963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4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1926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52407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9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133707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438522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6.xml"/><Relationship Id="rId7" Type="http://schemas.openxmlformats.org/officeDocument/2006/relationships/image" Target="../media/image50.png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49.png"/><Relationship Id="rId5" Type="http://schemas.openxmlformats.org/officeDocument/2006/relationships/image" Target="../media/image48.jpeg"/><Relationship Id="rId4" Type="http://schemas.openxmlformats.org/officeDocument/2006/relationships/image" Target="../media/image4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svg"/><Relationship Id="rId13" Type="http://schemas.openxmlformats.org/officeDocument/2006/relationships/slide" Target="slide15.xml"/><Relationship Id="rId3" Type="http://schemas.openxmlformats.org/officeDocument/2006/relationships/audio" Target="../media/audio2.wav"/><Relationship Id="rId7" Type="http://schemas.openxmlformats.org/officeDocument/2006/relationships/image" Target="../media/image52.png"/><Relationship Id="rId12" Type="http://schemas.openxmlformats.org/officeDocument/2006/relationships/image" Target="../media/image55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6.xml"/><Relationship Id="rId6" Type="http://schemas.openxmlformats.org/officeDocument/2006/relationships/slide" Target="slide12.xml"/><Relationship Id="rId11" Type="http://schemas.openxmlformats.org/officeDocument/2006/relationships/image" Target="../media/image54.png"/><Relationship Id="rId5" Type="http://schemas.openxmlformats.org/officeDocument/2006/relationships/image" Target="../media/image51.jpeg"/><Relationship Id="rId10" Type="http://schemas.openxmlformats.org/officeDocument/2006/relationships/slide" Target="slide14.xml"/><Relationship Id="rId4" Type="http://schemas.openxmlformats.org/officeDocument/2006/relationships/audio" Target="../media/audio1.wav"/><Relationship Id="rId9" Type="http://schemas.openxmlformats.org/officeDocument/2006/relationships/slide" Target="slide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6.xml"/><Relationship Id="rId5" Type="http://schemas.openxmlformats.org/officeDocument/2006/relationships/slide" Target="slide11.xml"/><Relationship Id="rId4" Type="http://schemas.openxmlformats.org/officeDocument/2006/relationships/image" Target="../media/image57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6.xml"/><Relationship Id="rId6" Type="http://schemas.openxmlformats.org/officeDocument/2006/relationships/image" Target="../media/image58.png"/><Relationship Id="rId5" Type="http://schemas.openxmlformats.org/officeDocument/2006/relationships/slide" Target="slide11.xml"/><Relationship Id="rId4" Type="http://schemas.openxmlformats.org/officeDocument/2006/relationships/image" Target="../media/image57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7" Type="http://schemas.openxmlformats.org/officeDocument/2006/relationships/image" Target="../media/image6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6.xml"/><Relationship Id="rId6" Type="http://schemas.openxmlformats.org/officeDocument/2006/relationships/image" Target="../media/image59.png"/><Relationship Id="rId5" Type="http://schemas.openxmlformats.org/officeDocument/2006/relationships/slide" Target="slide11.xml"/><Relationship Id="rId4" Type="http://schemas.openxmlformats.org/officeDocument/2006/relationships/image" Target="../media/image57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8.xml"/><Relationship Id="rId6" Type="http://schemas.microsoft.com/office/2007/relationships/hdphoto" Target="../media/hdphoto2.wdp"/><Relationship Id="rId5" Type="http://schemas.openxmlformats.org/officeDocument/2006/relationships/image" Target="../media/image40.png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gif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2.xml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8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image" Target="../media/image65.png"/><Relationship Id="rId7" Type="http://schemas.openxmlformats.org/officeDocument/2006/relationships/image" Target="../media/image69.png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3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4.xml"/><Relationship Id="rId5" Type="http://schemas.openxmlformats.org/officeDocument/2006/relationships/image" Target="../media/image73.png"/><Relationship Id="rId4" Type="http://schemas.openxmlformats.org/officeDocument/2006/relationships/image" Target="../media/image7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5.xml"/><Relationship Id="rId4" Type="http://schemas.openxmlformats.org/officeDocument/2006/relationships/image" Target="../media/image7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video" Target="../media/media6.mp4"/><Relationship Id="rId1" Type="http://schemas.microsoft.com/office/2007/relationships/media" Target="../media/media6.mp4"/><Relationship Id="rId4" Type="http://schemas.openxmlformats.org/officeDocument/2006/relationships/image" Target="../media/image7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video" Target="../media/media7.mp4"/><Relationship Id="rId1" Type="http://schemas.microsoft.com/office/2007/relationships/media" Target="../media/media7.mp4"/><Relationship Id="rId4" Type="http://schemas.openxmlformats.org/officeDocument/2006/relationships/image" Target="../media/image7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8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png"/><Relationship Id="rId3" Type="http://schemas.openxmlformats.org/officeDocument/2006/relationships/slideLayout" Target="../slideLayouts/slideLayout18.xml"/><Relationship Id="rId7" Type="http://schemas.openxmlformats.org/officeDocument/2006/relationships/image" Target="../media/image81.png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6" Type="http://schemas.microsoft.com/office/2007/relationships/hdphoto" Target="../media/hdphoto3.wdp"/><Relationship Id="rId5" Type="http://schemas.openxmlformats.org/officeDocument/2006/relationships/image" Target="../media/image80.png"/><Relationship Id="rId4" Type="http://schemas.openxmlformats.org/officeDocument/2006/relationships/image" Target="../media/image7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7" Type="http://schemas.microsoft.com/office/2007/relationships/hdphoto" Target="../media/hdphoto4.wdp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84.png"/><Relationship Id="rId5" Type="http://schemas.microsoft.com/office/2007/relationships/hdphoto" Target="../media/hdphoto3.wdp"/><Relationship Id="rId4" Type="http://schemas.openxmlformats.org/officeDocument/2006/relationships/image" Target="../media/image80.png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45.xml"/><Relationship Id="rId4" Type="http://schemas.openxmlformats.org/officeDocument/2006/relationships/image" Target="../media/image8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33.png"/><Relationship Id="rId18" Type="http://schemas.openxmlformats.org/officeDocument/2006/relationships/image" Target="../media/image3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12" Type="http://schemas.openxmlformats.org/officeDocument/2006/relationships/image" Target="../media/image32.png"/><Relationship Id="rId17" Type="http://schemas.openxmlformats.org/officeDocument/2006/relationships/image" Target="../media/image37.svg"/><Relationship Id="rId2" Type="http://schemas.openxmlformats.org/officeDocument/2006/relationships/image" Target="../media/image22.png"/><Relationship Id="rId16" Type="http://schemas.openxmlformats.org/officeDocument/2006/relationships/image" Target="../media/image36.png"/><Relationship Id="rId1" Type="http://schemas.openxmlformats.org/officeDocument/2006/relationships/slideLayout" Target="../slideLayouts/slideLayout56.xml"/><Relationship Id="rId6" Type="http://schemas.openxmlformats.org/officeDocument/2006/relationships/image" Target="../media/image26.svg"/><Relationship Id="rId11" Type="http://schemas.openxmlformats.org/officeDocument/2006/relationships/image" Target="../media/image31.png"/><Relationship Id="rId5" Type="http://schemas.openxmlformats.org/officeDocument/2006/relationships/image" Target="../media/image25.png"/><Relationship Id="rId15" Type="http://schemas.openxmlformats.org/officeDocument/2006/relationships/image" Target="../media/image35.png"/><Relationship Id="rId10" Type="http://schemas.openxmlformats.org/officeDocument/2006/relationships/image" Target="../media/image30.png"/><Relationship Id="rId19" Type="http://schemas.openxmlformats.org/officeDocument/2006/relationships/image" Target="../media/image1.png"/><Relationship Id="rId4" Type="http://schemas.openxmlformats.org/officeDocument/2006/relationships/image" Target="../media/image24.svg"/><Relationship Id="rId9" Type="http://schemas.openxmlformats.org/officeDocument/2006/relationships/image" Target="../media/image29.svg"/><Relationship Id="rId14" Type="http://schemas.openxmlformats.org/officeDocument/2006/relationships/image" Target="../media/image34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8.xml"/><Relationship Id="rId6" Type="http://schemas.microsoft.com/office/2007/relationships/hdphoto" Target="../media/hdphoto2.wdp"/><Relationship Id="rId5" Type="http://schemas.openxmlformats.org/officeDocument/2006/relationships/image" Target="../media/image40.png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media" Target="../media/media3.mp3"/><Relationship Id="rId7" Type="http://schemas.openxmlformats.org/officeDocument/2006/relationships/image" Target="../media/image42.pn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41.png"/><Relationship Id="rId5" Type="http://schemas.openxmlformats.org/officeDocument/2006/relationships/slideLayout" Target="../slideLayouts/slideLayout51.xml"/><Relationship Id="rId4" Type="http://schemas.openxmlformats.org/officeDocument/2006/relationships/audio" Target="../media/media3.mp3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1.xml"/><Relationship Id="rId6" Type="http://schemas.openxmlformats.org/officeDocument/2006/relationships/image" Target="../media/image1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6.xml"/><Relationship Id="rId7" Type="http://schemas.openxmlformats.org/officeDocument/2006/relationships/image" Target="../media/image42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EA0AB5F-BC0C-96CA-6317-852D4D9BEC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25786" y="1740715"/>
            <a:ext cx="6559865" cy="2091109"/>
          </a:xfrm>
          <a:prstGeom prst="rect">
            <a:avLst/>
          </a:prstGeom>
        </p:spPr>
      </p:pic>
      <p:pic>
        <p:nvPicPr>
          <p:cNvPr id="3" name="Picture 2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7FD837B3-D8C0-C545-4206-136AAB91632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6460" y="94319"/>
            <a:ext cx="1341192" cy="1341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7486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nhạc hay">
            <a:hlinkClick r:id="" action="ppaction://media"/>
            <a:extLst>
              <a:ext uri="{FF2B5EF4-FFF2-40B4-BE49-F238E27FC236}">
                <a16:creationId xmlns:a16="http://schemas.microsoft.com/office/drawing/2014/main" id="{4AFB44F0-D311-A3D9-DD67-B1EAD87E05E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819150" y="349250"/>
            <a:ext cx="574675" cy="574675"/>
          </a:xfrm>
          <a:prstGeom prst="rect">
            <a:avLst/>
          </a:prstGeom>
        </p:spPr>
      </p:pic>
      <p:pic>
        <p:nvPicPr>
          <p:cNvPr id="5" name="Picture 4" descr="A cartoon of kids holding watermelons&#10;&#10;AI-generated content may be incorrect.">
            <a:extLst>
              <a:ext uri="{FF2B5EF4-FFF2-40B4-BE49-F238E27FC236}">
                <a16:creationId xmlns:a16="http://schemas.microsoft.com/office/drawing/2014/main" id="{09497D73-73F7-26E3-C0BE-E96BAB2AD82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4933"/>
          </a:xfrm>
          <a:prstGeom prst="rect">
            <a:avLst/>
          </a:prstGeom>
        </p:spPr>
      </p:pic>
      <p:sp>
        <p:nvSpPr>
          <p:cNvPr id="7" name="Freeform 3"/>
          <p:cNvSpPr/>
          <p:nvPr/>
        </p:nvSpPr>
        <p:spPr>
          <a:xfrm>
            <a:off x="10483012" y="4796397"/>
            <a:ext cx="1708989" cy="2061603"/>
          </a:xfrm>
          <a:custGeom>
            <a:avLst/>
            <a:gdLst/>
            <a:ahLst/>
            <a:cxnLst/>
            <a:rect l="l" t="t" r="r" b="b"/>
            <a:pathLst>
              <a:path w="3514238" h="4616404">
                <a:moveTo>
                  <a:pt x="0" y="0"/>
                </a:moveTo>
                <a:lnTo>
                  <a:pt x="3514238" y="0"/>
                </a:lnTo>
                <a:lnTo>
                  <a:pt x="3514238" y="4616404"/>
                </a:lnTo>
                <a:lnTo>
                  <a:pt x="0" y="4616404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pPr defTabSz="914446"/>
            <a:endParaRPr lang="en-US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CA450576-D776-B3C3-88E7-2B8DCC23829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4800" y="4953001"/>
            <a:ext cx="10364098" cy="2666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2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t="-11555" b="-11555"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" name="1">
            <a:hlinkClick r:id="rId6" action="ppaction://hlinksldjump"/>
          </p:cNvPr>
          <p:cNvSpPr/>
          <p:nvPr/>
        </p:nvSpPr>
        <p:spPr>
          <a:xfrm>
            <a:off x="0" y="4857502"/>
            <a:ext cx="2577840" cy="1314698"/>
          </a:xfrm>
          <a:custGeom>
            <a:avLst/>
            <a:gdLst/>
            <a:ahLst/>
            <a:cxnLst/>
            <a:rect l="l" t="t" r="r" b="b"/>
            <a:pathLst>
              <a:path w="3866760" h="1972047">
                <a:moveTo>
                  <a:pt x="0" y="0"/>
                </a:moveTo>
                <a:lnTo>
                  <a:pt x="3866760" y="0"/>
                </a:lnTo>
                <a:lnTo>
                  <a:pt x="3866760" y="1972047"/>
                </a:lnTo>
                <a:lnTo>
                  <a:pt x="0" y="1972047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" name="2">
            <a:hlinkClick r:id="rId9" action="ppaction://hlinksldjump"/>
          </p:cNvPr>
          <p:cNvSpPr/>
          <p:nvPr/>
        </p:nvSpPr>
        <p:spPr>
          <a:xfrm>
            <a:off x="2037146" y="4857502"/>
            <a:ext cx="2577840" cy="1314698"/>
          </a:xfrm>
          <a:custGeom>
            <a:avLst/>
            <a:gdLst/>
            <a:ahLst/>
            <a:cxnLst/>
            <a:rect l="l" t="t" r="r" b="b"/>
            <a:pathLst>
              <a:path w="3866760" h="1972047">
                <a:moveTo>
                  <a:pt x="0" y="0"/>
                </a:moveTo>
                <a:lnTo>
                  <a:pt x="3866760" y="0"/>
                </a:lnTo>
                <a:lnTo>
                  <a:pt x="3866760" y="1972047"/>
                </a:lnTo>
                <a:lnTo>
                  <a:pt x="0" y="1972047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3">
            <a:hlinkClick r:id="rId10" action="ppaction://hlinksldjump"/>
          </p:cNvPr>
          <p:cNvSpPr/>
          <p:nvPr/>
        </p:nvSpPr>
        <p:spPr>
          <a:xfrm>
            <a:off x="4074293" y="4857502"/>
            <a:ext cx="2577840" cy="1314698"/>
          </a:xfrm>
          <a:custGeom>
            <a:avLst/>
            <a:gdLst/>
            <a:ahLst/>
            <a:cxnLst/>
            <a:rect l="l" t="t" r="r" b="b"/>
            <a:pathLst>
              <a:path w="3866760" h="1972047">
                <a:moveTo>
                  <a:pt x="0" y="0"/>
                </a:moveTo>
                <a:lnTo>
                  <a:pt x="3866759" y="0"/>
                </a:lnTo>
                <a:lnTo>
                  <a:pt x="3866759" y="1972047"/>
                </a:lnTo>
                <a:lnTo>
                  <a:pt x="0" y="1972047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2C4D584-F6A0-9D5F-B484-20B1B9E22EF7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flipH="1">
            <a:off x="12547600" y="1041400"/>
            <a:ext cx="6440864" cy="3318929"/>
          </a:xfrm>
          <a:prstGeom prst="rect">
            <a:avLst/>
          </a:prstGeom>
        </p:spPr>
      </p:pic>
      <p:pic>
        <p:nvPicPr>
          <p:cNvPr id="9" name="Picture 12" descr="Káº¿t quáº£ hÃ¬nh áº£nh cho win text gif">
            <a:extLst>
              <a:ext uri="{FF2B5EF4-FFF2-40B4-BE49-F238E27FC236}">
                <a16:creationId xmlns:a16="http://schemas.microsoft.com/office/drawing/2014/main" id="{5ABD0E53-9BE9-624E-D500-8D21A8498F5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2801" y="1"/>
            <a:ext cx="3233883" cy="3233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: Rounded Corners 9">
            <a:hlinkClick r:id="rId13" action="ppaction://hlinksldjump"/>
            <a:extLst>
              <a:ext uri="{FF2B5EF4-FFF2-40B4-BE49-F238E27FC236}">
                <a16:creationId xmlns:a16="http://schemas.microsoft.com/office/drawing/2014/main" id="{5C179D7B-F0D4-7D3E-3FD3-C17686EB28F8}"/>
              </a:ext>
            </a:extLst>
          </p:cNvPr>
          <p:cNvSpPr/>
          <p:nvPr/>
        </p:nvSpPr>
        <p:spPr>
          <a:xfrm>
            <a:off x="215757" y="113016"/>
            <a:ext cx="1181528" cy="277402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Học</a:t>
            </a:r>
            <a:r>
              <a:rPr lang="en-US" dirty="0"/>
              <a:t> </a:t>
            </a:r>
            <a:r>
              <a:rPr lang="en-US" dirty="0" err="1"/>
              <a:t>tiếp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02778E-6 2.83951E-6 L -0.87891 -0.0049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950" y="-2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ieng-yeah-tre-con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33333E-6 L 0.38177 -0.4375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89" y="-2188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7 3.33333E-6 L 0.273 -0.45232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646" y="-2262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3.33333E-6 L 0.08099 -0.51898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45" y="-2595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-12940"/>
            <a:ext cx="12192000" cy="6997939"/>
          </a:xfrm>
          <a:custGeom>
            <a:avLst/>
            <a:gdLst/>
            <a:ahLst/>
            <a:cxnLst/>
            <a:rect l="l" t="t" r="r" b="b"/>
            <a:pathLst>
              <a:path w="5504749" h="4114800">
                <a:moveTo>
                  <a:pt x="0" y="0"/>
                </a:moveTo>
                <a:lnTo>
                  <a:pt x="5504750" y="0"/>
                </a:lnTo>
                <a:lnTo>
                  <a:pt x="550475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19" name="Bảng câu hỏi">
            <a:extLst>
              <a:ext uri="{FF2B5EF4-FFF2-40B4-BE49-F238E27FC236}">
                <a16:creationId xmlns:a16="http://schemas.microsoft.com/office/drawing/2014/main" id="{0C6A6AB1-26BF-8C51-F1EB-CB16DD4C96B6}"/>
              </a:ext>
            </a:extLst>
          </p:cNvPr>
          <p:cNvSpPr/>
          <p:nvPr/>
        </p:nvSpPr>
        <p:spPr>
          <a:xfrm>
            <a:off x="1037027" y="505713"/>
            <a:ext cx="10104348" cy="1140099"/>
          </a:xfrm>
          <a:prstGeom prst="roundRect">
            <a:avLst>
              <a:gd name="adj" fmla="val 29458"/>
            </a:avLst>
          </a:prstGeom>
          <a:solidFill>
            <a:schemeClr val="bg1">
              <a:alpha val="76000"/>
            </a:schemeClr>
          </a:solidFill>
          <a:ln w="38100">
            <a:solidFill>
              <a:srgbClr val="D93E2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46">
              <a:defRPr/>
            </a:pPr>
            <a:endParaRPr lang="en-US" sz="2800">
              <a:solidFill>
                <a:prstClr val="black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20" name="Chứa câu hỏi">
            <a:extLst>
              <a:ext uri="{FF2B5EF4-FFF2-40B4-BE49-F238E27FC236}">
                <a16:creationId xmlns:a16="http://schemas.microsoft.com/office/drawing/2014/main" id="{DB258300-56AF-FDB1-A662-6A463D610A6D}"/>
              </a:ext>
            </a:extLst>
          </p:cNvPr>
          <p:cNvSpPr txBox="1"/>
          <p:nvPr/>
        </p:nvSpPr>
        <p:spPr>
          <a:xfrm>
            <a:off x="2093343" y="481926"/>
            <a:ext cx="810540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46">
              <a:defRPr/>
            </a:pPr>
            <a:r>
              <a:rPr lang="en-US" sz="6000" dirty="0" err="1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Đọc</a:t>
            </a:r>
            <a:r>
              <a:rPr lang="en-US" sz="6000" dirty="0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to</a:t>
            </a:r>
          </a:p>
        </p:txBody>
      </p:sp>
      <p:sp>
        <p:nvSpPr>
          <p:cNvPr id="34" name="Arrow: Left 33">
            <a:hlinkClick r:id="rId5" action="ppaction://hlinksldjump"/>
            <a:extLst>
              <a:ext uri="{FF2B5EF4-FFF2-40B4-BE49-F238E27FC236}">
                <a16:creationId xmlns:a16="http://schemas.microsoft.com/office/drawing/2014/main" id="{14D184AA-A357-C67E-AB0A-98823607E257}"/>
              </a:ext>
            </a:extLst>
          </p:cNvPr>
          <p:cNvSpPr/>
          <p:nvPr/>
        </p:nvSpPr>
        <p:spPr>
          <a:xfrm>
            <a:off x="114301" y="6153150"/>
            <a:ext cx="2066925" cy="609600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46"/>
            <a:endParaRPr lang="en-US">
              <a:solidFill>
                <a:prstClr val="white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3" name="a">
            <a:extLst>
              <a:ext uri="{FF2B5EF4-FFF2-40B4-BE49-F238E27FC236}">
                <a16:creationId xmlns:a16="http://schemas.microsoft.com/office/drawing/2014/main" id="{6ADE26C2-A909-2909-001A-5CB7C66B4EA3}"/>
              </a:ext>
            </a:extLst>
          </p:cNvPr>
          <p:cNvSpPr/>
          <p:nvPr/>
        </p:nvSpPr>
        <p:spPr>
          <a:xfrm>
            <a:off x="3906765" y="2672212"/>
            <a:ext cx="5505592" cy="2416623"/>
          </a:xfrm>
          <a:prstGeom prst="roundRect">
            <a:avLst/>
          </a:prstGeom>
          <a:solidFill>
            <a:srgbClr val="FFF7A7"/>
          </a:solidFill>
          <a:ln w="76200">
            <a:solidFill>
              <a:srgbClr val="59533B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1669">
              <a:defRPr/>
            </a:pPr>
            <a:r>
              <a:rPr lang="en-US" sz="16600" b="1" dirty="0">
                <a:solidFill>
                  <a:srgbClr val="009999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 2">
            <a:extLst>
              <a:ext uri="{FF2B5EF4-FFF2-40B4-BE49-F238E27FC236}">
                <a16:creationId xmlns:a16="http://schemas.microsoft.com/office/drawing/2014/main" id="{D3160F00-0E25-D80F-7521-74C0E639E778}"/>
              </a:ext>
            </a:extLst>
          </p:cNvPr>
          <p:cNvSpPr/>
          <p:nvPr/>
        </p:nvSpPr>
        <p:spPr>
          <a:xfrm>
            <a:off x="0" y="-12940"/>
            <a:ext cx="12192000" cy="6997939"/>
          </a:xfrm>
          <a:custGeom>
            <a:avLst/>
            <a:gdLst/>
            <a:ahLst/>
            <a:cxnLst/>
            <a:rect l="l" t="t" r="r" b="b"/>
            <a:pathLst>
              <a:path w="5504749" h="4114800">
                <a:moveTo>
                  <a:pt x="0" y="0"/>
                </a:moveTo>
                <a:lnTo>
                  <a:pt x="5504750" y="0"/>
                </a:lnTo>
                <a:lnTo>
                  <a:pt x="550475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9" name="Bảng câu hỏi">
            <a:extLst>
              <a:ext uri="{FF2B5EF4-FFF2-40B4-BE49-F238E27FC236}">
                <a16:creationId xmlns:a16="http://schemas.microsoft.com/office/drawing/2014/main" id="{A449A0CB-BB7F-4295-F575-14E398266BBA}"/>
              </a:ext>
            </a:extLst>
          </p:cNvPr>
          <p:cNvSpPr/>
          <p:nvPr/>
        </p:nvSpPr>
        <p:spPr>
          <a:xfrm>
            <a:off x="1037027" y="505713"/>
            <a:ext cx="10104348" cy="1140099"/>
          </a:xfrm>
          <a:prstGeom prst="roundRect">
            <a:avLst>
              <a:gd name="adj" fmla="val 29458"/>
            </a:avLst>
          </a:prstGeom>
          <a:solidFill>
            <a:schemeClr val="bg1">
              <a:alpha val="76000"/>
            </a:schemeClr>
          </a:solidFill>
          <a:ln w="38100">
            <a:solidFill>
              <a:srgbClr val="D93E2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46">
              <a:defRPr/>
            </a:pPr>
            <a:endParaRPr lang="en-US" sz="2800">
              <a:solidFill>
                <a:prstClr val="black"/>
              </a:solidFill>
              <a:latin typeface="#9Slide05 Fourth Medium" panose="00000600000000000000" pitchFamily="2" charset="0"/>
            </a:endParaRPr>
          </a:p>
        </p:txBody>
      </p:sp>
      <p:sp>
        <p:nvSpPr>
          <p:cNvPr id="20" name="Chứa câu hỏi">
            <a:extLst>
              <a:ext uri="{FF2B5EF4-FFF2-40B4-BE49-F238E27FC236}">
                <a16:creationId xmlns:a16="http://schemas.microsoft.com/office/drawing/2014/main" id="{378F23D3-94AC-ADC1-74F1-39C0F77886B8}"/>
              </a:ext>
            </a:extLst>
          </p:cNvPr>
          <p:cNvSpPr txBox="1"/>
          <p:nvPr/>
        </p:nvSpPr>
        <p:spPr>
          <a:xfrm>
            <a:off x="2401456" y="650891"/>
            <a:ext cx="810540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Tìm</a:t>
            </a:r>
            <a:r>
              <a:rPr lang="en-US" sz="6600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6600" b="1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chữ</a:t>
            </a:r>
            <a:r>
              <a:rPr lang="en-US" sz="6600" b="1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a</a:t>
            </a:r>
          </a:p>
        </p:txBody>
      </p:sp>
      <p:sp>
        <p:nvSpPr>
          <p:cNvPr id="21" name="Arrow: Left 20">
            <a:hlinkClick r:id="rId5" action="ppaction://hlinksldjump"/>
            <a:extLst>
              <a:ext uri="{FF2B5EF4-FFF2-40B4-BE49-F238E27FC236}">
                <a16:creationId xmlns:a16="http://schemas.microsoft.com/office/drawing/2014/main" id="{2956CA88-F203-E248-AE5D-BDB920F349CE}"/>
              </a:ext>
            </a:extLst>
          </p:cNvPr>
          <p:cNvSpPr/>
          <p:nvPr/>
        </p:nvSpPr>
        <p:spPr>
          <a:xfrm>
            <a:off x="114301" y="6153150"/>
            <a:ext cx="2066925" cy="609600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46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1FB0FBCD-A25D-5841-AFA8-9525F01EDA0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3232" y="2246243"/>
            <a:ext cx="6589873" cy="4123656"/>
          </a:xfrm>
          <a:prstGeom prst="rect">
            <a:avLst/>
          </a:prstGeom>
        </p:spPr>
      </p:pic>
      <p:sp>
        <p:nvSpPr>
          <p:cNvPr id="24" name="Oval 23">
            <a:extLst>
              <a:ext uri="{FF2B5EF4-FFF2-40B4-BE49-F238E27FC236}">
                <a16:creationId xmlns:a16="http://schemas.microsoft.com/office/drawing/2014/main" id="{4DC0F371-518E-F8CA-1AD3-507E24E4074C}"/>
              </a:ext>
            </a:extLst>
          </p:cNvPr>
          <p:cNvSpPr/>
          <p:nvPr/>
        </p:nvSpPr>
        <p:spPr>
          <a:xfrm>
            <a:off x="5218043" y="3776870"/>
            <a:ext cx="447261" cy="45720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8044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>
            <a:extLst>
              <a:ext uri="{FF2B5EF4-FFF2-40B4-BE49-F238E27FC236}">
                <a16:creationId xmlns:a16="http://schemas.microsoft.com/office/drawing/2014/main" id="{7E76B38B-00D5-00A1-2A38-F0BA6E7E9087}"/>
              </a:ext>
            </a:extLst>
          </p:cNvPr>
          <p:cNvSpPr/>
          <p:nvPr/>
        </p:nvSpPr>
        <p:spPr>
          <a:xfrm>
            <a:off x="0" y="-12940"/>
            <a:ext cx="12192000" cy="6997939"/>
          </a:xfrm>
          <a:custGeom>
            <a:avLst/>
            <a:gdLst/>
            <a:ahLst/>
            <a:cxnLst/>
            <a:rect l="l" t="t" r="r" b="b"/>
            <a:pathLst>
              <a:path w="5504749" h="4114800">
                <a:moveTo>
                  <a:pt x="0" y="0"/>
                </a:moveTo>
                <a:lnTo>
                  <a:pt x="5504750" y="0"/>
                </a:lnTo>
                <a:lnTo>
                  <a:pt x="550475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" name="Bảng câu hỏi">
            <a:extLst>
              <a:ext uri="{FF2B5EF4-FFF2-40B4-BE49-F238E27FC236}">
                <a16:creationId xmlns:a16="http://schemas.microsoft.com/office/drawing/2014/main" id="{7425B0F1-EDF2-ED56-1BE1-7E646B603ECC}"/>
              </a:ext>
            </a:extLst>
          </p:cNvPr>
          <p:cNvSpPr/>
          <p:nvPr/>
        </p:nvSpPr>
        <p:spPr>
          <a:xfrm>
            <a:off x="1037027" y="505713"/>
            <a:ext cx="10104348" cy="1140099"/>
          </a:xfrm>
          <a:prstGeom prst="roundRect">
            <a:avLst>
              <a:gd name="adj" fmla="val 29458"/>
            </a:avLst>
          </a:prstGeom>
          <a:solidFill>
            <a:schemeClr val="bg1">
              <a:alpha val="76000"/>
            </a:schemeClr>
          </a:solidFill>
          <a:ln w="38100">
            <a:solidFill>
              <a:srgbClr val="D93E2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46">
              <a:defRPr/>
            </a:pPr>
            <a:endParaRPr lang="en-US" sz="2800">
              <a:solidFill>
                <a:prstClr val="black"/>
              </a:solidFill>
              <a:latin typeface="#9Slide05 Fourth Medium" panose="00000600000000000000" pitchFamily="2" charset="0"/>
            </a:endParaRPr>
          </a:p>
        </p:txBody>
      </p:sp>
      <p:sp>
        <p:nvSpPr>
          <p:cNvPr id="5" name="Chứa câu hỏi">
            <a:extLst>
              <a:ext uri="{FF2B5EF4-FFF2-40B4-BE49-F238E27FC236}">
                <a16:creationId xmlns:a16="http://schemas.microsoft.com/office/drawing/2014/main" id="{79B4DC52-AA41-E308-4E21-3A373540C05B}"/>
              </a:ext>
            </a:extLst>
          </p:cNvPr>
          <p:cNvSpPr txBox="1"/>
          <p:nvPr/>
        </p:nvSpPr>
        <p:spPr>
          <a:xfrm>
            <a:off x="2371639" y="561439"/>
            <a:ext cx="810540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Tìm</a:t>
            </a:r>
            <a:r>
              <a:rPr lang="en-US" sz="4400" dirty="0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400" dirty="0" err="1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những</a:t>
            </a:r>
            <a:r>
              <a:rPr lang="en-US" sz="4400" dirty="0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400" dirty="0" err="1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tiếng</a:t>
            </a:r>
            <a:r>
              <a:rPr lang="en-US" sz="4400" dirty="0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400" dirty="0" err="1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có</a:t>
            </a:r>
            <a:r>
              <a:rPr lang="en-US" sz="4400" dirty="0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400" dirty="0" err="1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chứa</a:t>
            </a:r>
            <a:r>
              <a:rPr lang="en-US" sz="4400" dirty="0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400" dirty="0" err="1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chữ</a:t>
            </a:r>
            <a:r>
              <a:rPr lang="en-US" sz="4400" dirty="0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a</a:t>
            </a:r>
          </a:p>
        </p:txBody>
      </p:sp>
      <p:sp>
        <p:nvSpPr>
          <p:cNvPr id="6" name="Arrow: Left 5">
            <a:hlinkClick r:id="rId5" action="ppaction://hlinksldjump"/>
            <a:extLst>
              <a:ext uri="{FF2B5EF4-FFF2-40B4-BE49-F238E27FC236}">
                <a16:creationId xmlns:a16="http://schemas.microsoft.com/office/drawing/2014/main" id="{4B40A463-31DD-41FD-F472-9C6359287B6E}"/>
              </a:ext>
            </a:extLst>
          </p:cNvPr>
          <p:cNvSpPr/>
          <p:nvPr/>
        </p:nvSpPr>
        <p:spPr>
          <a:xfrm>
            <a:off x="114301" y="6153150"/>
            <a:ext cx="2066925" cy="609600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46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87A9D98-68F9-24AC-D107-F45F4783E31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8598" y="2509611"/>
            <a:ext cx="7330665" cy="4081520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E67A3FAF-61FC-AC13-0221-F6EA96FEAF7F}"/>
              </a:ext>
            </a:extLst>
          </p:cNvPr>
          <p:cNvSpPr/>
          <p:nvPr/>
        </p:nvSpPr>
        <p:spPr>
          <a:xfrm>
            <a:off x="5758069" y="1802727"/>
            <a:ext cx="914402" cy="706885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cá</a:t>
            </a:r>
            <a:endParaRPr lang="en-US" sz="2800" b="1" dirty="0">
              <a:solidFill>
                <a:prstClr val="black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8BFE25FD-E939-3F51-D2E4-0463D657989C}"/>
              </a:ext>
            </a:extLst>
          </p:cNvPr>
          <p:cNvSpPr/>
          <p:nvPr/>
        </p:nvSpPr>
        <p:spPr>
          <a:xfrm>
            <a:off x="3156873" y="2271010"/>
            <a:ext cx="1024188" cy="706885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gà</a:t>
            </a:r>
            <a:endParaRPr lang="en-US" sz="2800" b="1" dirty="0">
              <a:solidFill>
                <a:prstClr val="black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A6F64FC6-EE61-74AF-20D8-94A0CA3400CD}"/>
              </a:ext>
            </a:extLst>
          </p:cNvPr>
          <p:cNvSpPr/>
          <p:nvPr/>
        </p:nvSpPr>
        <p:spPr>
          <a:xfrm>
            <a:off x="8533522" y="2445045"/>
            <a:ext cx="914402" cy="706885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cà</a:t>
            </a:r>
            <a:endParaRPr lang="en-US" sz="2800" b="1" dirty="0">
              <a:solidFill>
                <a:prstClr val="black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586C7345-4A28-260A-3337-9DDF0002C5A2}"/>
              </a:ext>
            </a:extLst>
          </p:cNvPr>
          <p:cNvSpPr/>
          <p:nvPr/>
        </p:nvSpPr>
        <p:spPr>
          <a:xfrm>
            <a:off x="9196498" y="4301085"/>
            <a:ext cx="1291041" cy="790594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nhà</a:t>
            </a:r>
            <a:endParaRPr lang="en-US" sz="2800" b="1" dirty="0">
              <a:solidFill>
                <a:prstClr val="black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0DD8EF1D-70B9-3AA7-8F9F-A6AE02BA653E}"/>
              </a:ext>
            </a:extLst>
          </p:cNvPr>
          <p:cNvSpPr/>
          <p:nvPr/>
        </p:nvSpPr>
        <p:spPr>
          <a:xfrm>
            <a:off x="2424970" y="5196404"/>
            <a:ext cx="914402" cy="706885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lá</a:t>
            </a:r>
            <a:endParaRPr lang="en-US" sz="2800" b="1" dirty="0">
              <a:solidFill>
                <a:prstClr val="black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886110C9-6C29-0F1B-B13F-DDB6C7AB832A}"/>
              </a:ext>
            </a:extLst>
          </p:cNvPr>
          <p:cNvSpPr/>
          <p:nvPr/>
        </p:nvSpPr>
        <p:spPr>
          <a:xfrm>
            <a:off x="5788409" y="5797331"/>
            <a:ext cx="1291041" cy="790594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prstClr val="black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thỏ</a:t>
            </a:r>
            <a:endParaRPr lang="en-US" sz="2800" b="1" dirty="0">
              <a:solidFill>
                <a:prstClr val="black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pic>
        <p:nvPicPr>
          <p:cNvPr id="16" name="Picture 15" descr="A green tick mark on a black background&#10;&#10;AI-generated content may be incorrect.">
            <a:extLst>
              <a:ext uri="{FF2B5EF4-FFF2-40B4-BE49-F238E27FC236}">
                <a16:creationId xmlns:a16="http://schemas.microsoft.com/office/drawing/2014/main" id="{E1096E04-D042-C886-9815-285AEE6036C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5349" y="1928191"/>
            <a:ext cx="716076" cy="606287"/>
          </a:xfrm>
          <a:prstGeom prst="rect">
            <a:avLst/>
          </a:prstGeom>
        </p:spPr>
      </p:pic>
      <p:pic>
        <p:nvPicPr>
          <p:cNvPr id="17" name="Picture 16" descr="A green tick mark on a black background&#10;&#10;AI-generated content may be incorrect.">
            <a:extLst>
              <a:ext uri="{FF2B5EF4-FFF2-40B4-BE49-F238E27FC236}">
                <a16:creationId xmlns:a16="http://schemas.microsoft.com/office/drawing/2014/main" id="{072E2BCE-A4D2-B242-8D66-00D2C392796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9706" y="1610139"/>
            <a:ext cx="716076" cy="606287"/>
          </a:xfrm>
          <a:prstGeom prst="rect">
            <a:avLst/>
          </a:prstGeom>
        </p:spPr>
      </p:pic>
      <p:pic>
        <p:nvPicPr>
          <p:cNvPr id="18" name="Picture 17" descr="A green tick mark on a black background&#10;&#10;AI-generated content may be incorrect.">
            <a:extLst>
              <a:ext uri="{FF2B5EF4-FFF2-40B4-BE49-F238E27FC236}">
                <a16:creationId xmlns:a16="http://schemas.microsoft.com/office/drawing/2014/main" id="{CE008FE9-9A28-0B85-2162-ABE34F3BA99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3028" y="2216426"/>
            <a:ext cx="716076" cy="606287"/>
          </a:xfrm>
          <a:prstGeom prst="rect">
            <a:avLst/>
          </a:prstGeom>
        </p:spPr>
      </p:pic>
      <p:pic>
        <p:nvPicPr>
          <p:cNvPr id="34" name="Picture 33" descr="A green tick mark on a black background&#10;&#10;AI-generated content may be incorrect.">
            <a:extLst>
              <a:ext uri="{FF2B5EF4-FFF2-40B4-BE49-F238E27FC236}">
                <a16:creationId xmlns:a16="http://schemas.microsoft.com/office/drawing/2014/main" id="{DD5A705C-EA13-949C-AFEA-036D79347A0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759" y="4134678"/>
            <a:ext cx="716076" cy="606287"/>
          </a:xfrm>
          <a:prstGeom prst="rect">
            <a:avLst/>
          </a:prstGeom>
        </p:spPr>
      </p:pic>
      <p:pic>
        <p:nvPicPr>
          <p:cNvPr id="36" name="Picture 35" descr="A green tick mark on a black background&#10;&#10;AI-generated content may be incorrect.">
            <a:extLst>
              <a:ext uri="{FF2B5EF4-FFF2-40B4-BE49-F238E27FC236}">
                <a16:creationId xmlns:a16="http://schemas.microsoft.com/office/drawing/2014/main" id="{E5A1D7FE-CC92-0B45-ED67-52A7B1D3EBB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0524" y="4979504"/>
            <a:ext cx="716076" cy="606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639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Hình chữ nhật: Góc Tròn 4">
            <a:extLst>
              <a:ext uri="{FF2B5EF4-FFF2-40B4-BE49-F238E27FC236}">
                <a16:creationId xmlns:a16="http://schemas.microsoft.com/office/drawing/2014/main" id="{948D885F-9CDE-48E8-9EAB-FB433DA2BA85}"/>
              </a:ext>
            </a:extLst>
          </p:cNvPr>
          <p:cNvSpPr/>
          <p:nvPr/>
        </p:nvSpPr>
        <p:spPr>
          <a:xfrm>
            <a:off x="4671806" y="1828801"/>
            <a:ext cx="7205869" cy="3525077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8" name="Hình ảnh 17" descr="Ảnh có chứa văn bản&#10;&#10;Mô tả được tạo tự động">
            <a:extLst>
              <a:ext uri="{FF2B5EF4-FFF2-40B4-BE49-F238E27FC236}">
                <a16:creationId xmlns:a16="http://schemas.microsoft.com/office/drawing/2014/main" id="{B9F2B62E-5CD5-D463-9C94-296002FECE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919" b="93919" l="5667" r="92222">
                        <a14:foregroundMark x1="52000" y1="34730" x2="52778" y2="44054"/>
                        <a14:foregroundMark x1="40111" y1="5946" x2="40111" y2="5946"/>
                        <a14:foregroundMark x1="39667" y1="4054" x2="39111" y2="20676"/>
                        <a14:foregroundMark x1="39333" y1="20541" x2="35444" y2="50270"/>
                        <a14:foregroundMark x1="37778" y1="27838" x2="30111" y2="30270"/>
                        <a14:foregroundMark x1="30111" y1="30270" x2="22000" y2="43919"/>
                        <a14:foregroundMark x1="22000" y1="43919" x2="13444" y2="45676"/>
                        <a14:foregroundMark x1="13444" y1="45676" x2="12667" y2="52703"/>
                        <a14:foregroundMark x1="12667" y1="52703" x2="21222" y2="56351"/>
                        <a14:foregroundMark x1="21222" y1="56351" x2="23778" y2="56622"/>
                        <a14:foregroundMark x1="23000" y1="44730" x2="18111" y2="40811"/>
                        <a14:foregroundMark x1="18111" y1="40811" x2="9556" y2="52162"/>
                        <a14:foregroundMark x1="9556" y1="52162" x2="8000" y2="62973"/>
                        <a14:foregroundMark x1="55333" y1="76351" x2="50778" y2="81892"/>
                        <a14:foregroundMark x1="50778" y1="81892" x2="41778" y2="87162"/>
                        <a14:foregroundMark x1="41778" y1="87162" x2="35111" y2="85541"/>
                        <a14:foregroundMark x1="35111" y1="85541" x2="45444" y2="87568"/>
                        <a14:foregroundMark x1="59889" y1="76486" x2="56556" y2="74865"/>
                        <a14:foregroundMark x1="76889" y1="82297" x2="80667" y2="91216"/>
                        <a14:foregroundMark x1="80667" y1="91216" x2="87778" y2="90405"/>
                        <a14:foregroundMark x1="52333" y1="89459" x2="55667" y2="94324"/>
                        <a14:foregroundMark x1="45000" y1="89595" x2="44889" y2="89595"/>
                        <a14:foregroundMark x1="35444" y1="88649" x2="33556" y2="92162"/>
                        <a14:foregroundMark x1="8000" y1="84459" x2="6556" y2="84459"/>
                        <a14:foregroundMark x1="12000" y1="75135" x2="5667" y2="82568"/>
                        <a14:foregroundMark x1="5667" y1="82568" x2="14889" y2="82432"/>
                        <a14:foregroundMark x1="70222" y1="33649" x2="70333" y2="47838"/>
                        <a14:foregroundMark x1="87778" y1="83514" x2="87778" y2="85135"/>
                        <a14:foregroundMark x1="90556" y1="90000" x2="90556" y2="90000"/>
                        <a14:foregroundMark x1="88444" y1="91757" x2="92222" y2="9067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211" y="2358552"/>
            <a:ext cx="5718470" cy="4701853"/>
          </a:xfrm>
          <a:prstGeom prst="rect">
            <a:avLst/>
          </a:prstGeom>
        </p:spPr>
      </p:pic>
      <p:pic>
        <p:nvPicPr>
          <p:cNvPr id="20" name="Hình ảnh 19" descr="Ảnh có chứa dây xích, sản phẩm kim loại, phụ kiện&#10;&#10;Mô tả được tạo tự động">
            <a:extLst>
              <a:ext uri="{FF2B5EF4-FFF2-40B4-BE49-F238E27FC236}">
                <a16:creationId xmlns:a16="http://schemas.microsoft.com/office/drawing/2014/main" id="{5DBEB47E-C469-3F0F-4313-77D17220A19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4325" b="92846" l="3462" r="26264">
                        <a14:foregroundMark x1="16621" y1="54365" x2="16621" y2="54365"/>
                        <a14:foregroundMark x1="26264" y1="71180" x2="26264" y2="711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42" t="50000" r="71655" b="2359"/>
          <a:stretch/>
        </p:blipFill>
        <p:spPr>
          <a:xfrm flipH="1">
            <a:off x="-201498" y="-319169"/>
            <a:ext cx="3662414" cy="429593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6AFD2F9-FBE6-7A07-5E01-6A1D6B6440AE}"/>
              </a:ext>
            </a:extLst>
          </p:cNvPr>
          <p:cNvSpPr txBox="1"/>
          <p:nvPr/>
        </p:nvSpPr>
        <p:spPr>
          <a:xfrm>
            <a:off x="6050442" y="2261993"/>
            <a:ext cx="5629619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6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Tiết</a:t>
            </a:r>
            <a:r>
              <a:rPr lang="en-US" sz="166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2</a:t>
            </a:r>
          </a:p>
        </p:txBody>
      </p:sp>
    </p:spTree>
    <p:extLst>
      <p:ext uri="{BB962C8B-B14F-4D97-AF65-F5344CB8AC3E}">
        <p14:creationId xmlns:p14="http://schemas.microsoft.com/office/powerpoint/2010/main" val="4160715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5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6DE8B2E-36D8-C7F2-660B-94F50724E5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8737" y="801847"/>
            <a:ext cx="5254303" cy="525430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A5BDE36-9206-2193-7668-4B90E641BF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98791" y="2766263"/>
            <a:ext cx="2390739" cy="236551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E3E7435-870E-A55C-A56A-D1196E30511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98791" y="309582"/>
            <a:ext cx="2390739" cy="2323473"/>
          </a:xfrm>
          <a:prstGeom prst="rect">
            <a:avLst/>
          </a:prstGeom>
        </p:spPr>
      </p:pic>
      <p:sp>
        <p:nvSpPr>
          <p:cNvPr id="11" name="Arrow: Notched Right 10">
            <a:extLst>
              <a:ext uri="{FF2B5EF4-FFF2-40B4-BE49-F238E27FC236}">
                <a16:creationId xmlns:a16="http://schemas.microsoft.com/office/drawing/2014/main" id="{72490B44-1020-D1BF-F556-E3C8361C1A76}"/>
              </a:ext>
            </a:extLst>
          </p:cNvPr>
          <p:cNvSpPr/>
          <p:nvPr/>
        </p:nvSpPr>
        <p:spPr>
          <a:xfrm rot="19746780">
            <a:off x="6986252" y="1346587"/>
            <a:ext cx="1835666" cy="249464"/>
          </a:xfrm>
          <a:prstGeom prst="notchedRightArrow">
            <a:avLst/>
          </a:prstGeom>
          <a:solidFill>
            <a:srgbClr val="0099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Arrow: Notched Right 12">
            <a:extLst>
              <a:ext uri="{FF2B5EF4-FFF2-40B4-BE49-F238E27FC236}">
                <a16:creationId xmlns:a16="http://schemas.microsoft.com/office/drawing/2014/main" id="{2020BC26-79AB-90C4-D414-253B4B13E40C}"/>
              </a:ext>
            </a:extLst>
          </p:cNvPr>
          <p:cNvSpPr/>
          <p:nvPr/>
        </p:nvSpPr>
        <p:spPr>
          <a:xfrm rot="2058709">
            <a:off x="6961625" y="3929057"/>
            <a:ext cx="1851222" cy="249464"/>
          </a:xfrm>
          <a:prstGeom prst="notchedRightArrow">
            <a:avLst/>
          </a:prstGeom>
          <a:solidFill>
            <a:srgbClr val="0099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4D25DD60-3292-C0C8-0606-797CDA3FB7F1}"/>
              </a:ext>
            </a:extLst>
          </p:cNvPr>
          <p:cNvGrpSpPr/>
          <p:nvPr/>
        </p:nvGrpSpPr>
        <p:grpSpPr>
          <a:xfrm>
            <a:off x="160904" y="0"/>
            <a:ext cx="4291827" cy="941185"/>
            <a:chOff x="63500" y="1429216"/>
            <a:chExt cx="3226852" cy="705889"/>
          </a:xfrm>
        </p:grpSpPr>
        <p:sp>
          <p:nvSpPr>
            <p:cNvPr id="15" name="Rounded Rectangle 12">
              <a:extLst>
                <a:ext uri="{FF2B5EF4-FFF2-40B4-BE49-F238E27FC236}">
                  <a16:creationId xmlns:a16="http://schemas.microsoft.com/office/drawing/2014/main" id="{6D97DA9A-1B6E-96CF-31C3-010AB0521FB8}"/>
                </a:ext>
              </a:extLst>
            </p:cNvPr>
            <p:cNvSpPr/>
            <p:nvPr/>
          </p:nvSpPr>
          <p:spPr>
            <a:xfrm>
              <a:off x="384357" y="1429216"/>
              <a:ext cx="2905995" cy="705889"/>
            </a:xfrm>
            <a:prstGeom prst="roundRect">
              <a:avLst/>
            </a:prstGeom>
            <a:solidFill>
              <a:srgbClr val="61DC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800" dirty="0" err="1">
                  <a:solidFill>
                    <a:prstClr val="white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Tô</a:t>
              </a:r>
              <a:r>
                <a:rPr lang="en-US" sz="4800" dirty="0">
                  <a:solidFill>
                    <a:prstClr val="white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 </a:t>
              </a:r>
              <a:r>
                <a:rPr lang="en-US" sz="4800" dirty="0" err="1">
                  <a:solidFill>
                    <a:prstClr val="white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và</a:t>
              </a:r>
              <a:r>
                <a:rPr lang="en-US" sz="4800" dirty="0">
                  <a:solidFill>
                    <a:prstClr val="white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 </a:t>
              </a:r>
              <a:r>
                <a:rPr lang="en-US" sz="4800" dirty="0" err="1">
                  <a:solidFill>
                    <a:prstClr val="white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viết</a:t>
              </a:r>
              <a:endParaRPr lang="en-US" sz="4800" dirty="0">
                <a:solidFill>
                  <a:prstClr val="white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endParaRPr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1C855BFC-5117-B011-64FA-F33926114C43}"/>
                </a:ext>
              </a:extLst>
            </p:cNvPr>
            <p:cNvSpPr/>
            <p:nvPr/>
          </p:nvSpPr>
          <p:spPr>
            <a:xfrm>
              <a:off x="63500" y="1458734"/>
              <a:ext cx="641717" cy="641717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800" dirty="0">
                  <a:solidFill>
                    <a:prstClr val="black"/>
                  </a:solidFill>
                  <a:latin typeface="Arial Rounded MT Bold" pitchFamily="34" charset="0"/>
                  <a:ea typeface="Arial-Rounded" pitchFamily="34" charset="0"/>
                  <a:cs typeface="Arial-Rounded" pitchFamily="34" charset="0"/>
                </a:rPr>
                <a:t>3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954345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230477" y="1290650"/>
          <a:ext cx="11704320" cy="512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15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</a:tblGrid>
              <a:tr h="731520"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18041" marR="118041" marT="59167" marB="59167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18041" marR="118041" marT="59167" marB="59167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18041" marR="118041" marT="59167" marB="59167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18041" marR="118041" marT="59167" marB="59167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18041" marR="118041" marT="59167" marB="59167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18041" marR="118041" marT="59167" marB="59167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18041" marR="118041" marT="59167" marB="59167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18041" marR="118041" marT="59167" marB="59167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18041" marR="118041" marT="59167" marB="59167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18041" marR="118041" marT="59167" marB="59167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18041" marR="118041" marT="59167" marB="59167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18041" marR="118041" marT="59167" marB="59167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18041" marR="118041" marT="59167" marB="59167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18041" marR="118041" marT="59167" marB="59167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18041" marR="118041" marT="59167" marB="59167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18041" marR="118041" marT="59167" marB="59167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31520"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18041" marR="118041" marT="59167" marB="59167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18041" marR="118041" marT="59167" marB="59167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18041" marR="118041" marT="59167" marB="59167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18041" marR="118041" marT="59167" marB="59167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18041" marR="118041" marT="59167" marB="59167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18041" marR="118041" marT="59167" marB="59167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18041" marR="118041" marT="59167" marB="59167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18041" marR="118041" marT="59167" marB="59167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18041" marR="118041" marT="59167" marB="59167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18041" marR="118041" marT="59167" marB="59167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18041" marR="118041" marT="59167" marB="59167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18041" marR="118041" marT="59167" marB="59167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18041" marR="118041" marT="59167" marB="59167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18041" marR="118041" marT="59167" marB="59167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18041" marR="118041" marT="59167" marB="59167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18041" marR="118041" marT="59167" marB="59167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31520"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18041" marR="118041" marT="59167" marB="59167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18041" marR="118041" marT="59167" marB="59167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18041" marR="118041" marT="59167" marB="59167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18041" marR="118041" marT="59167" marB="59167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18041" marR="118041" marT="59167" marB="59167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18041" marR="118041" marT="59167" marB="59167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18041" marR="118041" marT="59167" marB="59167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18041" marR="118041" marT="59167" marB="59167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18041" marR="118041" marT="59167" marB="59167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18041" marR="118041" marT="59167" marB="59167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18041" marR="118041" marT="59167" marB="59167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18041" marR="118041" marT="59167" marB="59167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18041" marR="118041" marT="59167" marB="59167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18041" marR="118041" marT="59167" marB="59167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18041" marR="118041" marT="59167" marB="59167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18041" marR="118041" marT="59167" marB="59167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31520"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18041" marR="118041" marT="59167" marB="59167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18041" marR="118041" marT="59167" marB="59167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18041" marR="118041" marT="59167" marB="59167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18041" marR="118041" marT="59167" marB="59167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18041" marR="118041" marT="59167" marB="59167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18041" marR="118041" marT="59167" marB="59167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18041" marR="118041" marT="59167" marB="59167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18041" marR="118041" marT="59167" marB="59167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18041" marR="118041" marT="59167" marB="59167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18041" marR="118041" marT="59167" marB="59167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18041" marR="118041" marT="59167" marB="59167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18041" marR="118041" marT="59167" marB="59167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18041" marR="118041" marT="59167" marB="59167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18041" marR="118041" marT="59167" marB="59167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18041" marR="118041" marT="59167" marB="59167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18041" marR="118041" marT="59167" marB="59167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31520"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18041" marR="118041" marT="59167" marB="59167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18041" marR="118041" marT="59167" marB="59167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18041" marR="118041" marT="59167" marB="59167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18041" marR="118041" marT="59167" marB="59167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18041" marR="118041" marT="59167" marB="59167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18041" marR="118041" marT="59167" marB="59167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18041" marR="118041" marT="59167" marB="59167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18041" marR="118041" marT="59167" marB="59167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18041" marR="118041" marT="59167" marB="59167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18041" marR="118041" marT="59167" marB="59167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18041" marR="118041" marT="59167" marB="59167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18041" marR="118041" marT="59167" marB="59167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18041" marR="118041" marT="59167" marB="59167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18041" marR="118041" marT="59167" marB="59167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18041" marR="118041" marT="59167" marB="59167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18041" marR="118041" marT="59167" marB="59167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31520"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18041" marR="118041" marT="59167" marB="59167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18041" marR="118041" marT="59167" marB="59167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18041" marR="118041" marT="59167" marB="59167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18041" marR="118041" marT="59167" marB="59167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18041" marR="118041" marT="59167" marB="59167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18041" marR="118041" marT="59167" marB="59167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18041" marR="118041" marT="59167" marB="59167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18041" marR="118041" marT="59167" marB="59167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18041" marR="118041" marT="59167" marB="59167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18041" marR="118041" marT="59167" marB="59167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18041" marR="118041" marT="59167" marB="59167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18041" marR="118041" marT="59167" marB="59167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18041" marR="118041" marT="59167" marB="59167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18041" marR="118041" marT="59167" marB="59167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18041" marR="118041" marT="59167" marB="59167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18041" marR="118041" marT="59167" marB="59167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31520"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18041" marR="118041" marT="59167" marB="59167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18041" marR="118041" marT="59167" marB="59167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18041" marR="118041" marT="59167" marB="59167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18041" marR="118041" marT="59167" marB="59167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18041" marR="118041" marT="59167" marB="59167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18041" marR="118041" marT="59167" marB="59167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18041" marR="118041" marT="59167" marB="59167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18041" marR="118041" marT="59167" marB="59167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18041" marR="118041" marT="59167" marB="59167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18041" marR="118041" marT="59167" marB="59167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18041" marR="118041" marT="59167" marB="59167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18041" marR="118041" marT="59167" marB="59167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18041" marR="118041" marT="59167" marB="59167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18041" marR="118041" marT="59167" marB="59167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18041" marR="118041" marT="59167" marB="59167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400"/>
                    </a:p>
                  </a:txBody>
                  <a:tcPr marL="118041" marR="118041" marT="59167" marB="59167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2727966" y="2143174"/>
            <a:ext cx="4941953" cy="4585673"/>
          </a:xfrm>
          <a:prstGeom prst="rect">
            <a:avLst/>
          </a:prstGeom>
          <a:noFill/>
        </p:spPr>
        <p:txBody>
          <a:bodyPr wrap="square" lIns="121725" tIns="60862" rIns="121725" bIns="60862" rtlCol="0">
            <a:spAutoFit/>
          </a:bodyPr>
          <a:lstStyle/>
          <a:p>
            <a:pPr algn="ctr"/>
            <a:r>
              <a:rPr lang="en-US" sz="28700" dirty="0">
                <a:solidFill>
                  <a:srgbClr val="FF0000"/>
                </a:solidFill>
                <a:latin typeface="HP001 4 hàng" pitchFamily="34" charset="0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92210475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230477" y="1242446"/>
          <a:ext cx="11887200" cy="5486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22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23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24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25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88750" marR="88750" marT="44375" marB="44375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12767" y="1299030"/>
            <a:ext cx="2030566" cy="2892902"/>
          </a:xfrm>
          <a:prstGeom prst="rect">
            <a:avLst/>
          </a:prstGeom>
          <a:noFill/>
        </p:spPr>
        <p:txBody>
          <a:bodyPr wrap="square" lIns="121725" tIns="60862" rIns="121725" bIns="60862" rtlCol="0">
            <a:spAutoFit/>
          </a:bodyPr>
          <a:lstStyle/>
          <a:p>
            <a:pPr algn="ctr"/>
            <a:r>
              <a:rPr lang="en-US" sz="18000">
                <a:solidFill>
                  <a:srgbClr val="FF0000"/>
                </a:solidFill>
                <a:latin typeface="HP001 TD 4H" pitchFamily="34" charset="0"/>
              </a:rPr>
              <a:t>a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657229" y="203423"/>
            <a:ext cx="2955492" cy="941185"/>
          </a:xfrm>
          <a:prstGeom prst="roundRect">
            <a:avLst/>
          </a:prstGeom>
          <a:solidFill>
            <a:srgbClr val="61DC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solidFill>
                  <a:prstClr val="white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Viết vở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4856" y="4949744"/>
            <a:ext cx="2030566" cy="2892902"/>
          </a:xfrm>
          <a:prstGeom prst="rect">
            <a:avLst/>
          </a:prstGeom>
          <a:noFill/>
        </p:spPr>
        <p:txBody>
          <a:bodyPr wrap="square" lIns="121725" tIns="60862" rIns="121725" bIns="60862" rtlCol="0">
            <a:spAutoFit/>
          </a:bodyPr>
          <a:lstStyle/>
          <a:p>
            <a:pPr algn="ctr"/>
            <a:r>
              <a:rPr lang="en-US" sz="18000">
                <a:solidFill>
                  <a:srgbClr val="FF0000"/>
                </a:solidFill>
                <a:latin typeface="HP001 4 hàng" pitchFamily="34" charset="0"/>
              </a:rPr>
              <a:t>a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669920" y="1299030"/>
            <a:ext cx="2030566" cy="2892902"/>
          </a:xfrm>
          <a:prstGeom prst="rect">
            <a:avLst/>
          </a:prstGeom>
          <a:noFill/>
        </p:spPr>
        <p:txBody>
          <a:bodyPr wrap="square" lIns="121725" tIns="60862" rIns="121725" bIns="60862" rtlCol="0">
            <a:spAutoFit/>
          </a:bodyPr>
          <a:lstStyle/>
          <a:p>
            <a:pPr algn="ctr"/>
            <a:r>
              <a:rPr lang="en-US" sz="18000">
                <a:solidFill>
                  <a:srgbClr val="FF0000"/>
                </a:solidFill>
                <a:latin typeface="HP001 TD 4H" pitchFamily="34" charset="0"/>
              </a:rPr>
              <a:t>a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327073" y="1299030"/>
            <a:ext cx="2030566" cy="2892902"/>
          </a:xfrm>
          <a:prstGeom prst="rect">
            <a:avLst/>
          </a:prstGeom>
          <a:noFill/>
        </p:spPr>
        <p:txBody>
          <a:bodyPr wrap="square" lIns="121725" tIns="60862" rIns="121725" bIns="60862" rtlCol="0">
            <a:spAutoFit/>
          </a:bodyPr>
          <a:lstStyle/>
          <a:p>
            <a:pPr algn="ctr"/>
            <a:r>
              <a:rPr lang="en-US" sz="18000">
                <a:solidFill>
                  <a:srgbClr val="FF0000"/>
                </a:solidFill>
                <a:latin typeface="HP001 TD 4H" pitchFamily="34" charset="0"/>
              </a:rPr>
              <a:t>a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684434" y="4949370"/>
            <a:ext cx="2030566" cy="2892902"/>
          </a:xfrm>
          <a:prstGeom prst="rect">
            <a:avLst/>
          </a:prstGeom>
          <a:noFill/>
        </p:spPr>
        <p:txBody>
          <a:bodyPr wrap="square" lIns="121725" tIns="60862" rIns="121725" bIns="60862" rtlCol="0">
            <a:spAutoFit/>
          </a:bodyPr>
          <a:lstStyle/>
          <a:p>
            <a:pPr algn="ctr"/>
            <a:r>
              <a:rPr lang="en-US" sz="18000">
                <a:solidFill>
                  <a:srgbClr val="FF0000"/>
                </a:solidFill>
                <a:latin typeface="HP001 4 hàng" pitchFamily="34" charset="0"/>
              </a:rPr>
              <a:t>a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324012" y="4948996"/>
            <a:ext cx="2030566" cy="2892902"/>
          </a:xfrm>
          <a:prstGeom prst="rect">
            <a:avLst/>
          </a:prstGeom>
          <a:noFill/>
        </p:spPr>
        <p:txBody>
          <a:bodyPr wrap="square" lIns="121725" tIns="60862" rIns="121725" bIns="60862" rtlCol="0">
            <a:spAutoFit/>
          </a:bodyPr>
          <a:lstStyle/>
          <a:p>
            <a:pPr algn="ctr"/>
            <a:r>
              <a:rPr lang="en-US" sz="18000">
                <a:solidFill>
                  <a:srgbClr val="FF0000"/>
                </a:solidFill>
                <a:latin typeface="HP001 4 hàng" pitchFamily="34" charset="0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163474444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30" t="22768" r="28695" b="22272"/>
          <a:stretch/>
        </p:blipFill>
        <p:spPr bwMode="auto">
          <a:xfrm>
            <a:off x="1787395" y="503968"/>
            <a:ext cx="8415145" cy="58863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070871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485460" y="549262"/>
            <a:ext cx="8289105" cy="304698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57150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9600" dirty="0">
                <a:solidFill>
                  <a:srgbClr val="7030A0"/>
                </a:solidFill>
                <a:latin typeface="Kids" pitchFamily="2" charset="0"/>
                <a:ea typeface="Kids" pitchFamily="2" charset="0"/>
                <a:cs typeface="Kids" pitchFamily="2" charset="0"/>
              </a:rPr>
              <a:t>AI </a:t>
            </a:r>
            <a:r>
              <a:rPr lang="en-US" sz="9600" dirty="0">
                <a:solidFill>
                  <a:srgbClr val="1BBF23"/>
                </a:solidFill>
                <a:latin typeface="Kids" pitchFamily="2" charset="0"/>
                <a:ea typeface="Kids" pitchFamily="2" charset="0"/>
                <a:cs typeface="Kids" pitchFamily="2" charset="0"/>
              </a:rPr>
              <a:t>NHANH</a:t>
            </a:r>
            <a:r>
              <a:rPr lang="en-US" sz="9600" dirty="0">
                <a:solidFill>
                  <a:srgbClr val="FF0066"/>
                </a:solidFill>
                <a:latin typeface="Kids" pitchFamily="2" charset="0"/>
                <a:ea typeface="Kids" pitchFamily="2" charset="0"/>
                <a:cs typeface="Kids" pitchFamily="2" charset="0"/>
              </a:rPr>
              <a:t>?</a:t>
            </a:r>
            <a:r>
              <a:rPr lang="en-US" sz="9600" dirty="0">
                <a:solidFill>
                  <a:prstClr val="black"/>
                </a:solidFill>
                <a:latin typeface="Kids" pitchFamily="2" charset="0"/>
                <a:ea typeface="Kids" pitchFamily="2" charset="0"/>
                <a:cs typeface="Kids" pitchFamily="2" charset="0"/>
              </a:rPr>
              <a:t> </a:t>
            </a:r>
          </a:p>
          <a:p>
            <a:pPr algn="ctr"/>
            <a:r>
              <a:rPr lang="en-US" sz="9600" dirty="0">
                <a:solidFill>
                  <a:srgbClr val="FF0000"/>
                </a:solidFill>
                <a:latin typeface="Kids" pitchFamily="2" charset="0"/>
                <a:ea typeface="Kids" pitchFamily="2" charset="0"/>
                <a:cs typeface="Kids" pitchFamily="2" charset="0"/>
              </a:rPr>
              <a:t>AI</a:t>
            </a:r>
            <a:r>
              <a:rPr lang="en-US" sz="9600" dirty="0">
                <a:solidFill>
                  <a:prstClr val="black"/>
                </a:solidFill>
                <a:latin typeface="Kids" pitchFamily="2" charset="0"/>
                <a:ea typeface="Kids" pitchFamily="2" charset="0"/>
                <a:cs typeface="Kids" pitchFamily="2" charset="0"/>
              </a:rPr>
              <a:t> </a:t>
            </a:r>
            <a:r>
              <a:rPr lang="en-US" sz="9600" dirty="0">
                <a:solidFill>
                  <a:srgbClr val="FFC000"/>
                </a:solidFill>
                <a:latin typeface="Kids" pitchFamily="2" charset="0"/>
                <a:ea typeface="Kids" pitchFamily="2" charset="0"/>
                <a:cs typeface="Kids" pitchFamily="2" charset="0"/>
              </a:rPr>
              <a:t>ĐÚNG</a:t>
            </a:r>
            <a:r>
              <a:rPr lang="en-US" sz="9600" dirty="0">
                <a:solidFill>
                  <a:srgbClr val="FF0066"/>
                </a:solidFill>
                <a:latin typeface="Kids" pitchFamily="2" charset="0"/>
                <a:ea typeface="Kids" pitchFamily="2" charset="0"/>
                <a:cs typeface="Kids" pitchFamily="2" charset="0"/>
              </a:rPr>
              <a:t>?</a:t>
            </a:r>
          </a:p>
        </p:txBody>
      </p:sp>
      <p:grpSp>
        <p:nvGrpSpPr>
          <p:cNvPr id="16" name="Google Shape;399;p20"/>
          <p:cNvGrpSpPr/>
          <p:nvPr/>
        </p:nvGrpSpPr>
        <p:grpSpPr>
          <a:xfrm rot="478072">
            <a:off x="1309774" y="4424538"/>
            <a:ext cx="1762332" cy="1404699"/>
            <a:chOff x="1619858" y="3028726"/>
            <a:chExt cx="1762332" cy="1404699"/>
          </a:xfrm>
        </p:grpSpPr>
        <p:sp>
          <p:nvSpPr>
            <p:cNvPr id="17" name="Google Shape;400;p20"/>
            <p:cNvSpPr/>
            <p:nvPr/>
          </p:nvSpPr>
          <p:spPr>
            <a:xfrm rot="-8665993">
              <a:off x="1726628" y="3199477"/>
              <a:ext cx="968" cy="7905"/>
            </a:xfrm>
            <a:custGeom>
              <a:avLst/>
              <a:gdLst/>
              <a:ahLst/>
              <a:cxnLst/>
              <a:rect l="l" t="t" r="r" b="b"/>
              <a:pathLst>
                <a:path w="18" h="147" extrusionOk="0">
                  <a:moveTo>
                    <a:pt x="17" y="1"/>
                  </a:moveTo>
                  <a:lnTo>
                    <a:pt x="0" y="90"/>
                  </a:lnTo>
                  <a:cubicBezTo>
                    <a:pt x="5" y="118"/>
                    <a:pt x="9" y="146"/>
                    <a:pt x="12" y="146"/>
                  </a:cubicBezTo>
                  <a:cubicBezTo>
                    <a:pt x="15" y="146"/>
                    <a:pt x="17" y="111"/>
                    <a:pt x="17" y="1"/>
                  </a:cubicBezTo>
                  <a:close/>
                </a:path>
              </a:pathLst>
            </a:custGeom>
            <a:solidFill>
              <a:srgbClr val="F987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" name="Google Shape;401;p20"/>
            <p:cNvSpPr/>
            <p:nvPr/>
          </p:nvSpPr>
          <p:spPr>
            <a:xfrm rot="-8665993">
              <a:off x="1547757" y="3549279"/>
              <a:ext cx="1906534" cy="363592"/>
            </a:xfrm>
            <a:custGeom>
              <a:avLst/>
              <a:gdLst/>
              <a:ahLst/>
              <a:cxnLst/>
              <a:rect l="l" t="t" r="r" b="b"/>
              <a:pathLst>
                <a:path w="35452" h="6761" extrusionOk="0">
                  <a:moveTo>
                    <a:pt x="13370" y="1"/>
                  </a:moveTo>
                  <a:lnTo>
                    <a:pt x="13370" y="1"/>
                  </a:lnTo>
                  <a:cubicBezTo>
                    <a:pt x="13358" y="32"/>
                    <a:pt x="13345" y="71"/>
                    <a:pt x="13334" y="71"/>
                  </a:cubicBezTo>
                  <a:cubicBezTo>
                    <a:pt x="13333" y="71"/>
                    <a:pt x="13331" y="70"/>
                    <a:pt x="13330" y="68"/>
                  </a:cubicBezTo>
                  <a:lnTo>
                    <a:pt x="13330" y="68"/>
                  </a:lnTo>
                  <a:cubicBezTo>
                    <a:pt x="13330" y="107"/>
                    <a:pt x="13330" y="147"/>
                    <a:pt x="13333" y="187"/>
                  </a:cubicBezTo>
                  <a:lnTo>
                    <a:pt x="11147" y="187"/>
                  </a:lnTo>
                  <a:cubicBezTo>
                    <a:pt x="11144" y="157"/>
                    <a:pt x="11144" y="123"/>
                    <a:pt x="11138" y="94"/>
                  </a:cubicBezTo>
                  <a:cubicBezTo>
                    <a:pt x="11134" y="123"/>
                    <a:pt x="11134" y="157"/>
                    <a:pt x="11131" y="187"/>
                  </a:cubicBezTo>
                  <a:lnTo>
                    <a:pt x="893" y="187"/>
                  </a:lnTo>
                  <a:cubicBezTo>
                    <a:pt x="893" y="187"/>
                    <a:pt x="318" y="633"/>
                    <a:pt x="195" y="1730"/>
                  </a:cubicBezTo>
                  <a:cubicBezTo>
                    <a:pt x="0" y="3433"/>
                    <a:pt x="519" y="3282"/>
                    <a:pt x="453" y="4115"/>
                  </a:cubicBezTo>
                  <a:cubicBezTo>
                    <a:pt x="351" y="5385"/>
                    <a:pt x="569" y="5877"/>
                    <a:pt x="404" y="6681"/>
                  </a:cubicBezTo>
                  <a:lnTo>
                    <a:pt x="10949" y="6681"/>
                  </a:lnTo>
                  <a:cubicBezTo>
                    <a:pt x="10955" y="6710"/>
                    <a:pt x="10963" y="6737"/>
                    <a:pt x="10972" y="6760"/>
                  </a:cubicBezTo>
                  <a:lnTo>
                    <a:pt x="10975" y="6681"/>
                  </a:lnTo>
                  <a:lnTo>
                    <a:pt x="19778" y="6681"/>
                  </a:lnTo>
                  <a:cubicBezTo>
                    <a:pt x="19784" y="6710"/>
                    <a:pt x="19795" y="6737"/>
                    <a:pt x="19804" y="6760"/>
                  </a:cubicBezTo>
                  <a:lnTo>
                    <a:pt x="19804" y="6681"/>
                  </a:lnTo>
                  <a:lnTo>
                    <a:pt x="28607" y="6681"/>
                  </a:lnTo>
                  <a:cubicBezTo>
                    <a:pt x="28613" y="6710"/>
                    <a:pt x="28624" y="6737"/>
                    <a:pt x="28633" y="6760"/>
                  </a:cubicBezTo>
                  <a:lnTo>
                    <a:pt x="28633" y="6681"/>
                  </a:lnTo>
                  <a:lnTo>
                    <a:pt x="35452" y="6681"/>
                  </a:lnTo>
                  <a:cubicBezTo>
                    <a:pt x="35452" y="6681"/>
                    <a:pt x="35412" y="6142"/>
                    <a:pt x="35161" y="5616"/>
                  </a:cubicBezTo>
                  <a:cubicBezTo>
                    <a:pt x="35038" y="5358"/>
                    <a:pt x="34860" y="5100"/>
                    <a:pt x="34612" y="4915"/>
                  </a:cubicBezTo>
                  <a:cubicBezTo>
                    <a:pt x="33858" y="4356"/>
                    <a:pt x="34454" y="3552"/>
                    <a:pt x="34371" y="2911"/>
                  </a:cubicBezTo>
                  <a:cubicBezTo>
                    <a:pt x="34288" y="2270"/>
                    <a:pt x="33799" y="1549"/>
                    <a:pt x="33465" y="1149"/>
                  </a:cubicBezTo>
                  <a:cubicBezTo>
                    <a:pt x="33343" y="1003"/>
                    <a:pt x="33220" y="834"/>
                    <a:pt x="33114" y="683"/>
                  </a:cubicBezTo>
                  <a:cubicBezTo>
                    <a:pt x="32929" y="414"/>
                    <a:pt x="32793" y="187"/>
                    <a:pt x="32793" y="187"/>
                  </a:cubicBezTo>
                  <a:lnTo>
                    <a:pt x="31018" y="187"/>
                  </a:lnTo>
                  <a:cubicBezTo>
                    <a:pt x="31021" y="123"/>
                    <a:pt x="31024" y="64"/>
                    <a:pt x="31028" y="1"/>
                  </a:cubicBezTo>
                  <a:lnTo>
                    <a:pt x="31028" y="1"/>
                  </a:lnTo>
                  <a:cubicBezTo>
                    <a:pt x="31019" y="32"/>
                    <a:pt x="31006" y="71"/>
                    <a:pt x="30994" y="71"/>
                  </a:cubicBezTo>
                  <a:cubicBezTo>
                    <a:pt x="30992" y="71"/>
                    <a:pt x="30990" y="70"/>
                    <a:pt x="30988" y="68"/>
                  </a:cubicBezTo>
                  <a:lnTo>
                    <a:pt x="30988" y="68"/>
                  </a:lnTo>
                  <a:cubicBezTo>
                    <a:pt x="30988" y="107"/>
                    <a:pt x="30991" y="147"/>
                    <a:pt x="30991" y="187"/>
                  </a:cubicBezTo>
                  <a:lnTo>
                    <a:pt x="28809" y="187"/>
                  </a:lnTo>
                  <a:cubicBezTo>
                    <a:pt x="28805" y="157"/>
                    <a:pt x="28802" y="123"/>
                    <a:pt x="28799" y="94"/>
                  </a:cubicBezTo>
                  <a:cubicBezTo>
                    <a:pt x="28796" y="123"/>
                    <a:pt x="28792" y="157"/>
                    <a:pt x="28789" y="187"/>
                  </a:cubicBezTo>
                  <a:lnTo>
                    <a:pt x="22189" y="187"/>
                  </a:lnTo>
                  <a:cubicBezTo>
                    <a:pt x="22192" y="123"/>
                    <a:pt x="22195" y="64"/>
                    <a:pt x="22199" y="1"/>
                  </a:cubicBezTo>
                  <a:lnTo>
                    <a:pt x="22199" y="1"/>
                  </a:lnTo>
                  <a:cubicBezTo>
                    <a:pt x="22190" y="32"/>
                    <a:pt x="22175" y="71"/>
                    <a:pt x="22164" y="71"/>
                  </a:cubicBezTo>
                  <a:cubicBezTo>
                    <a:pt x="22162" y="71"/>
                    <a:pt x="22160" y="70"/>
                    <a:pt x="22159" y="68"/>
                  </a:cubicBezTo>
                  <a:lnTo>
                    <a:pt x="22159" y="68"/>
                  </a:lnTo>
                  <a:cubicBezTo>
                    <a:pt x="22159" y="107"/>
                    <a:pt x="22159" y="147"/>
                    <a:pt x="22162" y="187"/>
                  </a:cubicBezTo>
                  <a:lnTo>
                    <a:pt x="19976" y="187"/>
                  </a:lnTo>
                  <a:cubicBezTo>
                    <a:pt x="19976" y="157"/>
                    <a:pt x="19973" y="123"/>
                    <a:pt x="19967" y="94"/>
                  </a:cubicBezTo>
                  <a:cubicBezTo>
                    <a:pt x="19967" y="123"/>
                    <a:pt x="19963" y="157"/>
                    <a:pt x="19960" y="187"/>
                  </a:cubicBezTo>
                  <a:lnTo>
                    <a:pt x="13360" y="187"/>
                  </a:lnTo>
                  <a:cubicBezTo>
                    <a:pt x="13363" y="123"/>
                    <a:pt x="13366" y="64"/>
                    <a:pt x="13370" y="1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ffectLst>
              <a:outerShdw blurRad="42863" dist="19050" dir="19200000" algn="bl" rotWithShape="0">
                <a:srgbClr val="000000">
                  <a:alpha val="22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" name="Google Shape;402;p20"/>
            <p:cNvSpPr/>
            <p:nvPr/>
          </p:nvSpPr>
          <p:spPr>
            <a:xfrm>
              <a:off x="1832325" y="3330341"/>
              <a:ext cx="59700" cy="55372"/>
            </a:xfrm>
            <a:custGeom>
              <a:avLst/>
              <a:gdLst/>
              <a:ahLst/>
              <a:cxnLst/>
              <a:rect l="l" t="t" r="r" b="b"/>
              <a:pathLst>
                <a:path w="1007" h="934" extrusionOk="0">
                  <a:moveTo>
                    <a:pt x="505" y="1"/>
                  </a:moveTo>
                  <a:cubicBezTo>
                    <a:pt x="281" y="1"/>
                    <a:pt x="82" y="162"/>
                    <a:pt x="44" y="388"/>
                  </a:cubicBezTo>
                  <a:cubicBezTo>
                    <a:pt x="1" y="642"/>
                    <a:pt x="173" y="884"/>
                    <a:pt x="424" y="927"/>
                  </a:cubicBezTo>
                  <a:cubicBezTo>
                    <a:pt x="450" y="931"/>
                    <a:pt x="477" y="934"/>
                    <a:pt x="503" y="934"/>
                  </a:cubicBezTo>
                  <a:cubicBezTo>
                    <a:pt x="727" y="934"/>
                    <a:pt x="924" y="774"/>
                    <a:pt x="963" y="547"/>
                  </a:cubicBezTo>
                  <a:cubicBezTo>
                    <a:pt x="1006" y="292"/>
                    <a:pt x="837" y="54"/>
                    <a:pt x="583" y="7"/>
                  </a:cubicBezTo>
                  <a:cubicBezTo>
                    <a:pt x="556" y="3"/>
                    <a:pt x="530" y="1"/>
                    <a:pt x="50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5" name="Google Shape;403;p20"/>
            <p:cNvSpPr/>
            <p:nvPr/>
          </p:nvSpPr>
          <p:spPr>
            <a:xfrm>
              <a:off x="1993875" y="3449928"/>
              <a:ext cx="59700" cy="55372"/>
            </a:xfrm>
            <a:custGeom>
              <a:avLst/>
              <a:gdLst/>
              <a:ahLst/>
              <a:cxnLst/>
              <a:rect l="l" t="t" r="r" b="b"/>
              <a:pathLst>
                <a:path w="1007" h="934" extrusionOk="0">
                  <a:moveTo>
                    <a:pt x="505" y="1"/>
                  </a:moveTo>
                  <a:cubicBezTo>
                    <a:pt x="281" y="1"/>
                    <a:pt x="82" y="162"/>
                    <a:pt x="44" y="388"/>
                  </a:cubicBezTo>
                  <a:cubicBezTo>
                    <a:pt x="1" y="642"/>
                    <a:pt x="173" y="884"/>
                    <a:pt x="424" y="927"/>
                  </a:cubicBezTo>
                  <a:cubicBezTo>
                    <a:pt x="450" y="931"/>
                    <a:pt x="477" y="934"/>
                    <a:pt x="503" y="934"/>
                  </a:cubicBezTo>
                  <a:cubicBezTo>
                    <a:pt x="727" y="934"/>
                    <a:pt x="924" y="774"/>
                    <a:pt x="963" y="547"/>
                  </a:cubicBezTo>
                  <a:cubicBezTo>
                    <a:pt x="1006" y="292"/>
                    <a:pt x="837" y="54"/>
                    <a:pt x="583" y="7"/>
                  </a:cubicBezTo>
                  <a:cubicBezTo>
                    <a:pt x="556" y="3"/>
                    <a:pt x="530" y="1"/>
                    <a:pt x="50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21" name="Google Shape;404;p20"/>
            <p:cNvSpPr/>
            <p:nvPr/>
          </p:nvSpPr>
          <p:spPr>
            <a:xfrm>
              <a:off x="1968263" y="3283678"/>
              <a:ext cx="59700" cy="55372"/>
            </a:xfrm>
            <a:custGeom>
              <a:avLst/>
              <a:gdLst/>
              <a:ahLst/>
              <a:cxnLst/>
              <a:rect l="l" t="t" r="r" b="b"/>
              <a:pathLst>
                <a:path w="1007" h="934" extrusionOk="0">
                  <a:moveTo>
                    <a:pt x="505" y="1"/>
                  </a:moveTo>
                  <a:cubicBezTo>
                    <a:pt x="281" y="1"/>
                    <a:pt x="82" y="162"/>
                    <a:pt x="44" y="388"/>
                  </a:cubicBezTo>
                  <a:cubicBezTo>
                    <a:pt x="1" y="642"/>
                    <a:pt x="173" y="884"/>
                    <a:pt x="424" y="927"/>
                  </a:cubicBezTo>
                  <a:cubicBezTo>
                    <a:pt x="450" y="931"/>
                    <a:pt x="477" y="934"/>
                    <a:pt x="503" y="934"/>
                  </a:cubicBezTo>
                  <a:cubicBezTo>
                    <a:pt x="727" y="934"/>
                    <a:pt x="924" y="774"/>
                    <a:pt x="963" y="547"/>
                  </a:cubicBezTo>
                  <a:cubicBezTo>
                    <a:pt x="1006" y="292"/>
                    <a:pt x="837" y="54"/>
                    <a:pt x="583" y="7"/>
                  </a:cubicBezTo>
                  <a:cubicBezTo>
                    <a:pt x="556" y="3"/>
                    <a:pt x="530" y="1"/>
                    <a:pt x="50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22" name="Google Shape;405;p20"/>
            <p:cNvSpPr/>
            <p:nvPr/>
          </p:nvSpPr>
          <p:spPr>
            <a:xfrm>
              <a:off x="2252425" y="3416053"/>
              <a:ext cx="59700" cy="55372"/>
            </a:xfrm>
            <a:custGeom>
              <a:avLst/>
              <a:gdLst/>
              <a:ahLst/>
              <a:cxnLst/>
              <a:rect l="l" t="t" r="r" b="b"/>
              <a:pathLst>
                <a:path w="1007" h="934" extrusionOk="0">
                  <a:moveTo>
                    <a:pt x="505" y="1"/>
                  </a:moveTo>
                  <a:cubicBezTo>
                    <a:pt x="281" y="1"/>
                    <a:pt x="82" y="162"/>
                    <a:pt x="44" y="388"/>
                  </a:cubicBezTo>
                  <a:cubicBezTo>
                    <a:pt x="1" y="642"/>
                    <a:pt x="173" y="884"/>
                    <a:pt x="424" y="927"/>
                  </a:cubicBezTo>
                  <a:cubicBezTo>
                    <a:pt x="450" y="931"/>
                    <a:pt x="477" y="934"/>
                    <a:pt x="503" y="934"/>
                  </a:cubicBezTo>
                  <a:cubicBezTo>
                    <a:pt x="727" y="934"/>
                    <a:pt x="924" y="774"/>
                    <a:pt x="963" y="547"/>
                  </a:cubicBezTo>
                  <a:cubicBezTo>
                    <a:pt x="1006" y="292"/>
                    <a:pt x="837" y="54"/>
                    <a:pt x="583" y="7"/>
                  </a:cubicBezTo>
                  <a:cubicBezTo>
                    <a:pt x="556" y="3"/>
                    <a:pt x="530" y="1"/>
                    <a:pt x="50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23" name="Google Shape;406;p20"/>
            <p:cNvSpPr/>
            <p:nvPr/>
          </p:nvSpPr>
          <p:spPr>
            <a:xfrm>
              <a:off x="2104188" y="3378178"/>
              <a:ext cx="59700" cy="55372"/>
            </a:xfrm>
            <a:custGeom>
              <a:avLst/>
              <a:gdLst/>
              <a:ahLst/>
              <a:cxnLst/>
              <a:rect l="l" t="t" r="r" b="b"/>
              <a:pathLst>
                <a:path w="1007" h="934" extrusionOk="0">
                  <a:moveTo>
                    <a:pt x="505" y="1"/>
                  </a:moveTo>
                  <a:cubicBezTo>
                    <a:pt x="281" y="1"/>
                    <a:pt x="82" y="162"/>
                    <a:pt x="44" y="388"/>
                  </a:cubicBezTo>
                  <a:cubicBezTo>
                    <a:pt x="1" y="642"/>
                    <a:pt x="173" y="884"/>
                    <a:pt x="424" y="927"/>
                  </a:cubicBezTo>
                  <a:cubicBezTo>
                    <a:pt x="450" y="931"/>
                    <a:pt x="477" y="934"/>
                    <a:pt x="503" y="934"/>
                  </a:cubicBezTo>
                  <a:cubicBezTo>
                    <a:pt x="727" y="934"/>
                    <a:pt x="924" y="774"/>
                    <a:pt x="963" y="547"/>
                  </a:cubicBezTo>
                  <a:cubicBezTo>
                    <a:pt x="1006" y="292"/>
                    <a:pt x="837" y="54"/>
                    <a:pt x="583" y="7"/>
                  </a:cubicBezTo>
                  <a:cubicBezTo>
                    <a:pt x="556" y="3"/>
                    <a:pt x="530" y="1"/>
                    <a:pt x="50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24" name="Google Shape;407;p20"/>
            <p:cNvSpPr/>
            <p:nvPr/>
          </p:nvSpPr>
          <p:spPr>
            <a:xfrm>
              <a:off x="2104188" y="3550078"/>
              <a:ext cx="59700" cy="55372"/>
            </a:xfrm>
            <a:custGeom>
              <a:avLst/>
              <a:gdLst/>
              <a:ahLst/>
              <a:cxnLst/>
              <a:rect l="l" t="t" r="r" b="b"/>
              <a:pathLst>
                <a:path w="1007" h="934" extrusionOk="0">
                  <a:moveTo>
                    <a:pt x="505" y="1"/>
                  </a:moveTo>
                  <a:cubicBezTo>
                    <a:pt x="281" y="1"/>
                    <a:pt x="82" y="162"/>
                    <a:pt x="44" y="388"/>
                  </a:cubicBezTo>
                  <a:cubicBezTo>
                    <a:pt x="1" y="642"/>
                    <a:pt x="173" y="884"/>
                    <a:pt x="424" y="927"/>
                  </a:cubicBezTo>
                  <a:cubicBezTo>
                    <a:pt x="450" y="931"/>
                    <a:pt x="477" y="934"/>
                    <a:pt x="503" y="934"/>
                  </a:cubicBezTo>
                  <a:cubicBezTo>
                    <a:pt x="727" y="934"/>
                    <a:pt x="924" y="774"/>
                    <a:pt x="963" y="547"/>
                  </a:cubicBezTo>
                  <a:cubicBezTo>
                    <a:pt x="1006" y="292"/>
                    <a:pt x="837" y="54"/>
                    <a:pt x="583" y="7"/>
                  </a:cubicBezTo>
                  <a:cubicBezTo>
                    <a:pt x="556" y="3"/>
                    <a:pt x="530" y="1"/>
                    <a:pt x="50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25" name="Google Shape;408;p20"/>
            <p:cNvSpPr/>
            <p:nvPr/>
          </p:nvSpPr>
          <p:spPr>
            <a:xfrm>
              <a:off x="1868488" y="3133791"/>
              <a:ext cx="59700" cy="55372"/>
            </a:xfrm>
            <a:custGeom>
              <a:avLst/>
              <a:gdLst/>
              <a:ahLst/>
              <a:cxnLst/>
              <a:rect l="l" t="t" r="r" b="b"/>
              <a:pathLst>
                <a:path w="1007" h="934" extrusionOk="0">
                  <a:moveTo>
                    <a:pt x="505" y="1"/>
                  </a:moveTo>
                  <a:cubicBezTo>
                    <a:pt x="281" y="1"/>
                    <a:pt x="82" y="162"/>
                    <a:pt x="44" y="388"/>
                  </a:cubicBezTo>
                  <a:cubicBezTo>
                    <a:pt x="1" y="642"/>
                    <a:pt x="173" y="884"/>
                    <a:pt x="424" y="927"/>
                  </a:cubicBezTo>
                  <a:cubicBezTo>
                    <a:pt x="450" y="931"/>
                    <a:pt x="477" y="934"/>
                    <a:pt x="503" y="934"/>
                  </a:cubicBezTo>
                  <a:cubicBezTo>
                    <a:pt x="727" y="934"/>
                    <a:pt x="924" y="774"/>
                    <a:pt x="963" y="547"/>
                  </a:cubicBezTo>
                  <a:cubicBezTo>
                    <a:pt x="1006" y="292"/>
                    <a:pt x="837" y="54"/>
                    <a:pt x="583" y="7"/>
                  </a:cubicBezTo>
                  <a:cubicBezTo>
                    <a:pt x="556" y="3"/>
                    <a:pt x="530" y="1"/>
                    <a:pt x="50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26" name="Google Shape;409;p20"/>
            <p:cNvSpPr/>
            <p:nvPr/>
          </p:nvSpPr>
          <p:spPr>
            <a:xfrm>
              <a:off x="2252425" y="3650491"/>
              <a:ext cx="59700" cy="55372"/>
            </a:xfrm>
            <a:custGeom>
              <a:avLst/>
              <a:gdLst/>
              <a:ahLst/>
              <a:cxnLst/>
              <a:rect l="l" t="t" r="r" b="b"/>
              <a:pathLst>
                <a:path w="1007" h="934" extrusionOk="0">
                  <a:moveTo>
                    <a:pt x="505" y="1"/>
                  </a:moveTo>
                  <a:cubicBezTo>
                    <a:pt x="281" y="1"/>
                    <a:pt x="82" y="162"/>
                    <a:pt x="44" y="388"/>
                  </a:cubicBezTo>
                  <a:cubicBezTo>
                    <a:pt x="1" y="642"/>
                    <a:pt x="173" y="884"/>
                    <a:pt x="424" y="927"/>
                  </a:cubicBezTo>
                  <a:cubicBezTo>
                    <a:pt x="450" y="931"/>
                    <a:pt x="477" y="934"/>
                    <a:pt x="503" y="934"/>
                  </a:cubicBezTo>
                  <a:cubicBezTo>
                    <a:pt x="727" y="934"/>
                    <a:pt x="924" y="774"/>
                    <a:pt x="963" y="547"/>
                  </a:cubicBezTo>
                  <a:cubicBezTo>
                    <a:pt x="1006" y="292"/>
                    <a:pt x="837" y="54"/>
                    <a:pt x="583" y="7"/>
                  </a:cubicBezTo>
                  <a:cubicBezTo>
                    <a:pt x="556" y="3"/>
                    <a:pt x="530" y="1"/>
                    <a:pt x="50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27" name="Google Shape;410;p20"/>
            <p:cNvSpPr/>
            <p:nvPr/>
          </p:nvSpPr>
          <p:spPr>
            <a:xfrm>
              <a:off x="2349400" y="3745216"/>
              <a:ext cx="59700" cy="55372"/>
            </a:xfrm>
            <a:custGeom>
              <a:avLst/>
              <a:gdLst/>
              <a:ahLst/>
              <a:cxnLst/>
              <a:rect l="l" t="t" r="r" b="b"/>
              <a:pathLst>
                <a:path w="1007" h="934" extrusionOk="0">
                  <a:moveTo>
                    <a:pt x="505" y="1"/>
                  </a:moveTo>
                  <a:cubicBezTo>
                    <a:pt x="281" y="1"/>
                    <a:pt x="82" y="162"/>
                    <a:pt x="44" y="388"/>
                  </a:cubicBezTo>
                  <a:cubicBezTo>
                    <a:pt x="1" y="642"/>
                    <a:pt x="173" y="884"/>
                    <a:pt x="424" y="927"/>
                  </a:cubicBezTo>
                  <a:cubicBezTo>
                    <a:pt x="450" y="931"/>
                    <a:pt x="477" y="934"/>
                    <a:pt x="503" y="934"/>
                  </a:cubicBezTo>
                  <a:cubicBezTo>
                    <a:pt x="727" y="934"/>
                    <a:pt x="924" y="774"/>
                    <a:pt x="963" y="547"/>
                  </a:cubicBezTo>
                  <a:cubicBezTo>
                    <a:pt x="1006" y="292"/>
                    <a:pt x="837" y="54"/>
                    <a:pt x="583" y="7"/>
                  </a:cubicBezTo>
                  <a:cubicBezTo>
                    <a:pt x="556" y="3"/>
                    <a:pt x="530" y="1"/>
                    <a:pt x="50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28" name="Google Shape;411;p20"/>
            <p:cNvSpPr/>
            <p:nvPr/>
          </p:nvSpPr>
          <p:spPr>
            <a:xfrm>
              <a:off x="2471175" y="3650491"/>
              <a:ext cx="59700" cy="55372"/>
            </a:xfrm>
            <a:custGeom>
              <a:avLst/>
              <a:gdLst/>
              <a:ahLst/>
              <a:cxnLst/>
              <a:rect l="l" t="t" r="r" b="b"/>
              <a:pathLst>
                <a:path w="1007" h="934" extrusionOk="0">
                  <a:moveTo>
                    <a:pt x="505" y="1"/>
                  </a:moveTo>
                  <a:cubicBezTo>
                    <a:pt x="281" y="1"/>
                    <a:pt x="82" y="162"/>
                    <a:pt x="44" y="388"/>
                  </a:cubicBezTo>
                  <a:cubicBezTo>
                    <a:pt x="1" y="642"/>
                    <a:pt x="173" y="884"/>
                    <a:pt x="424" y="927"/>
                  </a:cubicBezTo>
                  <a:cubicBezTo>
                    <a:pt x="450" y="931"/>
                    <a:pt x="477" y="934"/>
                    <a:pt x="503" y="934"/>
                  </a:cubicBezTo>
                  <a:cubicBezTo>
                    <a:pt x="727" y="934"/>
                    <a:pt x="924" y="774"/>
                    <a:pt x="963" y="547"/>
                  </a:cubicBezTo>
                  <a:cubicBezTo>
                    <a:pt x="1006" y="292"/>
                    <a:pt x="837" y="54"/>
                    <a:pt x="583" y="7"/>
                  </a:cubicBezTo>
                  <a:cubicBezTo>
                    <a:pt x="556" y="3"/>
                    <a:pt x="530" y="1"/>
                    <a:pt x="50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29" name="Google Shape;412;p20"/>
            <p:cNvSpPr/>
            <p:nvPr/>
          </p:nvSpPr>
          <p:spPr>
            <a:xfrm>
              <a:off x="2512675" y="3849541"/>
              <a:ext cx="59700" cy="55372"/>
            </a:xfrm>
            <a:custGeom>
              <a:avLst/>
              <a:gdLst/>
              <a:ahLst/>
              <a:cxnLst/>
              <a:rect l="l" t="t" r="r" b="b"/>
              <a:pathLst>
                <a:path w="1007" h="934" extrusionOk="0">
                  <a:moveTo>
                    <a:pt x="505" y="1"/>
                  </a:moveTo>
                  <a:cubicBezTo>
                    <a:pt x="281" y="1"/>
                    <a:pt x="82" y="162"/>
                    <a:pt x="44" y="388"/>
                  </a:cubicBezTo>
                  <a:cubicBezTo>
                    <a:pt x="1" y="642"/>
                    <a:pt x="173" y="884"/>
                    <a:pt x="424" y="927"/>
                  </a:cubicBezTo>
                  <a:cubicBezTo>
                    <a:pt x="450" y="931"/>
                    <a:pt x="477" y="934"/>
                    <a:pt x="503" y="934"/>
                  </a:cubicBezTo>
                  <a:cubicBezTo>
                    <a:pt x="727" y="934"/>
                    <a:pt x="924" y="774"/>
                    <a:pt x="963" y="547"/>
                  </a:cubicBezTo>
                  <a:cubicBezTo>
                    <a:pt x="1006" y="292"/>
                    <a:pt x="837" y="54"/>
                    <a:pt x="583" y="7"/>
                  </a:cubicBezTo>
                  <a:cubicBezTo>
                    <a:pt x="556" y="3"/>
                    <a:pt x="530" y="1"/>
                    <a:pt x="50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30" name="Google Shape;413;p20"/>
            <p:cNvSpPr/>
            <p:nvPr/>
          </p:nvSpPr>
          <p:spPr>
            <a:xfrm>
              <a:off x="2616300" y="3703378"/>
              <a:ext cx="59700" cy="55372"/>
            </a:xfrm>
            <a:custGeom>
              <a:avLst/>
              <a:gdLst/>
              <a:ahLst/>
              <a:cxnLst/>
              <a:rect l="l" t="t" r="r" b="b"/>
              <a:pathLst>
                <a:path w="1007" h="934" extrusionOk="0">
                  <a:moveTo>
                    <a:pt x="505" y="1"/>
                  </a:moveTo>
                  <a:cubicBezTo>
                    <a:pt x="281" y="1"/>
                    <a:pt x="82" y="162"/>
                    <a:pt x="44" y="388"/>
                  </a:cubicBezTo>
                  <a:cubicBezTo>
                    <a:pt x="1" y="642"/>
                    <a:pt x="173" y="884"/>
                    <a:pt x="424" y="927"/>
                  </a:cubicBezTo>
                  <a:cubicBezTo>
                    <a:pt x="450" y="931"/>
                    <a:pt x="477" y="934"/>
                    <a:pt x="503" y="934"/>
                  </a:cubicBezTo>
                  <a:cubicBezTo>
                    <a:pt x="727" y="934"/>
                    <a:pt x="924" y="774"/>
                    <a:pt x="963" y="547"/>
                  </a:cubicBezTo>
                  <a:cubicBezTo>
                    <a:pt x="1006" y="292"/>
                    <a:pt x="837" y="54"/>
                    <a:pt x="583" y="7"/>
                  </a:cubicBezTo>
                  <a:cubicBezTo>
                    <a:pt x="556" y="3"/>
                    <a:pt x="530" y="1"/>
                    <a:pt x="50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31" name="Google Shape;414;p20"/>
            <p:cNvSpPr/>
            <p:nvPr/>
          </p:nvSpPr>
          <p:spPr>
            <a:xfrm>
              <a:off x="2657125" y="3849541"/>
              <a:ext cx="59700" cy="55372"/>
            </a:xfrm>
            <a:custGeom>
              <a:avLst/>
              <a:gdLst/>
              <a:ahLst/>
              <a:cxnLst/>
              <a:rect l="l" t="t" r="r" b="b"/>
              <a:pathLst>
                <a:path w="1007" h="934" extrusionOk="0">
                  <a:moveTo>
                    <a:pt x="505" y="1"/>
                  </a:moveTo>
                  <a:cubicBezTo>
                    <a:pt x="281" y="1"/>
                    <a:pt x="82" y="162"/>
                    <a:pt x="44" y="388"/>
                  </a:cubicBezTo>
                  <a:cubicBezTo>
                    <a:pt x="1" y="642"/>
                    <a:pt x="173" y="884"/>
                    <a:pt x="424" y="927"/>
                  </a:cubicBezTo>
                  <a:cubicBezTo>
                    <a:pt x="450" y="931"/>
                    <a:pt x="477" y="934"/>
                    <a:pt x="503" y="934"/>
                  </a:cubicBezTo>
                  <a:cubicBezTo>
                    <a:pt x="727" y="934"/>
                    <a:pt x="924" y="774"/>
                    <a:pt x="963" y="547"/>
                  </a:cubicBezTo>
                  <a:cubicBezTo>
                    <a:pt x="1006" y="292"/>
                    <a:pt x="837" y="54"/>
                    <a:pt x="583" y="7"/>
                  </a:cubicBezTo>
                  <a:cubicBezTo>
                    <a:pt x="556" y="3"/>
                    <a:pt x="530" y="1"/>
                    <a:pt x="50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32" name="Google Shape;415;p20"/>
            <p:cNvSpPr/>
            <p:nvPr/>
          </p:nvSpPr>
          <p:spPr>
            <a:xfrm>
              <a:off x="2381150" y="3550066"/>
              <a:ext cx="59700" cy="55372"/>
            </a:xfrm>
            <a:custGeom>
              <a:avLst/>
              <a:gdLst/>
              <a:ahLst/>
              <a:cxnLst/>
              <a:rect l="l" t="t" r="r" b="b"/>
              <a:pathLst>
                <a:path w="1007" h="934" extrusionOk="0">
                  <a:moveTo>
                    <a:pt x="505" y="1"/>
                  </a:moveTo>
                  <a:cubicBezTo>
                    <a:pt x="281" y="1"/>
                    <a:pt x="82" y="162"/>
                    <a:pt x="44" y="388"/>
                  </a:cubicBezTo>
                  <a:cubicBezTo>
                    <a:pt x="1" y="642"/>
                    <a:pt x="173" y="884"/>
                    <a:pt x="424" y="927"/>
                  </a:cubicBezTo>
                  <a:cubicBezTo>
                    <a:pt x="450" y="931"/>
                    <a:pt x="477" y="934"/>
                    <a:pt x="503" y="934"/>
                  </a:cubicBezTo>
                  <a:cubicBezTo>
                    <a:pt x="727" y="934"/>
                    <a:pt x="924" y="774"/>
                    <a:pt x="963" y="547"/>
                  </a:cubicBezTo>
                  <a:cubicBezTo>
                    <a:pt x="1006" y="292"/>
                    <a:pt x="837" y="54"/>
                    <a:pt x="583" y="7"/>
                  </a:cubicBezTo>
                  <a:cubicBezTo>
                    <a:pt x="556" y="3"/>
                    <a:pt x="530" y="1"/>
                    <a:pt x="50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33" name="Google Shape;416;p20"/>
            <p:cNvSpPr/>
            <p:nvPr/>
          </p:nvSpPr>
          <p:spPr>
            <a:xfrm>
              <a:off x="2826988" y="3868403"/>
              <a:ext cx="59700" cy="55372"/>
            </a:xfrm>
            <a:custGeom>
              <a:avLst/>
              <a:gdLst/>
              <a:ahLst/>
              <a:cxnLst/>
              <a:rect l="l" t="t" r="r" b="b"/>
              <a:pathLst>
                <a:path w="1007" h="934" extrusionOk="0">
                  <a:moveTo>
                    <a:pt x="505" y="1"/>
                  </a:moveTo>
                  <a:cubicBezTo>
                    <a:pt x="281" y="1"/>
                    <a:pt x="82" y="162"/>
                    <a:pt x="44" y="388"/>
                  </a:cubicBezTo>
                  <a:cubicBezTo>
                    <a:pt x="1" y="642"/>
                    <a:pt x="173" y="884"/>
                    <a:pt x="424" y="927"/>
                  </a:cubicBezTo>
                  <a:cubicBezTo>
                    <a:pt x="450" y="931"/>
                    <a:pt x="477" y="934"/>
                    <a:pt x="503" y="934"/>
                  </a:cubicBezTo>
                  <a:cubicBezTo>
                    <a:pt x="727" y="934"/>
                    <a:pt x="924" y="774"/>
                    <a:pt x="963" y="547"/>
                  </a:cubicBezTo>
                  <a:cubicBezTo>
                    <a:pt x="1006" y="292"/>
                    <a:pt x="837" y="54"/>
                    <a:pt x="583" y="7"/>
                  </a:cubicBezTo>
                  <a:cubicBezTo>
                    <a:pt x="556" y="3"/>
                    <a:pt x="530" y="1"/>
                    <a:pt x="50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34" name="Google Shape;417;p20"/>
            <p:cNvSpPr/>
            <p:nvPr/>
          </p:nvSpPr>
          <p:spPr>
            <a:xfrm>
              <a:off x="2937625" y="4015578"/>
              <a:ext cx="59700" cy="55372"/>
            </a:xfrm>
            <a:custGeom>
              <a:avLst/>
              <a:gdLst/>
              <a:ahLst/>
              <a:cxnLst/>
              <a:rect l="l" t="t" r="r" b="b"/>
              <a:pathLst>
                <a:path w="1007" h="934" extrusionOk="0">
                  <a:moveTo>
                    <a:pt x="505" y="1"/>
                  </a:moveTo>
                  <a:cubicBezTo>
                    <a:pt x="281" y="1"/>
                    <a:pt x="82" y="162"/>
                    <a:pt x="44" y="388"/>
                  </a:cubicBezTo>
                  <a:cubicBezTo>
                    <a:pt x="1" y="642"/>
                    <a:pt x="173" y="884"/>
                    <a:pt x="424" y="927"/>
                  </a:cubicBezTo>
                  <a:cubicBezTo>
                    <a:pt x="450" y="931"/>
                    <a:pt x="477" y="934"/>
                    <a:pt x="503" y="934"/>
                  </a:cubicBezTo>
                  <a:cubicBezTo>
                    <a:pt x="727" y="934"/>
                    <a:pt x="924" y="774"/>
                    <a:pt x="963" y="547"/>
                  </a:cubicBezTo>
                  <a:cubicBezTo>
                    <a:pt x="1006" y="292"/>
                    <a:pt x="837" y="54"/>
                    <a:pt x="583" y="7"/>
                  </a:cubicBezTo>
                  <a:cubicBezTo>
                    <a:pt x="556" y="3"/>
                    <a:pt x="530" y="1"/>
                    <a:pt x="50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35" name="Google Shape;418;p20"/>
            <p:cNvSpPr/>
            <p:nvPr/>
          </p:nvSpPr>
          <p:spPr>
            <a:xfrm>
              <a:off x="2767300" y="4015578"/>
              <a:ext cx="59700" cy="55372"/>
            </a:xfrm>
            <a:custGeom>
              <a:avLst/>
              <a:gdLst/>
              <a:ahLst/>
              <a:cxnLst/>
              <a:rect l="l" t="t" r="r" b="b"/>
              <a:pathLst>
                <a:path w="1007" h="934" extrusionOk="0">
                  <a:moveTo>
                    <a:pt x="505" y="1"/>
                  </a:moveTo>
                  <a:cubicBezTo>
                    <a:pt x="281" y="1"/>
                    <a:pt x="82" y="162"/>
                    <a:pt x="44" y="388"/>
                  </a:cubicBezTo>
                  <a:cubicBezTo>
                    <a:pt x="1" y="642"/>
                    <a:pt x="173" y="884"/>
                    <a:pt x="424" y="927"/>
                  </a:cubicBezTo>
                  <a:cubicBezTo>
                    <a:pt x="450" y="931"/>
                    <a:pt x="477" y="934"/>
                    <a:pt x="503" y="934"/>
                  </a:cubicBezTo>
                  <a:cubicBezTo>
                    <a:pt x="727" y="934"/>
                    <a:pt x="924" y="774"/>
                    <a:pt x="963" y="547"/>
                  </a:cubicBezTo>
                  <a:cubicBezTo>
                    <a:pt x="1006" y="292"/>
                    <a:pt x="837" y="54"/>
                    <a:pt x="583" y="7"/>
                  </a:cubicBezTo>
                  <a:cubicBezTo>
                    <a:pt x="556" y="3"/>
                    <a:pt x="530" y="1"/>
                    <a:pt x="50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36" name="Google Shape;419;p20"/>
            <p:cNvSpPr/>
            <p:nvPr/>
          </p:nvSpPr>
          <p:spPr>
            <a:xfrm>
              <a:off x="2997325" y="4171591"/>
              <a:ext cx="59700" cy="55372"/>
            </a:xfrm>
            <a:custGeom>
              <a:avLst/>
              <a:gdLst/>
              <a:ahLst/>
              <a:cxnLst/>
              <a:rect l="l" t="t" r="r" b="b"/>
              <a:pathLst>
                <a:path w="1007" h="934" extrusionOk="0">
                  <a:moveTo>
                    <a:pt x="505" y="1"/>
                  </a:moveTo>
                  <a:cubicBezTo>
                    <a:pt x="281" y="1"/>
                    <a:pt x="82" y="162"/>
                    <a:pt x="44" y="388"/>
                  </a:cubicBezTo>
                  <a:cubicBezTo>
                    <a:pt x="1" y="642"/>
                    <a:pt x="173" y="884"/>
                    <a:pt x="424" y="927"/>
                  </a:cubicBezTo>
                  <a:cubicBezTo>
                    <a:pt x="450" y="931"/>
                    <a:pt x="477" y="934"/>
                    <a:pt x="503" y="934"/>
                  </a:cubicBezTo>
                  <a:cubicBezTo>
                    <a:pt x="727" y="934"/>
                    <a:pt x="924" y="774"/>
                    <a:pt x="963" y="547"/>
                  </a:cubicBezTo>
                  <a:cubicBezTo>
                    <a:pt x="1006" y="292"/>
                    <a:pt x="837" y="54"/>
                    <a:pt x="583" y="7"/>
                  </a:cubicBezTo>
                  <a:cubicBezTo>
                    <a:pt x="556" y="3"/>
                    <a:pt x="530" y="1"/>
                    <a:pt x="50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37" name="Google Shape;420;p20"/>
            <p:cNvSpPr/>
            <p:nvPr/>
          </p:nvSpPr>
          <p:spPr>
            <a:xfrm>
              <a:off x="3107950" y="4056853"/>
              <a:ext cx="59700" cy="55372"/>
            </a:xfrm>
            <a:custGeom>
              <a:avLst/>
              <a:gdLst/>
              <a:ahLst/>
              <a:cxnLst/>
              <a:rect l="l" t="t" r="r" b="b"/>
              <a:pathLst>
                <a:path w="1007" h="934" extrusionOk="0">
                  <a:moveTo>
                    <a:pt x="505" y="1"/>
                  </a:moveTo>
                  <a:cubicBezTo>
                    <a:pt x="281" y="1"/>
                    <a:pt x="82" y="162"/>
                    <a:pt x="44" y="388"/>
                  </a:cubicBezTo>
                  <a:cubicBezTo>
                    <a:pt x="1" y="642"/>
                    <a:pt x="173" y="884"/>
                    <a:pt x="424" y="927"/>
                  </a:cubicBezTo>
                  <a:cubicBezTo>
                    <a:pt x="450" y="931"/>
                    <a:pt x="477" y="934"/>
                    <a:pt x="503" y="934"/>
                  </a:cubicBezTo>
                  <a:cubicBezTo>
                    <a:pt x="727" y="934"/>
                    <a:pt x="924" y="774"/>
                    <a:pt x="963" y="547"/>
                  </a:cubicBezTo>
                  <a:cubicBezTo>
                    <a:pt x="1006" y="292"/>
                    <a:pt x="837" y="54"/>
                    <a:pt x="583" y="7"/>
                  </a:cubicBezTo>
                  <a:cubicBezTo>
                    <a:pt x="556" y="3"/>
                    <a:pt x="530" y="1"/>
                    <a:pt x="50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38" name="Google Shape;421;p20"/>
            <p:cNvSpPr/>
            <p:nvPr/>
          </p:nvSpPr>
          <p:spPr>
            <a:xfrm>
              <a:off x="3107950" y="4203016"/>
              <a:ext cx="59700" cy="55372"/>
            </a:xfrm>
            <a:custGeom>
              <a:avLst/>
              <a:gdLst/>
              <a:ahLst/>
              <a:cxnLst/>
              <a:rect l="l" t="t" r="r" b="b"/>
              <a:pathLst>
                <a:path w="1007" h="934" extrusionOk="0">
                  <a:moveTo>
                    <a:pt x="505" y="1"/>
                  </a:moveTo>
                  <a:cubicBezTo>
                    <a:pt x="281" y="1"/>
                    <a:pt x="82" y="162"/>
                    <a:pt x="44" y="388"/>
                  </a:cubicBezTo>
                  <a:cubicBezTo>
                    <a:pt x="1" y="642"/>
                    <a:pt x="173" y="884"/>
                    <a:pt x="424" y="927"/>
                  </a:cubicBezTo>
                  <a:cubicBezTo>
                    <a:pt x="450" y="931"/>
                    <a:pt x="477" y="934"/>
                    <a:pt x="503" y="934"/>
                  </a:cubicBezTo>
                  <a:cubicBezTo>
                    <a:pt x="727" y="934"/>
                    <a:pt x="924" y="774"/>
                    <a:pt x="963" y="547"/>
                  </a:cubicBezTo>
                  <a:cubicBezTo>
                    <a:pt x="1006" y="292"/>
                    <a:pt x="837" y="54"/>
                    <a:pt x="583" y="7"/>
                  </a:cubicBezTo>
                  <a:cubicBezTo>
                    <a:pt x="556" y="3"/>
                    <a:pt x="530" y="1"/>
                    <a:pt x="50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39" name="Google Shape;306;p20"/>
          <p:cNvGrpSpPr/>
          <p:nvPr/>
        </p:nvGrpSpPr>
        <p:grpSpPr>
          <a:xfrm rot="1742937">
            <a:off x="9939864" y="558476"/>
            <a:ext cx="1912774" cy="1010181"/>
            <a:chOff x="5862862" y="867279"/>
            <a:chExt cx="1912829" cy="1010210"/>
          </a:xfrm>
        </p:grpSpPr>
        <p:sp>
          <p:nvSpPr>
            <p:cNvPr id="40" name="Google Shape;307;p20"/>
            <p:cNvSpPr/>
            <p:nvPr/>
          </p:nvSpPr>
          <p:spPr>
            <a:xfrm rot="1233980">
              <a:off x="7702903" y="1677825"/>
              <a:ext cx="968" cy="7906"/>
            </a:xfrm>
            <a:custGeom>
              <a:avLst/>
              <a:gdLst/>
              <a:ahLst/>
              <a:cxnLst/>
              <a:rect l="l" t="t" r="r" b="b"/>
              <a:pathLst>
                <a:path w="18" h="147" extrusionOk="0">
                  <a:moveTo>
                    <a:pt x="17" y="1"/>
                  </a:moveTo>
                  <a:lnTo>
                    <a:pt x="0" y="90"/>
                  </a:lnTo>
                  <a:cubicBezTo>
                    <a:pt x="5" y="118"/>
                    <a:pt x="9" y="146"/>
                    <a:pt x="12" y="146"/>
                  </a:cubicBezTo>
                  <a:cubicBezTo>
                    <a:pt x="15" y="146"/>
                    <a:pt x="17" y="111"/>
                    <a:pt x="17" y="1"/>
                  </a:cubicBezTo>
                  <a:close/>
                </a:path>
              </a:pathLst>
            </a:custGeom>
            <a:solidFill>
              <a:srgbClr val="F987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1" name="Google Shape;308;p20"/>
            <p:cNvSpPr/>
            <p:nvPr/>
          </p:nvSpPr>
          <p:spPr>
            <a:xfrm rot="1233980">
              <a:off x="5865970" y="1190581"/>
              <a:ext cx="1906613" cy="363607"/>
            </a:xfrm>
            <a:custGeom>
              <a:avLst/>
              <a:gdLst/>
              <a:ahLst/>
              <a:cxnLst/>
              <a:rect l="l" t="t" r="r" b="b"/>
              <a:pathLst>
                <a:path w="35452" h="6761" extrusionOk="0">
                  <a:moveTo>
                    <a:pt x="13370" y="1"/>
                  </a:moveTo>
                  <a:lnTo>
                    <a:pt x="13370" y="1"/>
                  </a:lnTo>
                  <a:cubicBezTo>
                    <a:pt x="13358" y="32"/>
                    <a:pt x="13345" y="71"/>
                    <a:pt x="13334" y="71"/>
                  </a:cubicBezTo>
                  <a:cubicBezTo>
                    <a:pt x="13333" y="71"/>
                    <a:pt x="13331" y="70"/>
                    <a:pt x="13330" y="68"/>
                  </a:cubicBezTo>
                  <a:lnTo>
                    <a:pt x="13330" y="68"/>
                  </a:lnTo>
                  <a:cubicBezTo>
                    <a:pt x="13330" y="107"/>
                    <a:pt x="13330" y="147"/>
                    <a:pt x="13333" y="187"/>
                  </a:cubicBezTo>
                  <a:lnTo>
                    <a:pt x="11147" y="187"/>
                  </a:lnTo>
                  <a:cubicBezTo>
                    <a:pt x="11144" y="157"/>
                    <a:pt x="11144" y="123"/>
                    <a:pt x="11138" y="94"/>
                  </a:cubicBezTo>
                  <a:cubicBezTo>
                    <a:pt x="11134" y="123"/>
                    <a:pt x="11134" y="157"/>
                    <a:pt x="11131" y="187"/>
                  </a:cubicBezTo>
                  <a:lnTo>
                    <a:pt x="893" y="187"/>
                  </a:lnTo>
                  <a:cubicBezTo>
                    <a:pt x="893" y="187"/>
                    <a:pt x="318" y="633"/>
                    <a:pt x="195" y="1730"/>
                  </a:cubicBezTo>
                  <a:cubicBezTo>
                    <a:pt x="0" y="3433"/>
                    <a:pt x="519" y="3282"/>
                    <a:pt x="453" y="4115"/>
                  </a:cubicBezTo>
                  <a:cubicBezTo>
                    <a:pt x="351" y="5385"/>
                    <a:pt x="569" y="5877"/>
                    <a:pt x="404" y="6681"/>
                  </a:cubicBezTo>
                  <a:lnTo>
                    <a:pt x="10949" y="6681"/>
                  </a:lnTo>
                  <a:cubicBezTo>
                    <a:pt x="10955" y="6710"/>
                    <a:pt x="10963" y="6737"/>
                    <a:pt x="10972" y="6760"/>
                  </a:cubicBezTo>
                  <a:lnTo>
                    <a:pt x="10975" y="6681"/>
                  </a:lnTo>
                  <a:lnTo>
                    <a:pt x="19778" y="6681"/>
                  </a:lnTo>
                  <a:cubicBezTo>
                    <a:pt x="19784" y="6710"/>
                    <a:pt x="19795" y="6737"/>
                    <a:pt x="19804" y="6760"/>
                  </a:cubicBezTo>
                  <a:lnTo>
                    <a:pt x="19804" y="6681"/>
                  </a:lnTo>
                  <a:lnTo>
                    <a:pt x="28607" y="6681"/>
                  </a:lnTo>
                  <a:cubicBezTo>
                    <a:pt x="28613" y="6710"/>
                    <a:pt x="28624" y="6737"/>
                    <a:pt x="28633" y="6760"/>
                  </a:cubicBezTo>
                  <a:lnTo>
                    <a:pt x="28633" y="6681"/>
                  </a:lnTo>
                  <a:lnTo>
                    <a:pt x="35452" y="6681"/>
                  </a:lnTo>
                  <a:cubicBezTo>
                    <a:pt x="35452" y="6681"/>
                    <a:pt x="35412" y="6142"/>
                    <a:pt x="35161" y="5616"/>
                  </a:cubicBezTo>
                  <a:cubicBezTo>
                    <a:pt x="35038" y="5358"/>
                    <a:pt x="34860" y="5100"/>
                    <a:pt x="34612" y="4915"/>
                  </a:cubicBezTo>
                  <a:cubicBezTo>
                    <a:pt x="33858" y="4356"/>
                    <a:pt x="34454" y="3552"/>
                    <a:pt x="34371" y="2911"/>
                  </a:cubicBezTo>
                  <a:cubicBezTo>
                    <a:pt x="34288" y="2270"/>
                    <a:pt x="33799" y="1549"/>
                    <a:pt x="33465" y="1149"/>
                  </a:cubicBezTo>
                  <a:cubicBezTo>
                    <a:pt x="33343" y="1003"/>
                    <a:pt x="33220" y="834"/>
                    <a:pt x="33114" y="683"/>
                  </a:cubicBezTo>
                  <a:cubicBezTo>
                    <a:pt x="32929" y="414"/>
                    <a:pt x="32793" y="187"/>
                    <a:pt x="32793" y="187"/>
                  </a:cubicBezTo>
                  <a:lnTo>
                    <a:pt x="31018" y="187"/>
                  </a:lnTo>
                  <a:cubicBezTo>
                    <a:pt x="31021" y="123"/>
                    <a:pt x="31024" y="64"/>
                    <a:pt x="31028" y="1"/>
                  </a:cubicBezTo>
                  <a:lnTo>
                    <a:pt x="31028" y="1"/>
                  </a:lnTo>
                  <a:cubicBezTo>
                    <a:pt x="31019" y="32"/>
                    <a:pt x="31006" y="71"/>
                    <a:pt x="30994" y="71"/>
                  </a:cubicBezTo>
                  <a:cubicBezTo>
                    <a:pt x="30992" y="71"/>
                    <a:pt x="30990" y="70"/>
                    <a:pt x="30988" y="68"/>
                  </a:cubicBezTo>
                  <a:lnTo>
                    <a:pt x="30988" y="68"/>
                  </a:lnTo>
                  <a:cubicBezTo>
                    <a:pt x="30988" y="107"/>
                    <a:pt x="30991" y="147"/>
                    <a:pt x="30991" y="187"/>
                  </a:cubicBezTo>
                  <a:lnTo>
                    <a:pt x="28809" y="187"/>
                  </a:lnTo>
                  <a:cubicBezTo>
                    <a:pt x="28805" y="157"/>
                    <a:pt x="28802" y="123"/>
                    <a:pt x="28799" y="94"/>
                  </a:cubicBezTo>
                  <a:cubicBezTo>
                    <a:pt x="28796" y="123"/>
                    <a:pt x="28792" y="157"/>
                    <a:pt x="28789" y="187"/>
                  </a:cubicBezTo>
                  <a:lnTo>
                    <a:pt x="22189" y="187"/>
                  </a:lnTo>
                  <a:cubicBezTo>
                    <a:pt x="22192" y="123"/>
                    <a:pt x="22195" y="64"/>
                    <a:pt x="22199" y="1"/>
                  </a:cubicBezTo>
                  <a:lnTo>
                    <a:pt x="22199" y="1"/>
                  </a:lnTo>
                  <a:cubicBezTo>
                    <a:pt x="22190" y="32"/>
                    <a:pt x="22175" y="71"/>
                    <a:pt x="22164" y="71"/>
                  </a:cubicBezTo>
                  <a:cubicBezTo>
                    <a:pt x="22162" y="71"/>
                    <a:pt x="22160" y="70"/>
                    <a:pt x="22159" y="68"/>
                  </a:cubicBezTo>
                  <a:lnTo>
                    <a:pt x="22159" y="68"/>
                  </a:lnTo>
                  <a:cubicBezTo>
                    <a:pt x="22159" y="107"/>
                    <a:pt x="22159" y="147"/>
                    <a:pt x="22162" y="187"/>
                  </a:cubicBezTo>
                  <a:lnTo>
                    <a:pt x="19976" y="187"/>
                  </a:lnTo>
                  <a:cubicBezTo>
                    <a:pt x="19976" y="157"/>
                    <a:pt x="19973" y="123"/>
                    <a:pt x="19967" y="94"/>
                  </a:cubicBezTo>
                  <a:cubicBezTo>
                    <a:pt x="19967" y="123"/>
                    <a:pt x="19963" y="157"/>
                    <a:pt x="19960" y="187"/>
                  </a:cubicBezTo>
                  <a:lnTo>
                    <a:pt x="13360" y="187"/>
                  </a:lnTo>
                  <a:cubicBezTo>
                    <a:pt x="13363" y="123"/>
                    <a:pt x="13366" y="64"/>
                    <a:pt x="13370" y="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ffectLst>
              <a:outerShdw blurRad="42863" dist="19050" dir="19380000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2" name="Google Shape;309;p20"/>
            <p:cNvSpPr/>
            <p:nvPr/>
          </p:nvSpPr>
          <p:spPr>
            <a:xfrm rot="1233980">
              <a:off x="7060840" y="1317101"/>
              <a:ext cx="136655" cy="349302"/>
            </a:xfrm>
            <a:custGeom>
              <a:avLst/>
              <a:gdLst/>
              <a:ahLst/>
              <a:cxnLst/>
              <a:rect l="l" t="t" r="r" b="b"/>
              <a:pathLst>
                <a:path w="2541" h="6495" extrusionOk="0">
                  <a:moveTo>
                    <a:pt x="70" y="2732"/>
                  </a:moveTo>
                  <a:cubicBezTo>
                    <a:pt x="72" y="2842"/>
                    <a:pt x="70" y="2877"/>
                    <a:pt x="67" y="2877"/>
                  </a:cubicBezTo>
                  <a:cubicBezTo>
                    <a:pt x="64" y="2877"/>
                    <a:pt x="60" y="2849"/>
                    <a:pt x="57" y="2821"/>
                  </a:cubicBezTo>
                  <a:lnTo>
                    <a:pt x="70" y="2732"/>
                  </a:lnTo>
                  <a:close/>
                  <a:moveTo>
                    <a:pt x="2382" y="3356"/>
                  </a:moveTo>
                  <a:cubicBezTo>
                    <a:pt x="2379" y="3382"/>
                    <a:pt x="2374" y="3429"/>
                    <a:pt x="2368" y="3485"/>
                  </a:cubicBezTo>
                  <a:lnTo>
                    <a:pt x="2368" y="3476"/>
                  </a:lnTo>
                  <a:cubicBezTo>
                    <a:pt x="2375" y="3416"/>
                    <a:pt x="2380" y="3378"/>
                    <a:pt x="2382" y="3356"/>
                  </a:cubicBezTo>
                  <a:close/>
                  <a:moveTo>
                    <a:pt x="2332" y="599"/>
                  </a:moveTo>
                  <a:cubicBezTo>
                    <a:pt x="2342" y="642"/>
                    <a:pt x="2352" y="695"/>
                    <a:pt x="2362" y="755"/>
                  </a:cubicBezTo>
                  <a:cubicBezTo>
                    <a:pt x="2379" y="854"/>
                    <a:pt x="2391" y="973"/>
                    <a:pt x="2402" y="1108"/>
                  </a:cubicBezTo>
                  <a:cubicBezTo>
                    <a:pt x="2408" y="1174"/>
                    <a:pt x="2411" y="1244"/>
                    <a:pt x="2418" y="1320"/>
                  </a:cubicBezTo>
                  <a:cubicBezTo>
                    <a:pt x="2421" y="1356"/>
                    <a:pt x="2421" y="1396"/>
                    <a:pt x="2425" y="1432"/>
                  </a:cubicBezTo>
                  <a:cubicBezTo>
                    <a:pt x="2421" y="1472"/>
                    <a:pt x="2421" y="1512"/>
                    <a:pt x="2418" y="1551"/>
                  </a:cubicBezTo>
                  <a:cubicBezTo>
                    <a:pt x="2403" y="1810"/>
                    <a:pt x="2386" y="1861"/>
                    <a:pt x="2373" y="1861"/>
                  </a:cubicBezTo>
                  <a:cubicBezTo>
                    <a:pt x="2365" y="1861"/>
                    <a:pt x="2359" y="1840"/>
                    <a:pt x="2356" y="1840"/>
                  </a:cubicBezTo>
                  <a:cubicBezTo>
                    <a:pt x="2355" y="1840"/>
                    <a:pt x="2355" y="1845"/>
                    <a:pt x="2356" y="1859"/>
                  </a:cubicBezTo>
                  <a:cubicBezTo>
                    <a:pt x="2302" y="2335"/>
                    <a:pt x="2309" y="2540"/>
                    <a:pt x="2332" y="2722"/>
                  </a:cubicBezTo>
                  <a:cubicBezTo>
                    <a:pt x="2348" y="2904"/>
                    <a:pt x="2362" y="3069"/>
                    <a:pt x="2316" y="3462"/>
                  </a:cubicBezTo>
                  <a:cubicBezTo>
                    <a:pt x="2296" y="3575"/>
                    <a:pt x="2278" y="3609"/>
                    <a:pt x="2263" y="3609"/>
                  </a:cubicBezTo>
                  <a:cubicBezTo>
                    <a:pt x="2240" y="3609"/>
                    <a:pt x="2221" y="3534"/>
                    <a:pt x="2202" y="3534"/>
                  </a:cubicBezTo>
                  <a:cubicBezTo>
                    <a:pt x="2198" y="3534"/>
                    <a:pt x="2194" y="3537"/>
                    <a:pt x="2190" y="3545"/>
                  </a:cubicBezTo>
                  <a:cubicBezTo>
                    <a:pt x="2193" y="3132"/>
                    <a:pt x="2249" y="2910"/>
                    <a:pt x="2263" y="2632"/>
                  </a:cubicBezTo>
                  <a:lnTo>
                    <a:pt x="2263" y="2632"/>
                  </a:lnTo>
                  <a:lnTo>
                    <a:pt x="2223" y="2977"/>
                  </a:lnTo>
                  <a:cubicBezTo>
                    <a:pt x="2217" y="2844"/>
                    <a:pt x="2213" y="2566"/>
                    <a:pt x="2243" y="2417"/>
                  </a:cubicBezTo>
                  <a:lnTo>
                    <a:pt x="2243" y="2417"/>
                  </a:lnTo>
                  <a:cubicBezTo>
                    <a:pt x="2233" y="2454"/>
                    <a:pt x="2226" y="2510"/>
                    <a:pt x="2217" y="2580"/>
                  </a:cubicBezTo>
                  <a:cubicBezTo>
                    <a:pt x="2246" y="2199"/>
                    <a:pt x="2279" y="1819"/>
                    <a:pt x="2325" y="1436"/>
                  </a:cubicBezTo>
                  <a:cubicBezTo>
                    <a:pt x="2332" y="1280"/>
                    <a:pt x="2332" y="1128"/>
                    <a:pt x="2332" y="973"/>
                  </a:cubicBezTo>
                  <a:lnTo>
                    <a:pt x="2332" y="599"/>
                  </a:lnTo>
                  <a:close/>
                  <a:moveTo>
                    <a:pt x="2309" y="5698"/>
                  </a:moveTo>
                  <a:lnTo>
                    <a:pt x="2309" y="5698"/>
                  </a:lnTo>
                  <a:cubicBezTo>
                    <a:pt x="2310" y="5706"/>
                    <a:pt x="2312" y="5715"/>
                    <a:pt x="2313" y="5725"/>
                  </a:cubicBezTo>
                  <a:lnTo>
                    <a:pt x="2313" y="5725"/>
                  </a:lnTo>
                  <a:cubicBezTo>
                    <a:pt x="2312" y="5715"/>
                    <a:pt x="2310" y="5706"/>
                    <a:pt x="2309" y="5698"/>
                  </a:cubicBezTo>
                  <a:close/>
                  <a:moveTo>
                    <a:pt x="2451" y="6336"/>
                  </a:moveTo>
                  <a:cubicBezTo>
                    <a:pt x="2448" y="6350"/>
                    <a:pt x="2448" y="6362"/>
                    <a:pt x="2444" y="6376"/>
                  </a:cubicBezTo>
                  <a:cubicBezTo>
                    <a:pt x="2448" y="6359"/>
                    <a:pt x="2448" y="6346"/>
                    <a:pt x="2451" y="6336"/>
                  </a:cubicBezTo>
                  <a:close/>
                  <a:moveTo>
                    <a:pt x="169" y="1"/>
                  </a:moveTo>
                  <a:lnTo>
                    <a:pt x="169" y="27"/>
                  </a:lnTo>
                  <a:cubicBezTo>
                    <a:pt x="166" y="367"/>
                    <a:pt x="163" y="705"/>
                    <a:pt x="160" y="1039"/>
                  </a:cubicBezTo>
                  <a:lnTo>
                    <a:pt x="222" y="886"/>
                  </a:lnTo>
                  <a:lnTo>
                    <a:pt x="222" y="886"/>
                  </a:lnTo>
                  <a:lnTo>
                    <a:pt x="216" y="1350"/>
                  </a:lnTo>
                  <a:cubicBezTo>
                    <a:pt x="209" y="1402"/>
                    <a:pt x="199" y="1439"/>
                    <a:pt x="190" y="1439"/>
                  </a:cubicBezTo>
                  <a:cubicBezTo>
                    <a:pt x="178" y="1439"/>
                    <a:pt x="169" y="1371"/>
                    <a:pt x="173" y="1181"/>
                  </a:cubicBezTo>
                  <a:lnTo>
                    <a:pt x="173" y="1181"/>
                  </a:lnTo>
                  <a:cubicBezTo>
                    <a:pt x="153" y="1270"/>
                    <a:pt x="163" y="1405"/>
                    <a:pt x="169" y="1524"/>
                  </a:cubicBezTo>
                  <a:cubicBezTo>
                    <a:pt x="169" y="1643"/>
                    <a:pt x="179" y="1743"/>
                    <a:pt x="186" y="1747"/>
                  </a:cubicBezTo>
                  <a:cubicBezTo>
                    <a:pt x="162" y="1924"/>
                    <a:pt x="147" y="1986"/>
                    <a:pt x="139" y="1986"/>
                  </a:cubicBezTo>
                  <a:cubicBezTo>
                    <a:pt x="119" y="1986"/>
                    <a:pt x="130" y="1664"/>
                    <a:pt x="124" y="1664"/>
                  </a:cubicBezTo>
                  <a:lnTo>
                    <a:pt x="124" y="1664"/>
                  </a:lnTo>
                  <a:cubicBezTo>
                    <a:pt x="123" y="1664"/>
                    <a:pt x="122" y="1673"/>
                    <a:pt x="120" y="1693"/>
                  </a:cubicBezTo>
                  <a:lnTo>
                    <a:pt x="97" y="1965"/>
                  </a:lnTo>
                  <a:lnTo>
                    <a:pt x="110" y="1901"/>
                  </a:lnTo>
                  <a:lnTo>
                    <a:pt x="110" y="1901"/>
                  </a:lnTo>
                  <a:cubicBezTo>
                    <a:pt x="114" y="2120"/>
                    <a:pt x="137" y="2143"/>
                    <a:pt x="97" y="2540"/>
                  </a:cubicBezTo>
                  <a:cubicBezTo>
                    <a:pt x="70" y="2794"/>
                    <a:pt x="50" y="2669"/>
                    <a:pt x="44" y="2768"/>
                  </a:cubicBezTo>
                  <a:cubicBezTo>
                    <a:pt x="41" y="2768"/>
                    <a:pt x="41" y="2778"/>
                    <a:pt x="37" y="2801"/>
                  </a:cubicBezTo>
                  <a:cubicBezTo>
                    <a:pt x="37" y="2824"/>
                    <a:pt x="37" y="2861"/>
                    <a:pt x="34" y="2924"/>
                  </a:cubicBezTo>
                  <a:lnTo>
                    <a:pt x="1" y="3508"/>
                  </a:lnTo>
                  <a:lnTo>
                    <a:pt x="60" y="3274"/>
                  </a:lnTo>
                  <a:lnTo>
                    <a:pt x="60" y="3274"/>
                  </a:lnTo>
                  <a:cubicBezTo>
                    <a:pt x="64" y="3406"/>
                    <a:pt x="57" y="3545"/>
                    <a:pt x="57" y="3615"/>
                  </a:cubicBezTo>
                  <a:cubicBezTo>
                    <a:pt x="59" y="3647"/>
                    <a:pt x="60" y="3665"/>
                    <a:pt x="64" y="3665"/>
                  </a:cubicBezTo>
                  <a:cubicBezTo>
                    <a:pt x="69" y="3665"/>
                    <a:pt x="77" y="3639"/>
                    <a:pt x="94" y="3578"/>
                  </a:cubicBezTo>
                  <a:lnTo>
                    <a:pt x="94" y="3578"/>
                  </a:lnTo>
                  <a:cubicBezTo>
                    <a:pt x="70" y="3681"/>
                    <a:pt x="64" y="3856"/>
                    <a:pt x="54" y="4071"/>
                  </a:cubicBezTo>
                  <a:cubicBezTo>
                    <a:pt x="54" y="4187"/>
                    <a:pt x="50" y="4309"/>
                    <a:pt x="47" y="4438"/>
                  </a:cubicBezTo>
                  <a:cubicBezTo>
                    <a:pt x="47" y="4567"/>
                    <a:pt x="44" y="4699"/>
                    <a:pt x="54" y="4831"/>
                  </a:cubicBezTo>
                  <a:cubicBezTo>
                    <a:pt x="80" y="5361"/>
                    <a:pt x="106" y="5870"/>
                    <a:pt x="114" y="5996"/>
                  </a:cubicBezTo>
                  <a:cubicBezTo>
                    <a:pt x="140" y="6161"/>
                    <a:pt x="169" y="6323"/>
                    <a:pt x="199" y="6495"/>
                  </a:cubicBezTo>
                  <a:lnTo>
                    <a:pt x="2306" y="6495"/>
                  </a:lnTo>
                  <a:cubicBezTo>
                    <a:pt x="2296" y="6409"/>
                    <a:pt x="2283" y="6323"/>
                    <a:pt x="2272" y="6240"/>
                  </a:cubicBezTo>
                  <a:cubicBezTo>
                    <a:pt x="2252" y="6062"/>
                    <a:pt x="2240" y="5883"/>
                    <a:pt x="2226" y="5704"/>
                  </a:cubicBezTo>
                  <a:cubicBezTo>
                    <a:pt x="2206" y="5477"/>
                    <a:pt x="2197" y="5245"/>
                    <a:pt x="2186" y="5013"/>
                  </a:cubicBezTo>
                  <a:lnTo>
                    <a:pt x="2186" y="5013"/>
                  </a:lnTo>
                  <a:cubicBezTo>
                    <a:pt x="2190" y="5033"/>
                    <a:pt x="2193" y="5043"/>
                    <a:pt x="2197" y="5043"/>
                  </a:cubicBezTo>
                  <a:cubicBezTo>
                    <a:pt x="2200" y="5043"/>
                    <a:pt x="2203" y="5035"/>
                    <a:pt x="2206" y="5016"/>
                  </a:cubicBezTo>
                  <a:lnTo>
                    <a:pt x="2186" y="4782"/>
                  </a:lnTo>
                  <a:cubicBezTo>
                    <a:pt x="2190" y="4751"/>
                    <a:pt x="2195" y="4738"/>
                    <a:pt x="2199" y="4738"/>
                  </a:cubicBezTo>
                  <a:cubicBezTo>
                    <a:pt x="2220" y="4738"/>
                    <a:pt x="2245" y="5003"/>
                    <a:pt x="2257" y="5003"/>
                  </a:cubicBezTo>
                  <a:cubicBezTo>
                    <a:pt x="2260" y="5003"/>
                    <a:pt x="2262" y="4981"/>
                    <a:pt x="2263" y="4924"/>
                  </a:cubicBezTo>
                  <a:cubicBezTo>
                    <a:pt x="2283" y="5083"/>
                    <a:pt x="2306" y="5248"/>
                    <a:pt x="2325" y="5430"/>
                  </a:cubicBezTo>
                  <a:cubicBezTo>
                    <a:pt x="2336" y="5520"/>
                    <a:pt x="2345" y="5616"/>
                    <a:pt x="2352" y="5715"/>
                  </a:cubicBezTo>
                  <a:cubicBezTo>
                    <a:pt x="2362" y="5814"/>
                    <a:pt x="2368" y="5916"/>
                    <a:pt x="2375" y="6025"/>
                  </a:cubicBezTo>
                  <a:lnTo>
                    <a:pt x="2332" y="6104"/>
                  </a:lnTo>
                  <a:cubicBezTo>
                    <a:pt x="2341" y="6074"/>
                    <a:pt x="2333" y="5851"/>
                    <a:pt x="2313" y="5725"/>
                  </a:cubicBezTo>
                  <a:lnTo>
                    <a:pt x="2313" y="5725"/>
                  </a:lnTo>
                  <a:cubicBezTo>
                    <a:pt x="2327" y="5816"/>
                    <a:pt x="2326" y="5962"/>
                    <a:pt x="2329" y="6111"/>
                  </a:cubicBezTo>
                  <a:lnTo>
                    <a:pt x="2329" y="6111"/>
                  </a:lnTo>
                  <a:lnTo>
                    <a:pt x="2332" y="6104"/>
                  </a:lnTo>
                  <a:lnTo>
                    <a:pt x="2332" y="6104"/>
                  </a:lnTo>
                  <a:cubicBezTo>
                    <a:pt x="2332" y="6108"/>
                    <a:pt x="2332" y="6108"/>
                    <a:pt x="2329" y="6111"/>
                  </a:cubicBezTo>
                  <a:lnTo>
                    <a:pt x="2329" y="6111"/>
                  </a:lnTo>
                  <a:cubicBezTo>
                    <a:pt x="2329" y="6111"/>
                    <a:pt x="2329" y="6111"/>
                    <a:pt x="2329" y="6111"/>
                  </a:cubicBezTo>
                  <a:lnTo>
                    <a:pt x="2329" y="6111"/>
                  </a:lnTo>
                  <a:lnTo>
                    <a:pt x="2329" y="6112"/>
                  </a:lnTo>
                  <a:cubicBezTo>
                    <a:pt x="2329" y="6112"/>
                    <a:pt x="2329" y="6112"/>
                    <a:pt x="2329" y="6111"/>
                  </a:cubicBezTo>
                  <a:lnTo>
                    <a:pt x="2329" y="6111"/>
                  </a:lnTo>
                  <a:cubicBezTo>
                    <a:pt x="2331" y="6249"/>
                    <a:pt x="2338" y="6390"/>
                    <a:pt x="2362" y="6495"/>
                  </a:cubicBezTo>
                  <a:lnTo>
                    <a:pt x="2388" y="6495"/>
                  </a:lnTo>
                  <a:lnTo>
                    <a:pt x="2391" y="6263"/>
                  </a:lnTo>
                  <a:cubicBezTo>
                    <a:pt x="2405" y="6336"/>
                    <a:pt x="2418" y="6416"/>
                    <a:pt x="2435" y="6495"/>
                  </a:cubicBezTo>
                  <a:lnTo>
                    <a:pt x="2494" y="6495"/>
                  </a:lnTo>
                  <a:cubicBezTo>
                    <a:pt x="2485" y="6383"/>
                    <a:pt x="2473" y="6300"/>
                    <a:pt x="2462" y="6300"/>
                  </a:cubicBezTo>
                  <a:cubicBezTo>
                    <a:pt x="2458" y="6300"/>
                    <a:pt x="2454" y="6311"/>
                    <a:pt x="2451" y="6336"/>
                  </a:cubicBezTo>
                  <a:cubicBezTo>
                    <a:pt x="2464" y="6211"/>
                    <a:pt x="2461" y="6098"/>
                    <a:pt x="2458" y="5976"/>
                  </a:cubicBezTo>
                  <a:cubicBezTo>
                    <a:pt x="2451" y="5843"/>
                    <a:pt x="2441" y="5701"/>
                    <a:pt x="2464" y="5512"/>
                  </a:cubicBezTo>
                  <a:lnTo>
                    <a:pt x="2464" y="5512"/>
                  </a:lnTo>
                  <a:cubicBezTo>
                    <a:pt x="2457" y="5518"/>
                    <a:pt x="2451" y="5545"/>
                    <a:pt x="2446" y="5545"/>
                  </a:cubicBezTo>
                  <a:cubicBezTo>
                    <a:pt x="2439" y="5545"/>
                    <a:pt x="2434" y="5502"/>
                    <a:pt x="2428" y="5318"/>
                  </a:cubicBezTo>
                  <a:cubicBezTo>
                    <a:pt x="2425" y="5304"/>
                    <a:pt x="2415" y="5268"/>
                    <a:pt x="2411" y="5248"/>
                  </a:cubicBezTo>
                  <a:lnTo>
                    <a:pt x="2411" y="5245"/>
                  </a:lnTo>
                  <a:cubicBezTo>
                    <a:pt x="2410" y="5237"/>
                    <a:pt x="2408" y="5233"/>
                    <a:pt x="2407" y="5233"/>
                  </a:cubicBezTo>
                  <a:lnTo>
                    <a:pt x="2407" y="5233"/>
                  </a:lnTo>
                  <a:cubicBezTo>
                    <a:pt x="2406" y="5233"/>
                    <a:pt x="2406" y="5239"/>
                    <a:pt x="2408" y="5251"/>
                  </a:cubicBezTo>
                  <a:cubicBezTo>
                    <a:pt x="2405" y="5327"/>
                    <a:pt x="2402" y="5390"/>
                    <a:pt x="2391" y="5417"/>
                  </a:cubicBezTo>
                  <a:cubicBezTo>
                    <a:pt x="2348" y="5254"/>
                    <a:pt x="2316" y="4735"/>
                    <a:pt x="2296" y="4560"/>
                  </a:cubicBezTo>
                  <a:cubicBezTo>
                    <a:pt x="2298" y="4506"/>
                    <a:pt x="2300" y="4488"/>
                    <a:pt x="2303" y="4488"/>
                  </a:cubicBezTo>
                  <a:cubicBezTo>
                    <a:pt x="2308" y="4488"/>
                    <a:pt x="2316" y="4559"/>
                    <a:pt x="2324" y="4559"/>
                  </a:cubicBezTo>
                  <a:cubicBezTo>
                    <a:pt x="2326" y="4559"/>
                    <a:pt x="2329" y="4552"/>
                    <a:pt x="2332" y="4534"/>
                  </a:cubicBezTo>
                  <a:lnTo>
                    <a:pt x="2302" y="4273"/>
                  </a:lnTo>
                  <a:cubicBezTo>
                    <a:pt x="2327" y="4255"/>
                    <a:pt x="2348" y="4020"/>
                    <a:pt x="2365" y="4020"/>
                  </a:cubicBezTo>
                  <a:cubicBezTo>
                    <a:pt x="2373" y="4020"/>
                    <a:pt x="2381" y="4069"/>
                    <a:pt x="2388" y="4213"/>
                  </a:cubicBezTo>
                  <a:lnTo>
                    <a:pt x="2388" y="3803"/>
                  </a:lnTo>
                  <a:cubicBezTo>
                    <a:pt x="2402" y="3562"/>
                    <a:pt x="2438" y="3228"/>
                    <a:pt x="2428" y="3023"/>
                  </a:cubicBezTo>
                  <a:cubicBezTo>
                    <a:pt x="2441" y="2868"/>
                    <a:pt x="2423" y="2652"/>
                    <a:pt x="2425" y="2652"/>
                  </a:cubicBezTo>
                  <a:lnTo>
                    <a:pt x="2425" y="2652"/>
                  </a:lnTo>
                  <a:cubicBezTo>
                    <a:pt x="2425" y="2652"/>
                    <a:pt x="2427" y="2667"/>
                    <a:pt x="2431" y="2702"/>
                  </a:cubicBezTo>
                  <a:cubicBezTo>
                    <a:pt x="2431" y="2702"/>
                    <a:pt x="2431" y="2663"/>
                    <a:pt x="2435" y="2603"/>
                  </a:cubicBezTo>
                  <a:cubicBezTo>
                    <a:pt x="2431" y="2540"/>
                    <a:pt x="2438" y="2461"/>
                    <a:pt x="2441" y="2378"/>
                  </a:cubicBezTo>
                  <a:cubicBezTo>
                    <a:pt x="2451" y="2219"/>
                    <a:pt x="2461" y="2057"/>
                    <a:pt x="2461" y="2057"/>
                  </a:cubicBezTo>
                  <a:lnTo>
                    <a:pt x="2471" y="2051"/>
                  </a:lnTo>
                  <a:cubicBezTo>
                    <a:pt x="2487" y="1892"/>
                    <a:pt x="2501" y="1730"/>
                    <a:pt x="2510" y="1564"/>
                  </a:cubicBezTo>
                  <a:cubicBezTo>
                    <a:pt x="2514" y="1524"/>
                    <a:pt x="2517" y="1482"/>
                    <a:pt x="2521" y="1442"/>
                  </a:cubicBezTo>
                  <a:lnTo>
                    <a:pt x="2521" y="1317"/>
                  </a:lnTo>
                  <a:cubicBezTo>
                    <a:pt x="2517" y="1234"/>
                    <a:pt x="2517" y="1147"/>
                    <a:pt x="2514" y="1062"/>
                  </a:cubicBezTo>
                  <a:cubicBezTo>
                    <a:pt x="2507" y="721"/>
                    <a:pt x="2507" y="371"/>
                    <a:pt x="2540" y="7"/>
                  </a:cubicBezTo>
                  <a:lnTo>
                    <a:pt x="254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3" name="Google Shape;310;p20"/>
            <p:cNvSpPr/>
            <p:nvPr/>
          </p:nvSpPr>
          <p:spPr>
            <a:xfrm rot="1233980">
              <a:off x="7283457" y="1404371"/>
              <a:ext cx="156554" cy="349302"/>
            </a:xfrm>
            <a:custGeom>
              <a:avLst/>
              <a:gdLst/>
              <a:ahLst/>
              <a:cxnLst/>
              <a:rect l="l" t="t" r="r" b="b"/>
              <a:pathLst>
                <a:path w="2911" h="6495" extrusionOk="0">
                  <a:moveTo>
                    <a:pt x="286" y="1697"/>
                  </a:moveTo>
                  <a:lnTo>
                    <a:pt x="286" y="1697"/>
                  </a:lnTo>
                  <a:cubicBezTo>
                    <a:pt x="283" y="1866"/>
                    <a:pt x="283" y="2034"/>
                    <a:pt x="286" y="2203"/>
                  </a:cubicBezTo>
                  <a:lnTo>
                    <a:pt x="223" y="2213"/>
                  </a:lnTo>
                  <a:lnTo>
                    <a:pt x="286" y="2272"/>
                  </a:lnTo>
                  <a:cubicBezTo>
                    <a:pt x="286" y="2441"/>
                    <a:pt x="292" y="2606"/>
                    <a:pt x="295" y="2771"/>
                  </a:cubicBezTo>
                  <a:cubicBezTo>
                    <a:pt x="293" y="2771"/>
                    <a:pt x="291" y="2771"/>
                    <a:pt x="289" y="2771"/>
                  </a:cubicBezTo>
                  <a:cubicBezTo>
                    <a:pt x="245" y="2771"/>
                    <a:pt x="205" y="2742"/>
                    <a:pt x="187" y="2682"/>
                  </a:cubicBezTo>
                  <a:cubicBezTo>
                    <a:pt x="187" y="2655"/>
                    <a:pt x="196" y="2464"/>
                    <a:pt x="210" y="2259"/>
                  </a:cubicBezTo>
                  <a:cubicBezTo>
                    <a:pt x="229" y="2051"/>
                    <a:pt x="252" y="1832"/>
                    <a:pt x="266" y="1747"/>
                  </a:cubicBezTo>
                  <a:cubicBezTo>
                    <a:pt x="272" y="1720"/>
                    <a:pt x="279" y="1703"/>
                    <a:pt x="286" y="1697"/>
                  </a:cubicBezTo>
                  <a:close/>
                  <a:moveTo>
                    <a:pt x="338" y="4663"/>
                  </a:moveTo>
                  <a:lnTo>
                    <a:pt x="338" y="4663"/>
                  </a:lnTo>
                  <a:cubicBezTo>
                    <a:pt x="388" y="4778"/>
                    <a:pt x="467" y="4987"/>
                    <a:pt x="553" y="5219"/>
                  </a:cubicBezTo>
                  <a:cubicBezTo>
                    <a:pt x="567" y="5291"/>
                    <a:pt x="580" y="5364"/>
                    <a:pt x="596" y="5440"/>
                  </a:cubicBezTo>
                  <a:cubicBezTo>
                    <a:pt x="623" y="5625"/>
                    <a:pt x="643" y="5807"/>
                    <a:pt x="663" y="5993"/>
                  </a:cubicBezTo>
                  <a:lnTo>
                    <a:pt x="663" y="6002"/>
                  </a:lnTo>
                  <a:cubicBezTo>
                    <a:pt x="629" y="5900"/>
                    <a:pt x="590" y="5787"/>
                    <a:pt x="556" y="5668"/>
                  </a:cubicBezTo>
                  <a:cubicBezTo>
                    <a:pt x="536" y="5599"/>
                    <a:pt x="517" y="5529"/>
                    <a:pt x="501" y="5457"/>
                  </a:cubicBezTo>
                  <a:cubicBezTo>
                    <a:pt x="481" y="5384"/>
                    <a:pt x="461" y="5311"/>
                    <a:pt x="441" y="5235"/>
                  </a:cubicBezTo>
                  <a:lnTo>
                    <a:pt x="451" y="5120"/>
                  </a:lnTo>
                  <a:lnTo>
                    <a:pt x="338" y="4663"/>
                  </a:lnTo>
                  <a:close/>
                  <a:moveTo>
                    <a:pt x="94" y="1"/>
                  </a:moveTo>
                  <a:cubicBezTo>
                    <a:pt x="94" y="50"/>
                    <a:pt x="97" y="90"/>
                    <a:pt x="100" y="113"/>
                  </a:cubicBezTo>
                  <a:cubicBezTo>
                    <a:pt x="1" y="417"/>
                    <a:pt x="25" y="1475"/>
                    <a:pt x="21" y="1971"/>
                  </a:cubicBezTo>
                  <a:lnTo>
                    <a:pt x="60" y="1988"/>
                  </a:lnTo>
                  <a:cubicBezTo>
                    <a:pt x="54" y="2328"/>
                    <a:pt x="84" y="2655"/>
                    <a:pt x="113" y="3076"/>
                  </a:cubicBezTo>
                  <a:lnTo>
                    <a:pt x="147" y="3049"/>
                  </a:lnTo>
                  <a:cubicBezTo>
                    <a:pt x="176" y="3231"/>
                    <a:pt x="187" y="3466"/>
                    <a:pt x="193" y="3727"/>
                  </a:cubicBezTo>
                  <a:cubicBezTo>
                    <a:pt x="203" y="3989"/>
                    <a:pt x="233" y="4273"/>
                    <a:pt x="266" y="4560"/>
                  </a:cubicBezTo>
                  <a:cubicBezTo>
                    <a:pt x="246" y="4524"/>
                    <a:pt x="233" y="4375"/>
                    <a:pt x="229" y="4273"/>
                  </a:cubicBezTo>
                  <a:lnTo>
                    <a:pt x="229" y="4273"/>
                  </a:lnTo>
                  <a:cubicBezTo>
                    <a:pt x="219" y="4620"/>
                    <a:pt x="306" y="4981"/>
                    <a:pt x="385" y="5331"/>
                  </a:cubicBezTo>
                  <a:cubicBezTo>
                    <a:pt x="454" y="5685"/>
                    <a:pt x="517" y="6025"/>
                    <a:pt x="497" y="6336"/>
                  </a:cubicBezTo>
                  <a:cubicBezTo>
                    <a:pt x="504" y="6396"/>
                    <a:pt x="510" y="6445"/>
                    <a:pt x="513" y="6495"/>
                  </a:cubicBezTo>
                  <a:lnTo>
                    <a:pt x="2908" y="6495"/>
                  </a:lnTo>
                  <a:cubicBezTo>
                    <a:pt x="2911" y="6141"/>
                    <a:pt x="2878" y="5718"/>
                    <a:pt x="2792" y="5341"/>
                  </a:cubicBezTo>
                  <a:lnTo>
                    <a:pt x="2792" y="5341"/>
                  </a:lnTo>
                  <a:cubicBezTo>
                    <a:pt x="2798" y="5347"/>
                    <a:pt x="2809" y="5364"/>
                    <a:pt x="2825" y="5427"/>
                  </a:cubicBezTo>
                  <a:cubicBezTo>
                    <a:pt x="2815" y="5370"/>
                    <a:pt x="2805" y="5314"/>
                    <a:pt x="2792" y="5258"/>
                  </a:cubicBezTo>
                  <a:cubicBezTo>
                    <a:pt x="2778" y="5202"/>
                    <a:pt x="2766" y="5146"/>
                    <a:pt x="2749" y="5089"/>
                  </a:cubicBezTo>
                  <a:cubicBezTo>
                    <a:pt x="2726" y="4974"/>
                    <a:pt x="2699" y="4854"/>
                    <a:pt x="2673" y="4735"/>
                  </a:cubicBezTo>
                  <a:cubicBezTo>
                    <a:pt x="2613" y="4497"/>
                    <a:pt x="2597" y="4259"/>
                    <a:pt x="2567" y="4035"/>
                  </a:cubicBezTo>
                  <a:cubicBezTo>
                    <a:pt x="2554" y="3925"/>
                    <a:pt x="2540" y="3816"/>
                    <a:pt x="2528" y="3717"/>
                  </a:cubicBezTo>
                  <a:cubicBezTo>
                    <a:pt x="2521" y="3615"/>
                    <a:pt x="2511" y="3522"/>
                    <a:pt x="2501" y="3436"/>
                  </a:cubicBezTo>
                  <a:cubicBezTo>
                    <a:pt x="2481" y="3267"/>
                    <a:pt x="2451" y="3132"/>
                    <a:pt x="2409" y="3056"/>
                  </a:cubicBezTo>
                  <a:cubicBezTo>
                    <a:pt x="2409" y="3056"/>
                    <a:pt x="2386" y="2913"/>
                    <a:pt x="2375" y="2771"/>
                  </a:cubicBezTo>
                  <a:cubicBezTo>
                    <a:pt x="2362" y="2629"/>
                    <a:pt x="2349" y="2487"/>
                    <a:pt x="2349" y="2487"/>
                  </a:cubicBezTo>
                  <a:lnTo>
                    <a:pt x="2349" y="2487"/>
                  </a:lnTo>
                  <a:cubicBezTo>
                    <a:pt x="2352" y="2725"/>
                    <a:pt x="2346" y="2798"/>
                    <a:pt x="2336" y="2798"/>
                  </a:cubicBezTo>
                  <a:cubicBezTo>
                    <a:pt x="2320" y="2798"/>
                    <a:pt x="2294" y="2611"/>
                    <a:pt x="2276" y="2611"/>
                  </a:cubicBezTo>
                  <a:cubicBezTo>
                    <a:pt x="2271" y="2611"/>
                    <a:pt x="2266" y="2630"/>
                    <a:pt x="2263" y="2679"/>
                  </a:cubicBezTo>
                  <a:cubicBezTo>
                    <a:pt x="2251" y="2466"/>
                    <a:pt x="2271" y="2158"/>
                    <a:pt x="2289" y="2158"/>
                  </a:cubicBezTo>
                  <a:cubicBezTo>
                    <a:pt x="2296" y="2158"/>
                    <a:pt x="2302" y="2196"/>
                    <a:pt x="2306" y="2289"/>
                  </a:cubicBezTo>
                  <a:lnTo>
                    <a:pt x="2299" y="2342"/>
                  </a:lnTo>
                  <a:cubicBezTo>
                    <a:pt x="2304" y="2350"/>
                    <a:pt x="2309" y="2353"/>
                    <a:pt x="2313" y="2353"/>
                  </a:cubicBezTo>
                  <a:cubicBezTo>
                    <a:pt x="2341" y="2353"/>
                    <a:pt x="2340" y="2151"/>
                    <a:pt x="2349" y="1938"/>
                  </a:cubicBezTo>
                  <a:cubicBezTo>
                    <a:pt x="2355" y="1698"/>
                    <a:pt x="2362" y="1449"/>
                    <a:pt x="2387" y="1449"/>
                  </a:cubicBezTo>
                  <a:cubicBezTo>
                    <a:pt x="2388" y="1449"/>
                    <a:pt x="2388" y="1449"/>
                    <a:pt x="2389" y="1449"/>
                  </a:cubicBezTo>
                  <a:cubicBezTo>
                    <a:pt x="2395" y="1128"/>
                    <a:pt x="2412" y="810"/>
                    <a:pt x="2432" y="497"/>
                  </a:cubicBezTo>
                  <a:cubicBezTo>
                    <a:pt x="2247" y="228"/>
                    <a:pt x="2111" y="1"/>
                    <a:pt x="2111" y="1"/>
                  </a:cubicBezTo>
                  <a:lnTo>
                    <a:pt x="338" y="1"/>
                  </a:lnTo>
                  <a:cubicBezTo>
                    <a:pt x="335" y="76"/>
                    <a:pt x="332" y="152"/>
                    <a:pt x="329" y="225"/>
                  </a:cubicBezTo>
                  <a:cubicBezTo>
                    <a:pt x="318" y="152"/>
                    <a:pt x="315" y="76"/>
                    <a:pt x="30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4" name="Google Shape;311;p20"/>
            <p:cNvSpPr/>
            <p:nvPr/>
          </p:nvSpPr>
          <p:spPr>
            <a:xfrm rot="1233980">
              <a:off x="6616301" y="1150288"/>
              <a:ext cx="136655" cy="349302"/>
            </a:xfrm>
            <a:custGeom>
              <a:avLst/>
              <a:gdLst/>
              <a:ahLst/>
              <a:cxnLst/>
              <a:rect l="l" t="t" r="r" b="b"/>
              <a:pathLst>
                <a:path w="2541" h="6495" extrusionOk="0">
                  <a:moveTo>
                    <a:pt x="70" y="2732"/>
                  </a:moveTo>
                  <a:cubicBezTo>
                    <a:pt x="70" y="2842"/>
                    <a:pt x="68" y="2877"/>
                    <a:pt x="65" y="2877"/>
                  </a:cubicBezTo>
                  <a:cubicBezTo>
                    <a:pt x="62" y="2877"/>
                    <a:pt x="59" y="2849"/>
                    <a:pt x="54" y="2821"/>
                  </a:cubicBezTo>
                  <a:lnTo>
                    <a:pt x="70" y="2732"/>
                  </a:lnTo>
                  <a:close/>
                  <a:moveTo>
                    <a:pt x="2384" y="3334"/>
                  </a:moveTo>
                  <a:cubicBezTo>
                    <a:pt x="2385" y="3334"/>
                    <a:pt x="2377" y="3397"/>
                    <a:pt x="2368" y="3485"/>
                  </a:cubicBezTo>
                  <a:cubicBezTo>
                    <a:pt x="2368" y="3479"/>
                    <a:pt x="2368" y="3479"/>
                    <a:pt x="2365" y="3476"/>
                  </a:cubicBezTo>
                  <a:cubicBezTo>
                    <a:pt x="2378" y="3374"/>
                    <a:pt x="2384" y="3334"/>
                    <a:pt x="2384" y="3334"/>
                  </a:cubicBezTo>
                  <a:close/>
                  <a:moveTo>
                    <a:pt x="2332" y="599"/>
                  </a:moveTo>
                  <a:cubicBezTo>
                    <a:pt x="2342" y="642"/>
                    <a:pt x="2352" y="695"/>
                    <a:pt x="2362" y="755"/>
                  </a:cubicBezTo>
                  <a:cubicBezTo>
                    <a:pt x="2375" y="854"/>
                    <a:pt x="2391" y="973"/>
                    <a:pt x="2402" y="1108"/>
                  </a:cubicBezTo>
                  <a:cubicBezTo>
                    <a:pt x="2408" y="1174"/>
                    <a:pt x="2411" y="1244"/>
                    <a:pt x="2418" y="1320"/>
                  </a:cubicBezTo>
                  <a:cubicBezTo>
                    <a:pt x="2418" y="1356"/>
                    <a:pt x="2421" y="1396"/>
                    <a:pt x="2425" y="1432"/>
                  </a:cubicBezTo>
                  <a:cubicBezTo>
                    <a:pt x="2421" y="1472"/>
                    <a:pt x="2421" y="1512"/>
                    <a:pt x="2418" y="1551"/>
                  </a:cubicBezTo>
                  <a:cubicBezTo>
                    <a:pt x="2403" y="1810"/>
                    <a:pt x="2386" y="1861"/>
                    <a:pt x="2373" y="1861"/>
                  </a:cubicBezTo>
                  <a:cubicBezTo>
                    <a:pt x="2365" y="1861"/>
                    <a:pt x="2359" y="1840"/>
                    <a:pt x="2356" y="1840"/>
                  </a:cubicBezTo>
                  <a:cubicBezTo>
                    <a:pt x="2355" y="1840"/>
                    <a:pt x="2355" y="1845"/>
                    <a:pt x="2356" y="1859"/>
                  </a:cubicBezTo>
                  <a:cubicBezTo>
                    <a:pt x="2302" y="2335"/>
                    <a:pt x="2309" y="2540"/>
                    <a:pt x="2329" y="2722"/>
                  </a:cubicBezTo>
                  <a:cubicBezTo>
                    <a:pt x="2348" y="2904"/>
                    <a:pt x="2362" y="3069"/>
                    <a:pt x="2316" y="3462"/>
                  </a:cubicBezTo>
                  <a:cubicBezTo>
                    <a:pt x="2296" y="3575"/>
                    <a:pt x="2278" y="3609"/>
                    <a:pt x="2263" y="3609"/>
                  </a:cubicBezTo>
                  <a:cubicBezTo>
                    <a:pt x="2240" y="3609"/>
                    <a:pt x="2221" y="3534"/>
                    <a:pt x="2202" y="3534"/>
                  </a:cubicBezTo>
                  <a:cubicBezTo>
                    <a:pt x="2198" y="3534"/>
                    <a:pt x="2194" y="3537"/>
                    <a:pt x="2190" y="3545"/>
                  </a:cubicBezTo>
                  <a:cubicBezTo>
                    <a:pt x="2193" y="3132"/>
                    <a:pt x="2249" y="2910"/>
                    <a:pt x="2263" y="2632"/>
                  </a:cubicBezTo>
                  <a:lnTo>
                    <a:pt x="2263" y="2632"/>
                  </a:lnTo>
                  <a:lnTo>
                    <a:pt x="2223" y="2977"/>
                  </a:lnTo>
                  <a:cubicBezTo>
                    <a:pt x="2217" y="2844"/>
                    <a:pt x="2213" y="2566"/>
                    <a:pt x="2243" y="2417"/>
                  </a:cubicBezTo>
                  <a:lnTo>
                    <a:pt x="2243" y="2417"/>
                  </a:lnTo>
                  <a:cubicBezTo>
                    <a:pt x="2233" y="2454"/>
                    <a:pt x="2223" y="2510"/>
                    <a:pt x="2217" y="2580"/>
                  </a:cubicBezTo>
                  <a:cubicBezTo>
                    <a:pt x="2243" y="2199"/>
                    <a:pt x="2279" y="1819"/>
                    <a:pt x="2325" y="1436"/>
                  </a:cubicBezTo>
                  <a:cubicBezTo>
                    <a:pt x="2329" y="1280"/>
                    <a:pt x="2329" y="1128"/>
                    <a:pt x="2332" y="973"/>
                  </a:cubicBezTo>
                  <a:lnTo>
                    <a:pt x="2332" y="599"/>
                  </a:lnTo>
                  <a:close/>
                  <a:moveTo>
                    <a:pt x="2309" y="5698"/>
                  </a:moveTo>
                  <a:cubicBezTo>
                    <a:pt x="2310" y="5706"/>
                    <a:pt x="2312" y="5715"/>
                    <a:pt x="2313" y="5725"/>
                  </a:cubicBezTo>
                  <a:lnTo>
                    <a:pt x="2313" y="5725"/>
                  </a:lnTo>
                  <a:cubicBezTo>
                    <a:pt x="2312" y="5715"/>
                    <a:pt x="2310" y="5706"/>
                    <a:pt x="2309" y="5698"/>
                  </a:cubicBezTo>
                  <a:close/>
                  <a:moveTo>
                    <a:pt x="2332" y="6104"/>
                  </a:moveTo>
                  <a:lnTo>
                    <a:pt x="2332" y="6104"/>
                  </a:lnTo>
                  <a:cubicBezTo>
                    <a:pt x="2332" y="6106"/>
                    <a:pt x="2331" y="6107"/>
                    <a:pt x="2330" y="6107"/>
                  </a:cubicBezTo>
                  <a:lnTo>
                    <a:pt x="2330" y="6107"/>
                  </a:lnTo>
                  <a:lnTo>
                    <a:pt x="2332" y="6104"/>
                  </a:lnTo>
                  <a:close/>
                  <a:moveTo>
                    <a:pt x="2448" y="6339"/>
                  </a:moveTo>
                  <a:cubicBezTo>
                    <a:pt x="2448" y="6353"/>
                    <a:pt x="2448" y="6362"/>
                    <a:pt x="2444" y="6376"/>
                  </a:cubicBezTo>
                  <a:cubicBezTo>
                    <a:pt x="2444" y="6362"/>
                    <a:pt x="2448" y="6350"/>
                    <a:pt x="2448" y="6339"/>
                  </a:cubicBezTo>
                  <a:close/>
                  <a:moveTo>
                    <a:pt x="169" y="1"/>
                  </a:moveTo>
                  <a:lnTo>
                    <a:pt x="169" y="27"/>
                  </a:lnTo>
                  <a:cubicBezTo>
                    <a:pt x="166" y="367"/>
                    <a:pt x="163" y="705"/>
                    <a:pt x="160" y="1039"/>
                  </a:cubicBezTo>
                  <a:lnTo>
                    <a:pt x="219" y="886"/>
                  </a:lnTo>
                  <a:lnTo>
                    <a:pt x="216" y="1350"/>
                  </a:lnTo>
                  <a:cubicBezTo>
                    <a:pt x="209" y="1402"/>
                    <a:pt x="199" y="1439"/>
                    <a:pt x="190" y="1439"/>
                  </a:cubicBezTo>
                  <a:cubicBezTo>
                    <a:pt x="178" y="1439"/>
                    <a:pt x="167" y="1371"/>
                    <a:pt x="169" y="1181"/>
                  </a:cubicBezTo>
                  <a:lnTo>
                    <a:pt x="169" y="1181"/>
                  </a:lnTo>
                  <a:cubicBezTo>
                    <a:pt x="153" y="1270"/>
                    <a:pt x="163" y="1405"/>
                    <a:pt x="166" y="1524"/>
                  </a:cubicBezTo>
                  <a:cubicBezTo>
                    <a:pt x="169" y="1643"/>
                    <a:pt x="179" y="1743"/>
                    <a:pt x="186" y="1747"/>
                  </a:cubicBezTo>
                  <a:cubicBezTo>
                    <a:pt x="162" y="1924"/>
                    <a:pt x="147" y="1986"/>
                    <a:pt x="138" y="1986"/>
                  </a:cubicBezTo>
                  <a:cubicBezTo>
                    <a:pt x="119" y="1986"/>
                    <a:pt x="129" y="1664"/>
                    <a:pt x="122" y="1664"/>
                  </a:cubicBezTo>
                  <a:lnTo>
                    <a:pt x="122" y="1664"/>
                  </a:lnTo>
                  <a:cubicBezTo>
                    <a:pt x="121" y="1664"/>
                    <a:pt x="119" y="1673"/>
                    <a:pt x="117" y="1693"/>
                  </a:cubicBezTo>
                  <a:lnTo>
                    <a:pt x="97" y="1965"/>
                  </a:lnTo>
                  <a:lnTo>
                    <a:pt x="110" y="1901"/>
                  </a:lnTo>
                  <a:lnTo>
                    <a:pt x="110" y="1901"/>
                  </a:lnTo>
                  <a:cubicBezTo>
                    <a:pt x="114" y="2120"/>
                    <a:pt x="137" y="2143"/>
                    <a:pt x="94" y="2540"/>
                  </a:cubicBezTo>
                  <a:cubicBezTo>
                    <a:pt x="70" y="2794"/>
                    <a:pt x="50" y="2669"/>
                    <a:pt x="44" y="2768"/>
                  </a:cubicBezTo>
                  <a:cubicBezTo>
                    <a:pt x="41" y="2768"/>
                    <a:pt x="41" y="2778"/>
                    <a:pt x="37" y="2801"/>
                  </a:cubicBezTo>
                  <a:cubicBezTo>
                    <a:pt x="37" y="2824"/>
                    <a:pt x="37" y="2861"/>
                    <a:pt x="34" y="2924"/>
                  </a:cubicBezTo>
                  <a:lnTo>
                    <a:pt x="1" y="3508"/>
                  </a:lnTo>
                  <a:lnTo>
                    <a:pt x="1" y="3508"/>
                  </a:lnTo>
                  <a:lnTo>
                    <a:pt x="60" y="3274"/>
                  </a:lnTo>
                  <a:lnTo>
                    <a:pt x="60" y="3274"/>
                  </a:lnTo>
                  <a:cubicBezTo>
                    <a:pt x="64" y="3406"/>
                    <a:pt x="57" y="3545"/>
                    <a:pt x="57" y="3615"/>
                  </a:cubicBezTo>
                  <a:cubicBezTo>
                    <a:pt x="59" y="3647"/>
                    <a:pt x="60" y="3665"/>
                    <a:pt x="64" y="3665"/>
                  </a:cubicBezTo>
                  <a:cubicBezTo>
                    <a:pt x="69" y="3665"/>
                    <a:pt x="77" y="3639"/>
                    <a:pt x="94" y="3578"/>
                  </a:cubicBezTo>
                  <a:lnTo>
                    <a:pt x="94" y="3578"/>
                  </a:lnTo>
                  <a:cubicBezTo>
                    <a:pt x="70" y="3681"/>
                    <a:pt x="60" y="3856"/>
                    <a:pt x="54" y="4071"/>
                  </a:cubicBezTo>
                  <a:cubicBezTo>
                    <a:pt x="50" y="4187"/>
                    <a:pt x="50" y="4309"/>
                    <a:pt x="47" y="4438"/>
                  </a:cubicBezTo>
                  <a:cubicBezTo>
                    <a:pt x="47" y="4567"/>
                    <a:pt x="44" y="4699"/>
                    <a:pt x="54" y="4831"/>
                  </a:cubicBezTo>
                  <a:cubicBezTo>
                    <a:pt x="80" y="5361"/>
                    <a:pt x="106" y="5870"/>
                    <a:pt x="114" y="5996"/>
                  </a:cubicBezTo>
                  <a:cubicBezTo>
                    <a:pt x="137" y="6161"/>
                    <a:pt x="169" y="6323"/>
                    <a:pt x="199" y="6495"/>
                  </a:cubicBezTo>
                  <a:lnTo>
                    <a:pt x="2302" y="6495"/>
                  </a:lnTo>
                  <a:cubicBezTo>
                    <a:pt x="2292" y="6409"/>
                    <a:pt x="2283" y="6323"/>
                    <a:pt x="2272" y="6240"/>
                  </a:cubicBezTo>
                  <a:cubicBezTo>
                    <a:pt x="2252" y="6062"/>
                    <a:pt x="2236" y="5883"/>
                    <a:pt x="2223" y="5704"/>
                  </a:cubicBezTo>
                  <a:cubicBezTo>
                    <a:pt x="2206" y="5477"/>
                    <a:pt x="2197" y="5245"/>
                    <a:pt x="2186" y="5013"/>
                  </a:cubicBezTo>
                  <a:lnTo>
                    <a:pt x="2186" y="5013"/>
                  </a:lnTo>
                  <a:cubicBezTo>
                    <a:pt x="2190" y="5033"/>
                    <a:pt x="2193" y="5043"/>
                    <a:pt x="2197" y="5043"/>
                  </a:cubicBezTo>
                  <a:cubicBezTo>
                    <a:pt x="2200" y="5043"/>
                    <a:pt x="2203" y="5035"/>
                    <a:pt x="2206" y="5016"/>
                  </a:cubicBezTo>
                  <a:lnTo>
                    <a:pt x="2186" y="4782"/>
                  </a:lnTo>
                  <a:cubicBezTo>
                    <a:pt x="2190" y="4751"/>
                    <a:pt x="2195" y="4738"/>
                    <a:pt x="2199" y="4738"/>
                  </a:cubicBezTo>
                  <a:cubicBezTo>
                    <a:pt x="2219" y="4738"/>
                    <a:pt x="2245" y="5003"/>
                    <a:pt x="2255" y="5003"/>
                  </a:cubicBezTo>
                  <a:cubicBezTo>
                    <a:pt x="2258" y="5003"/>
                    <a:pt x="2260" y="4981"/>
                    <a:pt x="2260" y="4924"/>
                  </a:cubicBezTo>
                  <a:cubicBezTo>
                    <a:pt x="2283" y="5083"/>
                    <a:pt x="2306" y="5248"/>
                    <a:pt x="2325" y="5430"/>
                  </a:cubicBezTo>
                  <a:cubicBezTo>
                    <a:pt x="2336" y="5520"/>
                    <a:pt x="2345" y="5616"/>
                    <a:pt x="2352" y="5715"/>
                  </a:cubicBezTo>
                  <a:cubicBezTo>
                    <a:pt x="2362" y="5814"/>
                    <a:pt x="2368" y="5916"/>
                    <a:pt x="2371" y="6025"/>
                  </a:cubicBezTo>
                  <a:lnTo>
                    <a:pt x="2332" y="6104"/>
                  </a:lnTo>
                  <a:cubicBezTo>
                    <a:pt x="2341" y="6074"/>
                    <a:pt x="2333" y="5851"/>
                    <a:pt x="2313" y="5725"/>
                  </a:cubicBezTo>
                  <a:lnTo>
                    <a:pt x="2313" y="5725"/>
                  </a:lnTo>
                  <a:cubicBezTo>
                    <a:pt x="2339" y="5900"/>
                    <a:pt x="2311" y="6275"/>
                    <a:pt x="2359" y="6495"/>
                  </a:cubicBezTo>
                  <a:lnTo>
                    <a:pt x="2385" y="6495"/>
                  </a:lnTo>
                  <a:lnTo>
                    <a:pt x="2391" y="6263"/>
                  </a:lnTo>
                  <a:cubicBezTo>
                    <a:pt x="2405" y="6336"/>
                    <a:pt x="2418" y="6416"/>
                    <a:pt x="2435" y="6495"/>
                  </a:cubicBezTo>
                  <a:lnTo>
                    <a:pt x="2494" y="6495"/>
                  </a:lnTo>
                  <a:cubicBezTo>
                    <a:pt x="2482" y="6384"/>
                    <a:pt x="2472" y="6301"/>
                    <a:pt x="2461" y="6301"/>
                  </a:cubicBezTo>
                  <a:cubicBezTo>
                    <a:pt x="2456" y="6301"/>
                    <a:pt x="2452" y="6313"/>
                    <a:pt x="2448" y="6339"/>
                  </a:cubicBezTo>
                  <a:cubicBezTo>
                    <a:pt x="2464" y="6211"/>
                    <a:pt x="2461" y="6098"/>
                    <a:pt x="2455" y="5976"/>
                  </a:cubicBezTo>
                  <a:cubicBezTo>
                    <a:pt x="2451" y="5843"/>
                    <a:pt x="2441" y="5701"/>
                    <a:pt x="2461" y="5512"/>
                  </a:cubicBezTo>
                  <a:lnTo>
                    <a:pt x="2461" y="5512"/>
                  </a:lnTo>
                  <a:cubicBezTo>
                    <a:pt x="2454" y="5518"/>
                    <a:pt x="2448" y="5545"/>
                    <a:pt x="2444" y="5545"/>
                  </a:cubicBezTo>
                  <a:cubicBezTo>
                    <a:pt x="2438" y="5545"/>
                    <a:pt x="2434" y="5502"/>
                    <a:pt x="2428" y="5318"/>
                  </a:cubicBezTo>
                  <a:cubicBezTo>
                    <a:pt x="2421" y="5304"/>
                    <a:pt x="2415" y="5268"/>
                    <a:pt x="2411" y="5248"/>
                  </a:cubicBezTo>
                  <a:lnTo>
                    <a:pt x="2411" y="5225"/>
                  </a:lnTo>
                  <a:cubicBezTo>
                    <a:pt x="2408" y="5231"/>
                    <a:pt x="2408" y="5235"/>
                    <a:pt x="2408" y="5245"/>
                  </a:cubicBezTo>
                  <a:cubicBezTo>
                    <a:pt x="2406" y="5237"/>
                    <a:pt x="2406" y="5233"/>
                    <a:pt x="2406" y="5233"/>
                  </a:cubicBezTo>
                  <a:lnTo>
                    <a:pt x="2406" y="5233"/>
                  </a:lnTo>
                  <a:cubicBezTo>
                    <a:pt x="2405" y="5233"/>
                    <a:pt x="2406" y="5239"/>
                    <a:pt x="2408" y="5251"/>
                  </a:cubicBezTo>
                  <a:cubicBezTo>
                    <a:pt x="2405" y="5327"/>
                    <a:pt x="2398" y="5390"/>
                    <a:pt x="2391" y="5417"/>
                  </a:cubicBezTo>
                  <a:cubicBezTo>
                    <a:pt x="2345" y="5254"/>
                    <a:pt x="2316" y="4735"/>
                    <a:pt x="2296" y="4560"/>
                  </a:cubicBezTo>
                  <a:cubicBezTo>
                    <a:pt x="2298" y="4506"/>
                    <a:pt x="2300" y="4488"/>
                    <a:pt x="2303" y="4488"/>
                  </a:cubicBezTo>
                  <a:cubicBezTo>
                    <a:pt x="2308" y="4488"/>
                    <a:pt x="2316" y="4559"/>
                    <a:pt x="2324" y="4559"/>
                  </a:cubicBezTo>
                  <a:cubicBezTo>
                    <a:pt x="2326" y="4559"/>
                    <a:pt x="2329" y="4552"/>
                    <a:pt x="2332" y="4534"/>
                  </a:cubicBezTo>
                  <a:lnTo>
                    <a:pt x="2302" y="4273"/>
                  </a:lnTo>
                  <a:cubicBezTo>
                    <a:pt x="2327" y="4255"/>
                    <a:pt x="2348" y="4020"/>
                    <a:pt x="2364" y="4020"/>
                  </a:cubicBezTo>
                  <a:cubicBezTo>
                    <a:pt x="2372" y="4020"/>
                    <a:pt x="2379" y="4069"/>
                    <a:pt x="2385" y="4213"/>
                  </a:cubicBezTo>
                  <a:lnTo>
                    <a:pt x="2388" y="3803"/>
                  </a:lnTo>
                  <a:cubicBezTo>
                    <a:pt x="2402" y="3562"/>
                    <a:pt x="2435" y="3228"/>
                    <a:pt x="2428" y="3023"/>
                  </a:cubicBezTo>
                  <a:cubicBezTo>
                    <a:pt x="2441" y="2868"/>
                    <a:pt x="2423" y="2652"/>
                    <a:pt x="2425" y="2652"/>
                  </a:cubicBezTo>
                  <a:lnTo>
                    <a:pt x="2425" y="2652"/>
                  </a:lnTo>
                  <a:cubicBezTo>
                    <a:pt x="2425" y="2652"/>
                    <a:pt x="2427" y="2667"/>
                    <a:pt x="2431" y="2702"/>
                  </a:cubicBezTo>
                  <a:lnTo>
                    <a:pt x="2431" y="2603"/>
                  </a:lnTo>
                  <a:cubicBezTo>
                    <a:pt x="2431" y="2540"/>
                    <a:pt x="2435" y="2461"/>
                    <a:pt x="2441" y="2378"/>
                  </a:cubicBezTo>
                  <a:cubicBezTo>
                    <a:pt x="2451" y="2219"/>
                    <a:pt x="2461" y="2057"/>
                    <a:pt x="2461" y="2057"/>
                  </a:cubicBezTo>
                  <a:lnTo>
                    <a:pt x="2471" y="2051"/>
                  </a:lnTo>
                  <a:cubicBezTo>
                    <a:pt x="2487" y="1892"/>
                    <a:pt x="2501" y="1730"/>
                    <a:pt x="2510" y="1564"/>
                  </a:cubicBezTo>
                  <a:cubicBezTo>
                    <a:pt x="2514" y="1524"/>
                    <a:pt x="2517" y="1482"/>
                    <a:pt x="2521" y="1442"/>
                  </a:cubicBezTo>
                  <a:cubicBezTo>
                    <a:pt x="2521" y="1399"/>
                    <a:pt x="2521" y="1359"/>
                    <a:pt x="2517" y="1317"/>
                  </a:cubicBezTo>
                  <a:cubicBezTo>
                    <a:pt x="2517" y="1234"/>
                    <a:pt x="2514" y="1147"/>
                    <a:pt x="2514" y="1062"/>
                  </a:cubicBezTo>
                  <a:cubicBezTo>
                    <a:pt x="2507" y="721"/>
                    <a:pt x="2507" y="371"/>
                    <a:pt x="2540" y="7"/>
                  </a:cubicBezTo>
                  <a:lnTo>
                    <a:pt x="254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5" name="Google Shape;312;p20"/>
            <p:cNvSpPr/>
            <p:nvPr/>
          </p:nvSpPr>
          <p:spPr>
            <a:xfrm rot="1233980">
              <a:off x="6838918" y="1237558"/>
              <a:ext cx="156554" cy="349302"/>
            </a:xfrm>
            <a:custGeom>
              <a:avLst/>
              <a:gdLst/>
              <a:ahLst/>
              <a:cxnLst/>
              <a:rect l="l" t="t" r="r" b="b"/>
              <a:pathLst>
                <a:path w="2911" h="6495" extrusionOk="0">
                  <a:moveTo>
                    <a:pt x="283" y="1697"/>
                  </a:moveTo>
                  <a:lnTo>
                    <a:pt x="283" y="2203"/>
                  </a:lnTo>
                  <a:lnTo>
                    <a:pt x="219" y="2213"/>
                  </a:lnTo>
                  <a:lnTo>
                    <a:pt x="283" y="2272"/>
                  </a:lnTo>
                  <a:cubicBezTo>
                    <a:pt x="286" y="2441"/>
                    <a:pt x="289" y="2606"/>
                    <a:pt x="295" y="2771"/>
                  </a:cubicBezTo>
                  <a:cubicBezTo>
                    <a:pt x="293" y="2771"/>
                    <a:pt x="291" y="2771"/>
                    <a:pt x="289" y="2771"/>
                  </a:cubicBezTo>
                  <a:cubicBezTo>
                    <a:pt x="245" y="2771"/>
                    <a:pt x="205" y="2742"/>
                    <a:pt x="183" y="2682"/>
                  </a:cubicBezTo>
                  <a:cubicBezTo>
                    <a:pt x="187" y="2655"/>
                    <a:pt x="196" y="2464"/>
                    <a:pt x="210" y="2259"/>
                  </a:cubicBezTo>
                  <a:cubicBezTo>
                    <a:pt x="226" y="2051"/>
                    <a:pt x="249" y="1832"/>
                    <a:pt x="266" y="1747"/>
                  </a:cubicBezTo>
                  <a:cubicBezTo>
                    <a:pt x="272" y="1720"/>
                    <a:pt x="279" y="1703"/>
                    <a:pt x="283" y="1697"/>
                  </a:cubicBezTo>
                  <a:close/>
                  <a:moveTo>
                    <a:pt x="338" y="4663"/>
                  </a:moveTo>
                  <a:lnTo>
                    <a:pt x="338" y="4663"/>
                  </a:lnTo>
                  <a:cubicBezTo>
                    <a:pt x="388" y="4778"/>
                    <a:pt x="467" y="4987"/>
                    <a:pt x="553" y="5219"/>
                  </a:cubicBezTo>
                  <a:cubicBezTo>
                    <a:pt x="567" y="5291"/>
                    <a:pt x="580" y="5364"/>
                    <a:pt x="593" y="5440"/>
                  </a:cubicBezTo>
                  <a:cubicBezTo>
                    <a:pt x="620" y="5625"/>
                    <a:pt x="643" y="5807"/>
                    <a:pt x="663" y="5993"/>
                  </a:cubicBezTo>
                  <a:lnTo>
                    <a:pt x="663" y="6002"/>
                  </a:lnTo>
                  <a:cubicBezTo>
                    <a:pt x="629" y="5900"/>
                    <a:pt x="586" y="5787"/>
                    <a:pt x="553" y="5668"/>
                  </a:cubicBezTo>
                  <a:cubicBezTo>
                    <a:pt x="533" y="5599"/>
                    <a:pt x="517" y="5529"/>
                    <a:pt x="501" y="5457"/>
                  </a:cubicBezTo>
                  <a:cubicBezTo>
                    <a:pt x="481" y="5384"/>
                    <a:pt x="457" y="5311"/>
                    <a:pt x="441" y="5235"/>
                  </a:cubicBezTo>
                  <a:lnTo>
                    <a:pt x="448" y="5120"/>
                  </a:lnTo>
                  <a:lnTo>
                    <a:pt x="338" y="4663"/>
                  </a:lnTo>
                  <a:close/>
                  <a:moveTo>
                    <a:pt x="94" y="1"/>
                  </a:moveTo>
                  <a:cubicBezTo>
                    <a:pt x="94" y="50"/>
                    <a:pt x="97" y="90"/>
                    <a:pt x="100" y="113"/>
                  </a:cubicBezTo>
                  <a:cubicBezTo>
                    <a:pt x="1" y="417"/>
                    <a:pt x="25" y="1475"/>
                    <a:pt x="17" y="1971"/>
                  </a:cubicBezTo>
                  <a:lnTo>
                    <a:pt x="60" y="1988"/>
                  </a:lnTo>
                  <a:cubicBezTo>
                    <a:pt x="54" y="2328"/>
                    <a:pt x="84" y="2655"/>
                    <a:pt x="114" y="3076"/>
                  </a:cubicBezTo>
                  <a:lnTo>
                    <a:pt x="147" y="3049"/>
                  </a:lnTo>
                  <a:cubicBezTo>
                    <a:pt x="176" y="3231"/>
                    <a:pt x="187" y="3466"/>
                    <a:pt x="193" y="3727"/>
                  </a:cubicBezTo>
                  <a:cubicBezTo>
                    <a:pt x="203" y="3989"/>
                    <a:pt x="233" y="4273"/>
                    <a:pt x="266" y="4560"/>
                  </a:cubicBezTo>
                  <a:cubicBezTo>
                    <a:pt x="246" y="4524"/>
                    <a:pt x="233" y="4375"/>
                    <a:pt x="229" y="4273"/>
                  </a:cubicBezTo>
                  <a:lnTo>
                    <a:pt x="229" y="4273"/>
                  </a:lnTo>
                  <a:cubicBezTo>
                    <a:pt x="219" y="4620"/>
                    <a:pt x="306" y="4981"/>
                    <a:pt x="382" y="5331"/>
                  </a:cubicBezTo>
                  <a:cubicBezTo>
                    <a:pt x="454" y="5685"/>
                    <a:pt x="517" y="6025"/>
                    <a:pt x="497" y="6336"/>
                  </a:cubicBezTo>
                  <a:cubicBezTo>
                    <a:pt x="504" y="6396"/>
                    <a:pt x="510" y="6445"/>
                    <a:pt x="513" y="6495"/>
                  </a:cubicBezTo>
                  <a:lnTo>
                    <a:pt x="2905" y="6495"/>
                  </a:lnTo>
                  <a:cubicBezTo>
                    <a:pt x="2911" y="6141"/>
                    <a:pt x="2878" y="5718"/>
                    <a:pt x="2792" y="5341"/>
                  </a:cubicBezTo>
                  <a:lnTo>
                    <a:pt x="2792" y="5341"/>
                  </a:lnTo>
                  <a:cubicBezTo>
                    <a:pt x="2798" y="5347"/>
                    <a:pt x="2809" y="5364"/>
                    <a:pt x="2825" y="5427"/>
                  </a:cubicBezTo>
                  <a:cubicBezTo>
                    <a:pt x="2815" y="5370"/>
                    <a:pt x="2802" y="5314"/>
                    <a:pt x="2792" y="5258"/>
                  </a:cubicBezTo>
                  <a:cubicBezTo>
                    <a:pt x="2778" y="5202"/>
                    <a:pt x="2763" y="5146"/>
                    <a:pt x="2749" y="5089"/>
                  </a:cubicBezTo>
                  <a:cubicBezTo>
                    <a:pt x="2723" y="4974"/>
                    <a:pt x="2696" y="4854"/>
                    <a:pt x="2670" y="4735"/>
                  </a:cubicBezTo>
                  <a:cubicBezTo>
                    <a:pt x="2613" y="4497"/>
                    <a:pt x="2594" y="4259"/>
                    <a:pt x="2567" y="4035"/>
                  </a:cubicBezTo>
                  <a:cubicBezTo>
                    <a:pt x="2554" y="3925"/>
                    <a:pt x="2540" y="3816"/>
                    <a:pt x="2528" y="3717"/>
                  </a:cubicBezTo>
                  <a:cubicBezTo>
                    <a:pt x="2521" y="3615"/>
                    <a:pt x="2511" y="3522"/>
                    <a:pt x="2501" y="3436"/>
                  </a:cubicBezTo>
                  <a:cubicBezTo>
                    <a:pt x="2481" y="3267"/>
                    <a:pt x="2451" y="3132"/>
                    <a:pt x="2409" y="3056"/>
                  </a:cubicBezTo>
                  <a:cubicBezTo>
                    <a:pt x="2409" y="3056"/>
                    <a:pt x="2386" y="2913"/>
                    <a:pt x="2375" y="2771"/>
                  </a:cubicBezTo>
                  <a:cubicBezTo>
                    <a:pt x="2362" y="2629"/>
                    <a:pt x="2349" y="2487"/>
                    <a:pt x="2349" y="2487"/>
                  </a:cubicBezTo>
                  <a:lnTo>
                    <a:pt x="2349" y="2487"/>
                  </a:lnTo>
                  <a:cubicBezTo>
                    <a:pt x="2351" y="2725"/>
                    <a:pt x="2345" y="2798"/>
                    <a:pt x="2334" y="2798"/>
                  </a:cubicBezTo>
                  <a:cubicBezTo>
                    <a:pt x="2318" y="2798"/>
                    <a:pt x="2292" y="2611"/>
                    <a:pt x="2275" y="2611"/>
                  </a:cubicBezTo>
                  <a:cubicBezTo>
                    <a:pt x="2270" y="2611"/>
                    <a:pt x="2265" y="2630"/>
                    <a:pt x="2263" y="2679"/>
                  </a:cubicBezTo>
                  <a:cubicBezTo>
                    <a:pt x="2251" y="2466"/>
                    <a:pt x="2271" y="2158"/>
                    <a:pt x="2289" y="2158"/>
                  </a:cubicBezTo>
                  <a:cubicBezTo>
                    <a:pt x="2296" y="2158"/>
                    <a:pt x="2302" y="2196"/>
                    <a:pt x="2306" y="2289"/>
                  </a:cubicBezTo>
                  <a:lnTo>
                    <a:pt x="2299" y="2342"/>
                  </a:lnTo>
                  <a:cubicBezTo>
                    <a:pt x="2304" y="2350"/>
                    <a:pt x="2309" y="2353"/>
                    <a:pt x="2312" y="2353"/>
                  </a:cubicBezTo>
                  <a:cubicBezTo>
                    <a:pt x="2341" y="2353"/>
                    <a:pt x="2337" y="2151"/>
                    <a:pt x="2349" y="1938"/>
                  </a:cubicBezTo>
                  <a:cubicBezTo>
                    <a:pt x="2355" y="1698"/>
                    <a:pt x="2359" y="1449"/>
                    <a:pt x="2384" y="1449"/>
                  </a:cubicBezTo>
                  <a:cubicBezTo>
                    <a:pt x="2385" y="1449"/>
                    <a:pt x="2385" y="1449"/>
                    <a:pt x="2386" y="1449"/>
                  </a:cubicBezTo>
                  <a:cubicBezTo>
                    <a:pt x="2402" y="959"/>
                    <a:pt x="2432" y="480"/>
                    <a:pt x="2465" y="1"/>
                  </a:cubicBezTo>
                  <a:lnTo>
                    <a:pt x="338" y="1"/>
                  </a:lnTo>
                  <a:cubicBezTo>
                    <a:pt x="335" y="76"/>
                    <a:pt x="332" y="152"/>
                    <a:pt x="325" y="225"/>
                  </a:cubicBezTo>
                  <a:cubicBezTo>
                    <a:pt x="318" y="152"/>
                    <a:pt x="312" y="76"/>
                    <a:pt x="30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6" name="Google Shape;313;p20"/>
            <p:cNvSpPr/>
            <p:nvPr/>
          </p:nvSpPr>
          <p:spPr>
            <a:xfrm rot="1233980">
              <a:off x="6171762" y="983475"/>
              <a:ext cx="136655" cy="349302"/>
            </a:xfrm>
            <a:custGeom>
              <a:avLst/>
              <a:gdLst/>
              <a:ahLst/>
              <a:cxnLst/>
              <a:rect l="l" t="t" r="r" b="b"/>
              <a:pathLst>
                <a:path w="2541" h="6495" extrusionOk="0">
                  <a:moveTo>
                    <a:pt x="70" y="2732"/>
                  </a:moveTo>
                  <a:cubicBezTo>
                    <a:pt x="70" y="2842"/>
                    <a:pt x="68" y="2877"/>
                    <a:pt x="65" y="2877"/>
                  </a:cubicBezTo>
                  <a:cubicBezTo>
                    <a:pt x="62" y="2877"/>
                    <a:pt x="59" y="2849"/>
                    <a:pt x="54" y="2821"/>
                  </a:cubicBezTo>
                  <a:lnTo>
                    <a:pt x="70" y="2732"/>
                  </a:lnTo>
                  <a:close/>
                  <a:moveTo>
                    <a:pt x="2382" y="3334"/>
                  </a:moveTo>
                  <a:lnTo>
                    <a:pt x="2382" y="3334"/>
                  </a:lnTo>
                  <a:cubicBezTo>
                    <a:pt x="2382" y="3334"/>
                    <a:pt x="2376" y="3397"/>
                    <a:pt x="2368" y="3485"/>
                  </a:cubicBezTo>
                  <a:cubicBezTo>
                    <a:pt x="2365" y="3479"/>
                    <a:pt x="2365" y="3479"/>
                    <a:pt x="2365" y="3476"/>
                  </a:cubicBezTo>
                  <a:cubicBezTo>
                    <a:pt x="2377" y="3374"/>
                    <a:pt x="2381" y="3334"/>
                    <a:pt x="2382" y="3334"/>
                  </a:cubicBezTo>
                  <a:close/>
                  <a:moveTo>
                    <a:pt x="2329" y="599"/>
                  </a:moveTo>
                  <a:cubicBezTo>
                    <a:pt x="2339" y="642"/>
                    <a:pt x="2352" y="695"/>
                    <a:pt x="2359" y="755"/>
                  </a:cubicBezTo>
                  <a:cubicBezTo>
                    <a:pt x="2375" y="854"/>
                    <a:pt x="2391" y="973"/>
                    <a:pt x="2402" y="1108"/>
                  </a:cubicBezTo>
                  <a:cubicBezTo>
                    <a:pt x="2405" y="1174"/>
                    <a:pt x="2411" y="1244"/>
                    <a:pt x="2418" y="1320"/>
                  </a:cubicBezTo>
                  <a:cubicBezTo>
                    <a:pt x="2418" y="1356"/>
                    <a:pt x="2421" y="1396"/>
                    <a:pt x="2421" y="1432"/>
                  </a:cubicBezTo>
                  <a:cubicBezTo>
                    <a:pt x="2421" y="1472"/>
                    <a:pt x="2421" y="1512"/>
                    <a:pt x="2418" y="1551"/>
                  </a:cubicBezTo>
                  <a:cubicBezTo>
                    <a:pt x="2401" y="1810"/>
                    <a:pt x="2384" y="1861"/>
                    <a:pt x="2371" y="1861"/>
                  </a:cubicBezTo>
                  <a:cubicBezTo>
                    <a:pt x="2363" y="1861"/>
                    <a:pt x="2357" y="1840"/>
                    <a:pt x="2354" y="1840"/>
                  </a:cubicBezTo>
                  <a:cubicBezTo>
                    <a:pt x="2352" y="1840"/>
                    <a:pt x="2352" y="1845"/>
                    <a:pt x="2352" y="1859"/>
                  </a:cubicBezTo>
                  <a:cubicBezTo>
                    <a:pt x="2299" y="2335"/>
                    <a:pt x="2309" y="2540"/>
                    <a:pt x="2329" y="2722"/>
                  </a:cubicBezTo>
                  <a:cubicBezTo>
                    <a:pt x="2345" y="2904"/>
                    <a:pt x="2359" y="3069"/>
                    <a:pt x="2316" y="3462"/>
                  </a:cubicBezTo>
                  <a:cubicBezTo>
                    <a:pt x="2296" y="3575"/>
                    <a:pt x="2278" y="3609"/>
                    <a:pt x="2262" y="3609"/>
                  </a:cubicBezTo>
                  <a:cubicBezTo>
                    <a:pt x="2239" y="3609"/>
                    <a:pt x="2219" y="3534"/>
                    <a:pt x="2201" y="3534"/>
                  </a:cubicBezTo>
                  <a:cubicBezTo>
                    <a:pt x="2197" y="3534"/>
                    <a:pt x="2193" y="3537"/>
                    <a:pt x="2190" y="3545"/>
                  </a:cubicBezTo>
                  <a:cubicBezTo>
                    <a:pt x="2193" y="3132"/>
                    <a:pt x="2249" y="2910"/>
                    <a:pt x="2263" y="2632"/>
                  </a:cubicBezTo>
                  <a:lnTo>
                    <a:pt x="2263" y="2632"/>
                  </a:lnTo>
                  <a:lnTo>
                    <a:pt x="2223" y="2977"/>
                  </a:lnTo>
                  <a:cubicBezTo>
                    <a:pt x="2217" y="2844"/>
                    <a:pt x="2213" y="2566"/>
                    <a:pt x="2243" y="2417"/>
                  </a:cubicBezTo>
                  <a:lnTo>
                    <a:pt x="2243" y="2417"/>
                  </a:lnTo>
                  <a:cubicBezTo>
                    <a:pt x="2233" y="2454"/>
                    <a:pt x="2223" y="2510"/>
                    <a:pt x="2217" y="2580"/>
                  </a:cubicBezTo>
                  <a:cubicBezTo>
                    <a:pt x="2243" y="2199"/>
                    <a:pt x="2279" y="1819"/>
                    <a:pt x="2325" y="1436"/>
                  </a:cubicBezTo>
                  <a:cubicBezTo>
                    <a:pt x="2329" y="1280"/>
                    <a:pt x="2329" y="1128"/>
                    <a:pt x="2329" y="973"/>
                  </a:cubicBezTo>
                  <a:lnTo>
                    <a:pt x="2329" y="599"/>
                  </a:lnTo>
                  <a:close/>
                  <a:moveTo>
                    <a:pt x="2309" y="5698"/>
                  </a:moveTo>
                  <a:cubicBezTo>
                    <a:pt x="2310" y="5706"/>
                    <a:pt x="2312" y="5715"/>
                    <a:pt x="2313" y="5725"/>
                  </a:cubicBezTo>
                  <a:lnTo>
                    <a:pt x="2313" y="5725"/>
                  </a:lnTo>
                  <a:cubicBezTo>
                    <a:pt x="2312" y="5715"/>
                    <a:pt x="2310" y="5706"/>
                    <a:pt x="2309" y="5698"/>
                  </a:cubicBezTo>
                  <a:close/>
                  <a:moveTo>
                    <a:pt x="2448" y="6339"/>
                  </a:moveTo>
                  <a:cubicBezTo>
                    <a:pt x="2448" y="6353"/>
                    <a:pt x="2444" y="6362"/>
                    <a:pt x="2444" y="6376"/>
                  </a:cubicBezTo>
                  <a:cubicBezTo>
                    <a:pt x="2444" y="6362"/>
                    <a:pt x="2448" y="6350"/>
                    <a:pt x="2448" y="6339"/>
                  </a:cubicBezTo>
                  <a:close/>
                  <a:moveTo>
                    <a:pt x="169" y="1"/>
                  </a:moveTo>
                  <a:cubicBezTo>
                    <a:pt x="166" y="10"/>
                    <a:pt x="166" y="21"/>
                    <a:pt x="166" y="27"/>
                  </a:cubicBezTo>
                  <a:cubicBezTo>
                    <a:pt x="166" y="367"/>
                    <a:pt x="163" y="705"/>
                    <a:pt x="160" y="1039"/>
                  </a:cubicBezTo>
                  <a:lnTo>
                    <a:pt x="219" y="886"/>
                  </a:lnTo>
                  <a:lnTo>
                    <a:pt x="213" y="1350"/>
                  </a:lnTo>
                  <a:cubicBezTo>
                    <a:pt x="207" y="1402"/>
                    <a:pt x="198" y="1439"/>
                    <a:pt x="189" y="1439"/>
                  </a:cubicBezTo>
                  <a:cubicBezTo>
                    <a:pt x="178" y="1439"/>
                    <a:pt x="167" y="1371"/>
                    <a:pt x="169" y="1181"/>
                  </a:cubicBezTo>
                  <a:lnTo>
                    <a:pt x="169" y="1181"/>
                  </a:lnTo>
                  <a:cubicBezTo>
                    <a:pt x="149" y="1270"/>
                    <a:pt x="163" y="1405"/>
                    <a:pt x="166" y="1524"/>
                  </a:cubicBezTo>
                  <a:cubicBezTo>
                    <a:pt x="169" y="1643"/>
                    <a:pt x="179" y="1743"/>
                    <a:pt x="183" y="1747"/>
                  </a:cubicBezTo>
                  <a:cubicBezTo>
                    <a:pt x="159" y="1924"/>
                    <a:pt x="145" y="1986"/>
                    <a:pt x="137" y="1986"/>
                  </a:cubicBezTo>
                  <a:cubicBezTo>
                    <a:pt x="118" y="1986"/>
                    <a:pt x="129" y="1664"/>
                    <a:pt x="122" y="1664"/>
                  </a:cubicBezTo>
                  <a:lnTo>
                    <a:pt x="122" y="1664"/>
                  </a:lnTo>
                  <a:cubicBezTo>
                    <a:pt x="121" y="1664"/>
                    <a:pt x="119" y="1673"/>
                    <a:pt x="117" y="1693"/>
                  </a:cubicBezTo>
                  <a:lnTo>
                    <a:pt x="97" y="1965"/>
                  </a:lnTo>
                  <a:lnTo>
                    <a:pt x="110" y="1901"/>
                  </a:lnTo>
                  <a:lnTo>
                    <a:pt x="110" y="1901"/>
                  </a:lnTo>
                  <a:cubicBezTo>
                    <a:pt x="114" y="2120"/>
                    <a:pt x="137" y="2143"/>
                    <a:pt x="94" y="2540"/>
                  </a:cubicBezTo>
                  <a:cubicBezTo>
                    <a:pt x="67" y="2794"/>
                    <a:pt x="50" y="2669"/>
                    <a:pt x="44" y="2768"/>
                  </a:cubicBezTo>
                  <a:cubicBezTo>
                    <a:pt x="41" y="2768"/>
                    <a:pt x="37" y="2778"/>
                    <a:pt x="37" y="2801"/>
                  </a:cubicBezTo>
                  <a:cubicBezTo>
                    <a:pt x="37" y="2824"/>
                    <a:pt x="34" y="2861"/>
                    <a:pt x="34" y="2924"/>
                  </a:cubicBezTo>
                  <a:lnTo>
                    <a:pt x="1" y="3508"/>
                  </a:lnTo>
                  <a:lnTo>
                    <a:pt x="57" y="3274"/>
                  </a:lnTo>
                  <a:cubicBezTo>
                    <a:pt x="64" y="3406"/>
                    <a:pt x="57" y="3545"/>
                    <a:pt x="57" y="3615"/>
                  </a:cubicBezTo>
                  <a:cubicBezTo>
                    <a:pt x="59" y="3647"/>
                    <a:pt x="60" y="3665"/>
                    <a:pt x="64" y="3665"/>
                  </a:cubicBezTo>
                  <a:cubicBezTo>
                    <a:pt x="68" y="3665"/>
                    <a:pt x="76" y="3639"/>
                    <a:pt x="90" y="3578"/>
                  </a:cubicBezTo>
                  <a:lnTo>
                    <a:pt x="90" y="3578"/>
                  </a:lnTo>
                  <a:cubicBezTo>
                    <a:pt x="67" y="3681"/>
                    <a:pt x="60" y="3856"/>
                    <a:pt x="54" y="4071"/>
                  </a:cubicBezTo>
                  <a:cubicBezTo>
                    <a:pt x="50" y="4187"/>
                    <a:pt x="50" y="4309"/>
                    <a:pt x="47" y="4438"/>
                  </a:cubicBezTo>
                  <a:cubicBezTo>
                    <a:pt x="44" y="4567"/>
                    <a:pt x="44" y="4699"/>
                    <a:pt x="50" y="4831"/>
                  </a:cubicBezTo>
                  <a:cubicBezTo>
                    <a:pt x="80" y="5361"/>
                    <a:pt x="106" y="5870"/>
                    <a:pt x="114" y="5996"/>
                  </a:cubicBezTo>
                  <a:cubicBezTo>
                    <a:pt x="137" y="6161"/>
                    <a:pt x="169" y="6323"/>
                    <a:pt x="199" y="6495"/>
                  </a:cubicBezTo>
                  <a:lnTo>
                    <a:pt x="2302" y="6495"/>
                  </a:lnTo>
                  <a:cubicBezTo>
                    <a:pt x="2292" y="6409"/>
                    <a:pt x="2283" y="6323"/>
                    <a:pt x="2269" y="6240"/>
                  </a:cubicBezTo>
                  <a:cubicBezTo>
                    <a:pt x="2252" y="6062"/>
                    <a:pt x="2236" y="5883"/>
                    <a:pt x="2223" y="5704"/>
                  </a:cubicBezTo>
                  <a:cubicBezTo>
                    <a:pt x="2206" y="5477"/>
                    <a:pt x="2193" y="5245"/>
                    <a:pt x="2183" y="5013"/>
                  </a:cubicBezTo>
                  <a:lnTo>
                    <a:pt x="2183" y="5013"/>
                  </a:lnTo>
                  <a:cubicBezTo>
                    <a:pt x="2188" y="5033"/>
                    <a:pt x="2193" y="5043"/>
                    <a:pt x="2196" y="5043"/>
                  </a:cubicBezTo>
                  <a:cubicBezTo>
                    <a:pt x="2199" y="5043"/>
                    <a:pt x="2202" y="5035"/>
                    <a:pt x="2203" y="5016"/>
                  </a:cubicBezTo>
                  <a:lnTo>
                    <a:pt x="2186" y="4782"/>
                  </a:lnTo>
                  <a:cubicBezTo>
                    <a:pt x="2190" y="4751"/>
                    <a:pt x="2195" y="4738"/>
                    <a:pt x="2199" y="4738"/>
                  </a:cubicBezTo>
                  <a:cubicBezTo>
                    <a:pt x="2219" y="4738"/>
                    <a:pt x="2245" y="5003"/>
                    <a:pt x="2255" y="5003"/>
                  </a:cubicBezTo>
                  <a:cubicBezTo>
                    <a:pt x="2258" y="5003"/>
                    <a:pt x="2260" y="4981"/>
                    <a:pt x="2260" y="4924"/>
                  </a:cubicBezTo>
                  <a:cubicBezTo>
                    <a:pt x="2279" y="5083"/>
                    <a:pt x="2306" y="5248"/>
                    <a:pt x="2325" y="5430"/>
                  </a:cubicBezTo>
                  <a:cubicBezTo>
                    <a:pt x="2336" y="5520"/>
                    <a:pt x="2342" y="5616"/>
                    <a:pt x="2348" y="5715"/>
                  </a:cubicBezTo>
                  <a:cubicBezTo>
                    <a:pt x="2359" y="5814"/>
                    <a:pt x="2368" y="5916"/>
                    <a:pt x="2371" y="6025"/>
                  </a:cubicBezTo>
                  <a:lnTo>
                    <a:pt x="2332" y="6104"/>
                  </a:lnTo>
                  <a:cubicBezTo>
                    <a:pt x="2341" y="6074"/>
                    <a:pt x="2333" y="5851"/>
                    <a:pt x="2313" y="5725"/>
                  </a:cubicBezTo>
                  <a:lnTo>
                    <a:pt x="2313" y="5725"/>
                  </a:lnTo>
                  <a:cubicBezTo>
                    <a:pt x="2339" y="5900"/>
                    <a:pt x="2311" y="6275"/>
                    <a:pt x="2359" y="6495"/>
                  </a:cubicBezTo>
                  <a:lnTo>
                    <a:pt x="2385" y="6495"/>
                  </a:lnTo>
                  <a:lnTo>
                    <a:pt x="2391" y="6263"/>
                  </a:lnTo>
                  <a:cubicBezTo>
                    <a:pt x="2405" y="6336"/>
                    <a:pt x="2418" y="6416"/>
                    <a:pt x="2435" y="6495"/>
                  </a:cubicBezTo>
                  <a:lnTo>
                    <a:pt x="2494" y="6495"/>
                  </a:lnTo>
                  <a:cubicBezTo>
                    <a:pt x="2482" y="6384"/>
                    <a:pt x="2472" y="6301"/>
                    <a:pt x="2461" y="6301"/>
                  </a:cubicBezTo>
                  <a:cubicBezTo>
                    <a:pt x="2456" y="6301"/>
                    <a:pt x="2452" y="6313"/>
                    <a:pt x="2448" y="6339"/>
                  </a:cubicBezTo>
                  <a:cubicBezTo>
                    <a:pt x="2464" y="6211"/>
                    <a:pt x="2461" y="6098"/>
                    <a:pt x="2455" y="5976"/>
                  </a:cubicBezTo>
                  <a:cubicBezTo>
                    <a:pt x="2451" y="5843"/>
                    <a:pt x="2438" y="5701"/>
                    <a:pt x="2461" y="5512"/>
                  </a:cubicBezTo>
                  <a:lnTo>
                    <a:pt x="2461" y="5512"/>
                  </a:lnTo>
                  <a:cubicBezTo>
                    <a:pt x="2454" y="5518"/>
                    <a:pt x="2448" y="5545"/>
                    <a:pt x="2443" y="5545"/>
                  </a:cubicBezTo>
                  <a:cubicBezTo>
                    <a:pt x="2437" y="5545"/>
                    <a:pt x="2432" y="5502"/>
                    <a:pt x="2428" y="5318"/>
                  </a:cubicBezTo>
                  <a:cubicBezTo>
                    <a:pt x="2421" y="5304"/>
                    <a:pt x="2415" y="5268"/>
                    <a:pt x="2408" y="5248"/>
                  </a:cubicBezTo>
                  <a:lnTo>
                    <a:pt x="2408" y="5245"/>
                  </a:lnTo>
                  <a:cubicBezTo>
                    <a:pt x="2406" y="5237"/>
                    <a:pt x="2406" y="5233"/>
                    <a:pt x="2406" y="5233"/>
                  </a:cubicBezTo>
                  <a:lnTo>
                    <a:pt x="2406" y="5233"/>
                  </a:lnTo>
                  <a:cubicBezTo>
                    <a:pt x="2405" y="5233"/>
                    <a:pt x="2406" y="5239"/>
                    <a:pt x="2408" y="5251"/>
                  </a:cubicBezTo>
                  <a:cubicBezTo>
                    <a:pt x="2405" y="5327"/>
                    <a:pt x="2398" y="5390"/>
                    <a:pt x="2391" y="5417"/>
                  </a:cubicBezTo>
                  <a:cubicBezTo>
                    <a:pt x="2345" y="5254"/>
                    <a:pt x="2316" y="4735"/>
                    <a:pt x="2296" y="4560"/>
                  </a:cubicBezTo>
                  <a:cubicBezTo>
                    <a:pt x="2298" y="4506"/>
                    <a:pt x="2300" y="4488"/>
                    <a:pt x="2302" y="4488"/>
                  </a:cubicBezTo>
                  <a:cubicBezTo>
                    <a:pt x="2307" y="4488"/>
                    <a:pt x="2313" y="4559"/>
                    <a:pt x="2322" y="4559"/>
                  </a:cubicBezTo>
                  <a:cubicBezTo>
                    <a:pt x="2325" y="4559"/>
                    <a:pt x="2328" y="4552"/>
                    <a:pt x="2332" y="4534"/>
                  </a:cubicBezTo>
                  <a:lnTo>
                    <a:pt x="2302" y="4273"/>
                  </a:lnTo>
                  <a:cubicBezTo>
                    <a:pt x="2327" y="4255"/>
                    <a:pt x="2346" y="4020"/>
                    <a:pt x="2363" y="4020"/>
                  </a:cubicBezTo>
                  <a:cubicBezTo>
                    <a:pt x="2370" y="4020"/>
                    <a:pt x="2378" y="4069"/>
                    <a:pt x="2385" y="4213"/>
                  </a:cubicBezTo>
                  <a:lnTo>
                    <a:pt x="2388" y="3803"/>
                  </a:lnTo>
                  <a:cubicBezTo>
                    <a:pt x="2402" y="3562"/>
                    <a:pt x="2435" y="3228"/>
                    <a:pt x="2428" y="3023"/>
                  </a:cubicBezTo>
                  <a:cubicBezTo>
                    <a:pt x="2441" y="2868"/>
                    <a:pt x="2421" y="2652"/>
                    <a:pt x="2423" y="2652"/>
                  </a:cubicBezTo>
                  <a:lnTo>
                    <a:pt x="2423" y="2652"/>
                  </a:lnTo>
                  <a:cubicBezTo>
                    <a:pt x="2424" y="2652"/>
                    <a:pt x="2426" y="2667"/>
                    <a:pt x="2431" y="2702"/>
                  </a:cubicBezTo>
                  <a:lnTo>
                    <a:pt x="2431" y="2603"/>
                  </a:lnTo>
                  <a:cubicBezTo>
                    <a:pt x="2431" y="2540"/>
                    <a:pt x="2435" y="2461"/>
                    <a:pt x="2441" y="2378"/>
                  </a:cubicBezTo>
                  <a:cubicBezTo>
                    <a:pt x="2451" y="2219"/>
                    <a:pt x="2461" y="2057"/>
                    <a:pt x="2461" y="2057"/>
                  </a:cubicBezTo>
                  <a:lnTo>
                    <a:pt x="2471" y="2051"/>
                  </a:lnTo>
                  <a:cubicBezTo>
                    <a:pt x="2487" y="1892"/>
                    <a:pt x="2501" y="1730"/>
                    <a:pt x="2510" y="1564"/>
                  </a:cubicBezTo>
                  <a:cubicBezTo>
                    <a:pt x="2514" y="1524"/>
                    <a:pt x="2517" y="1482"/>
                    <a:pt x="2521" y="1442"/>
                  </a:cubicBezTo>
                  <a:cubicBezTo>
                    <a:pt x="2517" y="1399"/>
                    <a:pt x="2517" y="1359"/>
                    <a:pt x="2517" y="1317"/>
                  </a:cubicBezTo>
                  <a:cubicBezTo>
                    <a:pt x="2517" y="1234"/>
                    <a:pt x="2514" y="1147"/>
                    <a:pt x="2514" y="1062"/>
                  </a:cubicBezTo>
                  <a:cubicBezTo>
                    <a:pt x="2507" y="721"/>
                    <a:pt x="2507" y="371"/>
                    <a:pt x="2540" y="7"/>
                  </a:cubicBezTo>
                  <a:lnTo>
                    <a:pt x="254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7" name="Google Shape;314;p20"/>
            <p:cNvSpPr/>
            <p:nvPr/>
          </p:nvSpPr>
          <p:spPr>
            <a:xfrm rot="1233980">
              <a:off x="6394228" y="1070688"/>
              <a:ext cx="156554" cy="349302"/>
            </a:xfrm>
            <a:custGeom>
              <a:avLst/>
              <a:gdLst/>
              <a:ahLst/>
              <a:cxnLst/>
              <a:rect l="l" t="t" r="r" b="b"/>
              <a:pathLst>
                <a:path w="2911" h="6495" extrusionOk="0">
                  <a:moveTo>
                    <a:pt x="286" y="1697"/>
                  </a:moveTo>
                  <a:lnTo>
                    <a:pt x="286" y="2203"/>
                  </a:lnTo>
                  <a:lnTo>
                    <a:pt x="222" y="2213"/>
                  </a:lnTo>
                  <a:lnTo>
                    <a:pt x="286" y="2272"/>
                  </a:lnTo>
                  <a:cubicBezTo>
                    <a:pt x="289" y="2441"/>
                    <a:pt x="292" y="2606"/>
                    <a:pt x="298" y="2771"/>
                  </a:cubicBezTo>
                  <a:cubicBezTo>
                    <a:pt x="296" y="2771"/>
                    <a:pt x="294" y="2771"/>
                    <a:pt x="292" y="2771"/>
                  </a:cubicBezTo>
                  <a:cubicBezTo>
                    <a:pt x="248" y="2771"/>
                    <a:pt x="208" y="2742"/>
                    <a:pt x="186" y="2682"/>
                  </a:cubicBezTo>
                  <a:cubicBezTo>
                    <a:pt x="190" y="2655"/>
                    <a:pt x="199" y="2464"/>
                    <a:pt x="209" y="2259"/>
                  </a:cubicBezTo>
                  <a:cubicBezTo>
                    <a:pt x="229" y="2051"/>
                    <a:pt x="252" y="1832"/>
                    <a:pt x="269" y="1747"/>
                  </a:cubicBezTo>
                  <a:cubicBezTo>
                    <a:pt x="275" y="1720"/>
                    <a:pt x="278" y="1703"/>
                    <a:pt x="286" y="1697"/>
                  </a:cubicBezTo>
                  <a:close/>
                  <a:moveTo>
                    <a:pt x="341" y="4663"/>
                  </a:moveTo>
                  <a:lnTo>
                    <a:pt x="341" y="4663"/>
                  </a:lnTo>
                  <a:cubicBezTo>
                    <a:pt x="391" y="4778"/>
                    <a:pt x="470" y="4987"/>
                    <a:pt x="556" y="5219"/>
                  </a:cubicBezTo>
                  <a:cubicBezTo>
                    <a:pt x="570" y="5291"/>
                    <a:pt x="583" y="5364"/>
                    <a:pt x="596" y="5440"/>
                  </a:cubicBezTo>
                  <a:cubicBezTo>
                    <a:pt x="623" y="5625"/>
                    <a:pt x="646" y="5807"/>
                    <a:pt x="662" y="5992"/>
                  </a:cubicBezTo>
                  <a:lnTo>
                    <a:pt x="662" y="5992"/>
                  </a:lnTo>
                  <a:cubicBezTo>
                    <a:pt x="630" y="5893"/>
                    <a:pt x="588" y="5783"/>
                    <a:pt x="556" y="5668"/>
                  </a:cubicBezTo>
                  <a:cubicBezTo>
                    <a:pt x="536" y="5599"/>
                    <a:pt x="516" y="5529"/>
                    <a:pt x="500" y="5457"/>
                  </a:cubicBezTo>
                  <a:cubicBezTo>
                    <a:pt x="480" y="5384"/>
                    <a:pt x="460" y="5311"/>
                    <a:pt x="444" y="5235"/>
                  </a:cubicBezTo>
                  <a:lnTo>
                    <a:pt x="451" y="5120"/>
                  </a:lnTo>
                  <a:lnTo>
                    <a:pt x="341" y="4663"/>
                  </a:lnTo>
                  <a:close/>
                  <a:moveTo>
                    <a:pt x="97" y="1"/>
                  </a:moveTo>
                  <a:cubicBezTo>
                    <a:pt x="97" y="50"/>
                    <a:pt x="97" y="90"/>
                    <a:pt x="103" y="113"/>
                  </a:cubicBezTo>
                  <a:cubicBezTo>
                    <a:pt x="1" y="417"/>
                    <a:pt x="28" y="1475"/>
                    <a:pt x="20" y="1971"/>
                  </a:cubicBezTo>
                  <a:lnTo>
                    <a:pt x="63" y="1988"/>
                  </a:lnTo>
                  <a:cubicBezTo>
                    <a:pt x="54" y="2328"/>
                    <a:pt x="87" y="2655"/>
                    <a:pt x="113" y="3076"/>
                  </a:cubicBezTo>
                  <a:lnTo>
                    <a:pt x="150" y="3049"/>
                  </a:lnTo>
                  <a:cubicBezTo>
                    <a:pt x="176" y="3231"/>
                    <a:pt x="186" y="3466"/>
                    <a:pt x="196" y="3727"/>
                  </a:cubicBezTo>
                  <a:cubicBezTo>
                    <a:pt x="206" y="3989"/>
                    <a:pt x="232" y="4273"/>
                    <a:pt x="266" y="4560"/>
                  </a:cubicBezTo>
                  <a:cubicBezTo>
                    <a:pt x="249" y="4524"/>
                    <a:pt x="236" y="4375"/>
                    <a:pt x="232" y="4273"/>
                  </a:cubicBezTo>
                  <a:lnTo>
                    <a:pt x="232" y="4273"/>
                  </a:lnTo>
                  <a:cubicBezTo>
                    <a:pt x="222" y="4620"/>
                    <a:pt x="305" y="4981"/>
                    <a:pt x="385" y="5331"/>
                  </a:cubicBezTo>
                  <a:cubicBezTo>
                    <a:pt x="457" y="5685"/>
                    <a:pt x="516" y="6025"/>
                    <a:pt x="497" y="6336"/>
                  </a:cubicBezTo>
                  <a:cubicBezTo>
                    <a:pt x="507" y="6396"/>
                    <a:pt x="510" y="6445"/>
                    <a:pt x="513" y="6495"/>
                  </a:cubicBezTo>
                  <a:lnTo>
                    <a:pt x="2908" y="6495"/>
                  </a:lnTo>
                  <a:cubicBezTo>
                    <a:pt x="2911" y="6141"/>
                    <a:pt x="2881" y="5718"/>
                    <a:pt x="2795" y="5341"/>
                  </a:cubicBezTo>
                  <a:lnTo>
                    <a:pt x="2795" y="5341"/>
                  </a:lnTo>
                  <a:cubicBezTo>
                    <a:pt x="2801" y="5347"/>
                    <a:pt x="2812" y="5364"/>
                    <a:pt x="2825" y="5427"/>
                  </a:cubicBezTo>
                  <a:cubicBezTo>
                    <a:pt x="2815" y="5370"/>
                    <a:pt x="2805" y="5314"/>
                    <a:pt x="2795" y="5258"/>
                  </a:cubicBezTo>
                  <a:cubicBezTo>
                    <a:pt x="2781" y="5202"/>
                    <a:pt x="2766" y="5146"/>
                    <a:pt x="2752" y="5089"/>
                  </a:cubicBezTo>
                  <a:cubicBezTo>
                    <a:pt x="2726" y="4974"/>
                    <a:pt x="2699" y="4854"/>
                    <a:pt x="2673" y="4735"/>
                  </a:cubicBezTo>
                  <a:cubicBezTo>
                    <a:pt x="2613" y="4497"/>
                    <a:pt x="2597" y="4259"/>
                    <a:pt x="2570" y="4035"/>
                  </a:cubicBezTo>
                  <a:cubicBezTo>
                    <a:pt x="2557" y="3925"/>
                    <a:pt x="2543" y="3816"/>
                    <a:pt x="2531" y="3717"/>
                  </a:cubicBezTo>
                  <a:cubicBezTo>
                    <a:pt x="2520" y="3615"/>
                    <a:pt x="2514" y="3522"/>
                    <a:pt x="2504" y="3436"/>
                  </a:cubicBezTo>
                  <a:cubicBezTo>
                    <a:pt x="2484" y="3267"/>
                    <a:pt x="2455" y="3132"/>
                    <a:pt x="2412" y="3056"/>
                  </a:cubicBezTo>
                  <a:cubicBezTo>
                    <a:pt x="2412" y="3056"/>
                    <a:pt x="2389" y="2913"/>
                    <a:pt x="2378" y="2771"/>
                  </a:cubicBezTo>
                  <a:cubicBezTo>
                    <a:pt x="2365" y="2629"/>
                    <a:pt x="2352" y="2487"/>
                    <a:pt x="2352" y="2487"/>
                  </a:cubicBezTo>
                  <a:lnTo>
                    <a:pt x="2352" y="2487"/>
                  </a:lnTo>
                  <a:cubicBezTo>
                    <a:pt x="2354" y="2725"/>
                    <a:pt x="2348" y="2798"/>
                    <a:pt x="2337" y="2798"/>
                  </a:cubicBezTo>
                  <a:cubicBezTo>
                    <a:pt x="2321" y="2798"/>
                    <a:pt x="2295" y="2611"/>
                    <a:pt x="2278" y="2611"/>
                  </a:cubicBezTo>
                  <a:cubicBezTo>
                    <a:pt x="2273" y="2611"/>
                    <a:pt x="2268" y="2630"/>
                    <a:pt x="2266" y="2679"/>
                  </a:cubicBezTo>
                  <a:cubicBezTo>
                    <a:pt x="2254" y="2466"/>
                    <a:pt x="2274" y="2158"/>
                    <a:pt x="2292" y="2158"/>
                  </a:cubicBezTo>
                  <a:cubicBezTo>
                    <a:pt x="2299" y="2158"/>
                    <a:pt x="2305" y="2196"/>
                    <a:pt x="2309" y="2289"/>
                  </a:cubicBezTo>
                  <a:lnTo>
                    <a:pt x="2302" y="2342"/>
                  </a:lnTo>
                  <a:cubicBezTo>
                    <a:pt x="2307" y="2350"/>
                    <a:pt x="2312" y="2353"/>
                    <a:pt x="2315" y="2353"/>
                  </a:cubicBezTo>
                  <a:cubicBezTo>
                    <a:pt x="2344" y="2353"/>
                    <a:pt x="2340" y="2151"/>
                    <a:pt x="2352" y="1938"/>
                  </a:cubicBezTo>
                  <a:cubicBezTo>
                    <a:pt x="2358" y="1698"/>
                    <a:pt x="2362" y="1449"/>
                    <a:pt x="2387" y="1449"/>
                  </a:cubicBezTo>
                  <a:cubicBezTo>
                    <a:pt x="2388" y="1449"/>
                    <a:pt x="2388" y="1449"/>
                    <a:pt x="2389" y="1449"/>
                  </a:cubicBezTo>
                  <a:cubicBezTo>
                    <a:pt x="2401" y="959"/>
                    <a:pt x="2435" y="480"/>
                    <a:pt x="2468" y="1"/>
                  </a:cubicBezTo>
                  <a:lnTo>
                    <a:pt x="338" y="1"/>
                  </a:lnTo>
                  <a:cubicBezTo>
                    <a:pt x="335" y="76"/>
                    <a:pt x="332" y="152"/>
                    <a:pt x="328" y="225"/>
                  </a:cubicBezTo>
                  <a:cubicBezTo>
                    <a:pt x="321" y="152"/>
                    <a:pt x="315" y="76"/>
                    <a:pt x="31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2" name="Freeform 3">
            <a:extLst>
              <a:ext uri="{FF2B5EF4-FFF2-40B4-BE49-F238E27FC236}">
                <a16:creationId xmlns:a16="http://schemas.microsoft.com/office/drawing/2014/main" id="{116440E4-0E7E-F950-CC1A-42FE1B42E98D}"/>
              </a:ext>
            </a:extLst>
          </p:cNvPr>
          <p:cNvSpPr/>
          <p:nvPr/>
        </p:nvSpPr>
        <p:spPr>
          <a:xfrm>
            <a:off x="234552" y="3329609"/>
            <a:ext cx="3373352" cy="3384816"/>
          </a:xfrm>
          <a:custGeom>
            <a:avLst/>
            <a:gdLst/>
            <a:ahLst/>
            <a:cxnLst/>
            <a:rect l="l" t="t" r="r" b="b"/>
            <a:pathLst>
              <a:path w="7469439" h="7883313">
                <a:moveTo>
                  <a:pt x="0" y="0"/>
                </a:moveTo>
                <a:lnTo>
                  <a:pt x="7469439" y="0"/>
                </a:lnTo>
                <a:lnTo>
                  <a:pt x="7469439" y="7883313"/>
                </a:lnTo>
                <a:lnTo>
                  <a:pt x="0" y="788331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defTabSz="457200">
              <a:buClrTx/>
            </a:pPr>
            <a:endParaRPr lang="en-US" sz="900" kern="120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60740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0"/>
                            </p:stCondLst>
                            <p:childTnLst>
                              <p:par>
                                <p:cTn id="13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1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" dur="1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" dur="1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9250"/>
                            </p:stCondLst>
                            <p:childTnLst>
                              <p:par>
                                <p:cTn id="1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5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598E30E9-2FC8-4EF2-867E-C9BC45F090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6276" y="364824"/>
            <a:ext cx="4713077" cy="649317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ED141D3-BAD7-44C1-9B38-F755EC9ECA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02722" y="3460921"/>
            <a:ext cx="1808116" cy="308836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06C6977-B570-4410-933B-982E50A4C58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85495" y="4050116"/>
            <a:ext cx="1391900" cy="197007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9F65BC3-93AE-4ABB-B760-4102E960D96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94978" y="3819823"/>
            <a:ext cx="1108929" cy="225166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7D11EF6-427C-4F54-B21C-E02D515672E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36642" y="597799"/>
            <a:ext cx="3053764" cy="364286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E06FB77-7DC1-4638-B317-F852A722C19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878715" y="2248013"/>
            <a:ext cx="1958863" cy="1676395"/>
          </a:xfrm>
          <a:prstGeom prst="rect">
            <a:avLst/>
          </a:prstGeom>
        </p:spPr>
      </p:pic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F623C8E4-4E3A-448E-BAF9-10A92D713D80}"/>
              </a:ext>
            </a:extLst>
          </p:cNvPr>
          <p:cNvSpPr/>
          <p:nvPr/>
        </p:nvSpPr>
        <p:spPr>
          <a:xfrm>
            <a:off x="508989" y="2775085"/>
            <a:ext cx="4568444" cy="1672655"/>
          </a:xfrm>
          <a:prstGeom prst="roundRect">
            <a:avLst/>
          </a:prstGeom>
          <a:solidFill>
            <a:srgbClr val="72C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GB" sz="4000" kern="0" dirty="0">
                <a:solidFill>
                  <a:srgbClr val="595959">
                    <a:lumMod val="50000"/>
                  </a:srgbClr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Arial"/>
              </a:rPr>
              <a:t>“</a:t>
            </a:r>
            <a:r>
              <a:rPr lang="en-GB" sz="4000" kern="0" dirty="0">
                <a:solidFill>
                  <a:srgbClr val="C0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Arial"/>
              </a:rPr>
              <a:t>A</a:t>
            </a:r>
            <a:r>
              <a:rPr lang="en-GB" sz="4000" kern="0" dirty="0">
                <a:solidFill>
                  <a:srgbClr val="595959">
                    <a:lumMod val="50000"/>
                  </a:srgbClr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Arial"/>
              </a:rPr>
              <a:t>, </a:t>
            </a:r>
            <a:r>
              <a:rPr lang="en-GB" sz="4000" kern="0" dirty="0" err="1">
                <a:solidFill>
                  <a:srgbClr val="595959">
                    <a:lumMod val="50000"/>
                  </a:srgbClr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Arial"/>
              </a:rPr>
              <a:t>diều</a:t>
            </a:r>
            <a:r>
              <a:rPr lang="en-GB" sz="4000" kern="0" dirty="0">
                <a:solidFill>
                  <a:srgbClr val="595959">
                    <a:lumMod val="50000"/>
                  </a:srgbClr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Arial"/>
              </a:rPr>
              <a:t> </a:t>
            </a:r>
            <a:r>
              <a:rPr lang="en-GB" sz="4000" kern="0" dirty="0" err="1">
                <a:solidFill>
                  <a:srgbClr val="595959">
                    <a:lumMod val="50000"/>
                  </a:srgbClr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Arial"/>
              </a:rPr>
              <a:t>của</a:t>
            </a:r>
            <a:r>
              <a:rPr lang="en-GB" sz="4000" kern="0" dirty="0">
                <a:solidFill>
                  <a:srgbClr val="595959">
                    <a:lumMod val="50000"/>
                  </a:srgbClr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Arial"/>
              </a:rPr>
              <a:t> Nam bay </a:t>
            </a:r>
            <a:r>
              <a:rPr lang="en-GB" sz="4000" kern="0" dirty="0" err="1">
                <a:solidFill>
                  <a:srgbClr val="595959">
                    <a:lumMod val="50000"/>
                  </a:srgbClr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Arial"/>
              </a:rPr>
              <a:t>lên</a:t>
            </a:r>
            <a:r>
              <a:rPr lang="en-GB" sz="4000" kern="0" dirty="0">
                <a:solidFill>
                  <a:srgbClr val="595959">
                    <a:lumMod val="50000"/>
                  </a:srgbClr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Arial"/>
              </a:rPr>
              <a:t> </a:t>
            </a:r>
            <a:r>
              <a:rPr lang="en-GB" sz="4000" kern="0" dirty="0" err="1">
                <a:solidFill>
                  <a:srgbClr val="595959">
                    <a:lumMod val="50000"/>
                  </a:srgbClr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Arial"/>
              </a:rPr>
              <a:t>rồi</a:t>
            </a:r>
            <a:r>
              <a:rPr lang="en-GB" sz="4000" kern="0" dirty="0">
                <a:solidFill>
                  <a:srgbClr val="595959">
                    <a:lumMod val="50000"/>
                  </a:srgbClr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Arial"/>
              </a:rPr>
              <a:t> </a:t>
            </a:r>
            <a:r>
              <a:rPr lang="en-GB" sz="4000" kern="0" dirty="0" err="1">
                <a:solidFill>
                  <a:srgbClr val="595959">
                    <a:lumMod val="50000"/>
                  </a:srgbClr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Arial"/>
              </a:rPr>
              <a:t>kìa</a:t>
            </a:r>
            <a:r>
              <a:rPr lang="en-GB" sz="4000" kern="0" dirty="0">
                <a:solidFill>
                  <a:srgbClr val="595959">
                    <a:lumMod val="50000"/>
                  </a:srgbClr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Arial"/>
              </a:rPr>
              <a:t>!”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745EB1B1-1A0D-B99E-CF11-8952C4F768C5}"/>
              </a:ext>
            </a:extLst>
          </p:cNvPr>
          <p:cNvGrpSpPr/>
          <p:nvPr/>
        </p:nvGrpSpPr>
        <p:grpSpPr>
          <a:xfrm>
            <a:off x="160904" y="0"/>
            <a:ext cx="2294061" cy="941185"/>
            <a:chOff x="63500" y="1429216"/>
            <a:chExt cx="1724812" cy="705889"/>
          </a:xfrm>
        </p:grpSpPr>
        <p:sp>
          <p:nvSpPr>
            <p:cNvPr id="3" name="Rounded Rectangle 12">
              <a:extLst>
                <a:ext uri="{FF2B5EF4-FFF2-40B4-BE49-F238E27FC236}">
                  <a16:creationId xmlns:a16="http://schemas.microsoft.com/office/drawing/2014/main" id="{BDC8E27B-D633-9911-BFBB-16FE976E6235}"/>
                </a:ext>
              </a:extLst>
            </p:cNvPr>
            <p:cNvSpPr/>
            <p:nvPr/>
          </p:nvSpPr>
          <p:spPr>
            <a:xfrm>
              <a:off x="384357" y="1429216"/>
              <a:ext cx="1403955" cy="705889"/>
            </a:xfrm>
            <a:prstGeom prst="roundRect">
              <a:avLst/>
            </a:prstGeom>
            <a:solidFill>
              <a:srgbClr val="61DC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800" dirty="0" err="1">
                  <a:solidFill>
                    <a:prstClr val="white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Đọc</a:t>
              </a:r>
              <a:endParaRPr lang="en-US" sz="4800" dirty="0">
                <a:solidFill>
                  <a:prstClr val="white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endParaRPr>
            </a:p>
          </p:txBody>
        </p:sp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86B1590F-F590-0671-66DC-32F14598EDA2}"/>
                </a:ext>
              </a:extLst>
            </p:cNvPr>
            <p:cNvSpPr/>
            <p:nvPr/>
          </p:nvSpPr>
          <p:spPr>
            <a:xfrm>
              <a:off x="63500" y="1458734"/>
              <a:ext cx="641717" cy="641717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800" dirty="0">
                  <a:solidFill>
                    <a:prstClr val="black"/>
                  </a:solidFill>
                  <a:latin typeface="Arial Rounded MT Bold" pitchFamily="34" charset="0"/>
                  <a:ea typeface="Arial-Rounded" pitchFamily="34" charset="0"/>
                  <a:cs typeface="Arial-Rounded" pitchFamily="34" charset="0"/>
                </a:rPr>
                <a:t>4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084125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6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9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2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5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8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86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89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92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95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07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10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13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16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19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5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BCC1FE0C-82AE-42D1-AB9C-C8A8149501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7642" y="181894"/>
            <a:ext cx="5675271" cy="6494213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CA52B71C-EAD3-469F-B9B8-54486C3F26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37868" y="3429001"/>
            <a:ext cx="3038793" cy="2924737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97C2E905-751C-4DA9-8879-E933DF57FA2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24806" y="2376284"/>
            <a:ext cx="1957564" cy="1611648"/>
          </a:xfrm>
          <a:prstGeom prst="rect">
            <a:avLst/>
          </a:prstGeom>
        </p:spPr>
      </p:pic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AC4FEB98-967C-425C-AB2F-1650589A28A4}"/>
              </a:ext>
            </a:extLst>
          </p:cNvPr>
          <p:cNvSpPr/>
          <p:nvPr/>
        </p:nvSpPr>
        <p:spPr>
          <a:xfrm>
            <a:off x="700930" y="2727476"/>
            <a:ext cx="3828820" cy="1403048"/>
          </a:xfrm>
          <a:prstGeom prst="roundRect">
            <a:avLst/>
          </a:prstGeom>
          <a:solidFill>
            <a:srgbClr val="72C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r>
              <a:rPr lang="en-GB" sz="4000" kern="0" dirty="0">
                <a:solidFill>
                  <a:srgbClr val="595959">
                    <a:lumMod val="50000"/>
                  </a:srgbClr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Arial"/>
              </a:rPr>
              <a:t>“</a:t>
            </a:r>
            <a:r>
              <a:rPr lang="en-GB" sz="4000" kern="0" dirty="0">
                <a:solidFill>
                  <a:srgbClr val="C0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Arial"/>
              </a:rPr>
              <a:t>A</a:t>
            </a:r>
            <a:r>
              <a:rPr lang="en-GB" sz="4000" kern="0" dirty="0">
                <a:solidFill>
                  <a:srgbClr val="595959">
                    <a:lumMod val="50000"/>
                  </a:srgbClr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Arial"/>
              </a:rPr>
              <a:t>, </a:t>
            </a:r>
            <a:r>
              <a:rPr lang="en-GB" sz="4000" kern="0" dirty="0" err="1">
                <a:solidFill>
                  <a:srgbClr val="595959">
                    <a:lumMod val="50000"/>
                  </a:srgbClr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Arial"/>
              </a:rPr>
              <a:t>thích</a:t>
            </a:r>
            <a:r>
              <a:rPr lang="en-GB" sz="4000" kern="0" dirty="0">
                <a:solidFill>
                  <a:srgbClr val="595959">
                    <a:lumMod val="50000"/>
                  </a:srgbClr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Arial"/>
              </a:rPr>
              <a:t> </a:t>
            </a:r>
            <a:r>
              <a:rPr lang="en-GB" sz="4000" kern="0" dirty="0" err="1">
                <a:solidFill>
                  <a:srgbClr val="595959">
                    <a:lumMod val="50000"/>
                  </a:srgbClr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Arial"/>
              </a:rPr>
              <a:t>quá</a:t>
            </a:r>
            <a:r>
              <a:rPr lang="en-GB" sz="4000" kern="0" dirty="0">
                <a:solidFill>
                  <a:srgbClr val="595959">
                    <a:lumMod val="50000"/>
                  </a:srgbClr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Arial"/>
              </a:rPr>
              <a:t>!”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74049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8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5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oogle Shape;93;p18">
            <a:extLst>
              <a:ext uri="{FF2B5EF4-FFF2-40B4-BE49-F238E27FC236}">
                <a16:creationId xmlns:a16="http://schemas.microsoft.com/office/drawing/2014/main" id="{82CB3104-59DD-4FE8-B89F-9EF01773206E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68077" y="1052979"/>
            <a:ext cx="4984138" cy="481619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94;p18">
            <a:extLst>
              <a:ext uri="{FF2B5EF4-FFF2-40B4-BE49-F238E27FC236}">
                <a16:creationId xmlns:a16="http://schemas.microsoft.com/office/drawing/2014/main" id="{335EFA81-DBE9-4F7B-94D3-9F85BBA144EA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741041" y="1071373"/>
            <a:ext cx="5174757" cy="4816193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DABA638C-7281-4682-93A3-783D14343D6A}"/>
              </a:ext>
            </a:extLst>
          </p:cNvPr>
          <p:cNvSpPr/>
          <p:nvPr/>
        </p:nvSpPr>
        <p:spPr>
          <a:xfrm>
            <a:off x="1669312" y="5996763"/>
            <a:ext cx="3551274" cy="588105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dirty="0"/>
              <a:t>Con </a:t>
            </a:r>
            <a:r>
              <a:rPr lang="en-US" sz="4000" dirty="0" err="1"/>
              <a:t>chào</a:t>
            </a:r>
            <a:r>
              <a:rPr lang="en-US" sz="4000" dirty="0"/>
              <a:t> </a:t>
            </a:r>
            <a:r>
              <a:rPr lang="en-US" sz="4000" dirty="0" err="1"/>
              <a:t>bố</a:t>
            </a:r>
            <a:r>
              <a:rPr lang="en-US" sz="4000" dirty="0"/>
              <a:t> ạ!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8F5E9A92-44DE-4FE0-834E-9567978D1E8B}"/>
              </a:ext>
            </a:extLst>
          </p:cNvPr>
          <p:cNvSpPr/>
          <p:nvPr/>
        </p:nvSpPr>
        <p:spPr>
          <a:xfrm>
            <a:off x="7552782" y="5992634"/>
            <a:ext cx="3551274" cy="588105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dirty="0" err="1"/>
              <a:t>Em</a:t>
            </a:r>
            <a:r>
              <a:rPr lang="en-US" sz="4000" dirty="0"/>
              <a:t> </a:t>
            </a:r>
            <a:r>
              <a:rPr lang="en-US" sz="4000" dirty="0" err="1"/>
              <a:t>chào</a:t>
            </a:r>
            <a:r>
              <a:rPr lang="en-US" sz="4000" dirty="0"/>
              <a:t> </a:t>
            </a:r>
            <a:r>
              <a:rPr lang="en-US" sz="4000" dirty="0" err="1"/>
              <a:t>cô</a:t>
            </a:r>
            <a:r>
              <a:rPr lang="en-US" sz="4000" dirty="0"/>
              <a:t> ạ!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C7A724ED-CF92-669A-928F-C36483D0108B}"/>
              </a:ext>
            </a:extLst>
          </p:cNvPr>
          <p:cNvGrpSpPr/>
          <p:nvPr/>
        </p:nvGrpSpPr>
        <p:grpSpPr>
          <a:xfrm>
            <a:off x="160904" y="0"/>
            <a:ext cx="2294061" cy="941185"/>
            <a:chOff x="63500" y="1429216"/>
            <a:chExt cx="1724812" cy="705889"/>
          </a:xfrm>
        </p:grpSpPr>
        <p:sp>
          <p:nvSpPr>
            <p:cNvPr id="4" name="Rounded Rectangle 12">
              <a:extLst>
                <a:ext uri="{FF2B5EF4-FFF2-40B4-BE49-F238E27FC236}">
                  <a16:creationId xmlns:a16="http://schemas.microsoft.com/office/drawing/2014/main" id="{563031D2-20C3-D44F-E81C-04F79094FC61}"/>
                </a:ext>
              </a:extLst>
            </p:cNvPr>
            <p:cNvSpPr/>
            <p:nvPr/>
          </p:nvSpPr>
          <p:spPr>
            <a:xfrm>
              <a:off x="384357" y="1429216"/>
              <a:ext cx="1403955" cy="705889"/>
            </a:xfrm>
            <a:prstGeom prst="roundRect">
              <a:avLst/>
            </a:prstGeom>
            <a:solidFill>
              <a:srgbClr val="61DC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800" dirty="0" err="1">
                  <a:solidFill>
                    <a:prstClr val="white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Nói</a:t>
              </a:r>
              <a:endParaRPr lang="en-US" sz="4800" dirty="0">
                <a:solidFill>
                  <a:prstClr val="white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endParaRPr>
            </a:p>
          </p:txBody>
        </p:sp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56FB51BC-CF54-7D0A-E7F4-7967BF3438FF}"/>
                </a:ext>
              </a:extLst>
            </p:cNvPr>
            <p:cNvSpPr/>
            <p:nvPr/>
          </p:nvSpPr>
          <p:spPr>
            <a:xfrm>
              <a:off x="63500" y="1458734"/>
              <a:ext cx="641717" cy="641717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800" dirty="0">
                  <a:solidFill>
                    <a:prstClr val="black"/>
                  </a:solidFill>
                  <a:latin typeface="Arial Rounded MT Bold" pitchFamily="34" charset="0"/>
                  <a:ea typeface="Arial-Rounded" pitchFamily="34" charset="0"/>
                  <a:cs typeface="Arial-Rounded" pitchFamily="34" charset="0"/>
                </a:rPr>
                <a:t>5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697192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video 1 (1)">
            <a:hlinkClick r:id="" action="ppaction://media"/>
            <a:extLst>
              <a:ext uri="{FF2B5EF4-FFF2-40B4-BE49-F238E27FC236}">
                <a16:creationId xmlns:a16="http://schemas.microsoft.com/office/drawing/2014/main" id="{2804A78E-1DDB-B35F-F868-048B8119D6B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144078" y="0"/>
            <a:ext cx="5715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1671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12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Hanh trang sô (2)">
            <a:hlinkClick r:id="" action="ppaction://media"/>
            <a:extLst>
              <a:ext uri="{FF2B5EF4-FFF2-40B4-BE49-F238E27FC236}">
                <a16:creationId xmlns:a16="http://schemas.microsoft.com/office/drawing/2014/main" id="{3FCFEBB2-6D01-4239-995C-C72798A93E8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402494" y="0"/>
            <a:ext cx="566256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3465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32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yellow and pink text on a black background&#10;&#10;AI-generated content may be incorrect.">
            <a:extLst>
              <a:ext uri="{FF2B5EF4-FFF2-40B4-BE49-F238E27FC236}">
                <a16:creationId xmlns:a16="http://schemas.microsoft.com/office/drawing/2014/main" id="{529ED84E-3F0C-34D1-0DC5-F6E8F1CAFF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4661" y="1410769"/>
            <a:ext cx="7096684" cy="2383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4339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2639" r="-3200" b="12049"/>
          <a:stretch/>
        </p:blipFill>
        <p:spPr bwMode="auto">
          <a:xfrm>
            <a:off x="-1" y="914400"/>
            <a:ext cx="12612757" cy="59436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3139" l="1500" r="99400">
                        <a14:foregroundMark x1="54200" y1="38722" x2="52200" y2="54041"/>
                        <a14:foregroundMark x1="30900" y1="5263" x2="27100" y2="18045"/>
                        <a14:foregroundMark x1="18200" y1="43421" x2="25500" y2="50376"/>
                        <a14:foregroundMark x1="83900" y1="31861" x2="75400" y2="29981"/>
                        <a14:foregroundMark x1="76800" y1="38722" x2="78800" y2="45019"/>
                        <a14:foregroundMark x1="75100" y1="34680" x2="78300" y2="34492"/>
                        <a14:foregroundMark x1="78600" y1="37030" x2="80300" y2="38910"/>
                        <a14:foregroundMark x1="74800" y1="29041" x2="80800" y2="26034"/>
                        <a14:foregroundMark x1="71800" y1="27632" x2="75800" y2="24812"/>
                        <a14:foregroundMark x1="24800" y1="6485" x2="22000" y2="17293"/>
                        <a14:foregroundMark x1="33000" y1="4135" x2="31000" y2="10432"/>
                        <a14:foregroundMark x1="25000" y1="18233" x2="19800" y2="24624"/>
                        <a14:foregroundMark x1="20000" y1="3383" x2="20800" y2="789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975589" y="2873042"/>
            <a:ext cx="2209800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Oval 8"/>
          <p:cNvSpPr/>
          <p:nvPr/>
        </p:nvSpPr>
        <p:spPr>
          <a:xfrm>
            <a:off x="3975589" y="5315101"/>
            <a:ext cx="914400" cy="6096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0" y="0"/>
            <a:ext cx="12192000" cy="1143000"/>
          </a:xfrm>
          <a:prstGeom prst="rect">
            <a:avLst/>
          </a:prstGeom>
          <a:solidFill>
            <a:srgbClr val="FFFF00"/>
          </a:solidFill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TÌM TRỨNG CHO NGỖNG</a:t>
            </a:r>
          </a:p>
        </p:txBody>
      </p:sp>
      <p:sp>
        <p:nvSpPr>
          <p:cNvPr id="14" name="Oval 13"/>
          <p:cNvSpPr/>
          <p:nvPr/>
        </p:nvSpPr>
        <p:spPr>
          <a:xfrm>
            <a:off x="5791200" y="5010301"/>
            <a:ext cx="914400" cy="6096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7467600" y="4850583"/>
            <a:ext cx="914400" cy="6096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5225269" y="6096000"/>
            <a:ext cx="914400" cy="6096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" name="Anpan-Man-s-March-Various-Artists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1905000" y="1078381"/>
            <a:ext cx="609600" cy="609600"/>
          </a:xfrm>
          <a:prstGeom prst="rect">
            <a:avLst/>
          </a:prstGeom>
        </p:spPr>
      </p:pic>
      <p:pic>
        <p:nvPicPr>
          <p:cNvPr id="12" name="Picture 11" descr="C:\Users\ADMIN\Desktop\Tai nguyen thiet ke tro choi\Angry birds epic birds\1505573783630 (2)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8834" y="5555282"/>
            <a:ext cx="2411194" cy="1190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6720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22593" r="668" b="7980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" name="Group 5"/>
          <p:cNvGrpSpPr/>
          <p:nvPr/>
        </p:nvGrpSpPr>
        <p:grpSpPr>
          <a:xfrm>
            <a:off x="3703933" y="1200301"/>
            <a:ext cx="2209800" cy="2438400"/>
            <a:chOff x="2209800" y="1901342"/>
            <a:chExt cx="2438400" cy="2594458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93139" l="1500" r="99400">
                          <a14:foregroundMark x1="54200" y1="38722" x2="52200" y2="54041"/>
                          <a14:foregroundMark x1="30900" y1="5263" x2="27100" y2="18045"/>
                          <a14:foregroundMark x1="18200" y1="43421" x2="25500" y2="50376"/>
                          <a14:foregroundMark x1="83900" y1="31861" x2="75400" y2="29981"/>
                          <a14:foregroundMark x1="76800" y1="38722" x2="78800" y2="45019"/>
                          <a14:foregroundMark x1="75100" y1="34680" x2="78300" y2="34492"/>
                          <a14:foregroundMark x1="78600" y1="37030" x2="80300" y2="38910"/>
                          <a14:foregroundMark x1="74800" y1="29041" x2="80800" y2="26034"/>
                          <a14:foregroundMark x1="71800" y1="27632" x2="75800" y2="24812"/>
                          <a14:foregroundMark x1="24800" y1="6485" x2="22000" y2="17293"/>
                          <a14:foregroundMark x1="33000" y1="4135" x2="31000" y2="10432"/>
                          <a14:foregroundMark x1="25000" y1="18233" x2="19800" y2="24624"/>
                          <a14:foregroundMark x1="20000" y1="3383" x2="20800" y2="78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209800" y="1901342"/>
              <a:ext cx="2438400" cy="25944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" name="Oval 3"/>
            <p:cNvSpPr/>
            <p:nvPr/>
          </p:nvSpPr>
          <p:spPr>
            <a:xfrm>
              <a:off x="3025092" y="2622942"/>
              <a:ext cx="703666" cy="657272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400" dirty="0">
                  <a:solidFill>
                    <a:srgbClr val="002060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a</a:t>
              </a:r>
            </a:p>
          </p:txBody>
        </p:sp>
      </p:grpSp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51634" b="98366" l="0" r="97572">
                        <a14:backgroundMark x1="2208" y1="56373" x2="13466" y2="52778"/>
                        <a14:backgroundMark x1="90508" y1="52614" x2="97792" y2="5637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0000"/>
          <a:stretch/>
        </p:blipFill>
        <p:spPr bwMode="auto">
          <a:xfrm>
            <a:off x="5563825" y="2385724"/>
            <a:ext cx="3318067" cy="1924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Oval 18"/>
          <p:cNvSpPr/>
          <p:nvPr/>
        </p:nvSpPr>
        <p:spPr>
          <a:xfrm rot="19667694">
            <a:off x="2615427" y="5809225"/>
            <a:ext cx="1143000" cy="6096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thỏ</a:t>
            </a:r>
            <a:endParaRPr lang="en-US" sz="3200" b="1" dirty="0">
              <a:solidFill>
                <a:srgbClr val="FF0000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7" name="Oval 6"/>
          <p:cNvSpPr/>
          <p:nvPr/>
        </p:nvSpPr>
        <p:spPr>
          <a:xfrm>
            <a:off x="1757555" y="4862167"/>
            <a:ext cx="1143000" cy="6096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cà</a:t>
            </a:r>
            <a:endParaRPr lang="en-US" sz="3200" b="1" dirty="0">
              <a:solidFill>
                <a:srgbClr val="FF0000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4005455" y="5180030"/>
            <a:ext cx="1143000" cy="6096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bà</a:t>
            </a:r>
            <a:endParaRPr lang="en-US" sz="3200" b="1" dirty="0">
              <a:solidFill>
                <a:srgbClr val="FF0000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17" name="Oval 16"/>
          <p:cNvSpPr/>
          <p:nvPr/>
        </p:nvSpPr>
        <p:spPr>
          <a:xfrm rot="1707227">
            <a:off x="5539264" y="4681731"/>
            <a:ext cx="1143000" cy="6096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na</a:t>
            </a:r>
            <a:endParaRPr lang="en-US" sz="3200" b="1" dirty="0">
              <a:solidFill>
                <a:srgbClr val="FF0000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5334000" y="5937299"/>
            <a:ext cx="1143000" cy="6096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bi</a:t>
            </a:r>
          </a:p>
        </p:txBody>
      </p:sp>
      <p:sp>
        <p:nvSpPr>
          <p:cNvPr id="16" name="Oval 15"/>
          <p:cNvSpPr/>
          <p:nvPr/>
        </p:nvSpPr>
        <p:spPr>
          <a:xfrm>
            <a:off x="7220413" y="5104437"/>
            <a:ext cx="1143000" cy="6096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vịt</a:t>
            </a:r>
            <a:endParaRPr lang="en-US" sz="3200" b="1" dirty="0">
              <a:solidFill>
                <a:srgbClr val="FF0000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18" name="Oval 17"/>
          <p:cNvSpPr/>
          <p:nvPr/>
        </p:nvSpPr>
        <p:spPr>
          <a:xfrm rot="20829727">
            <a:off x="9056406" y="5166968"/>
            <a:ext cx="1143000" cy="6096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có</a:t>
            </a:r>
            <a:endParaRPr lang="en-US" sz="3200" b="1" dirty="0">
              <a:solidFill>
                <a:srgbClr val="FF0000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21" name="Oval 20"/>
          <p:cNvSpPr/>
          <p:nvPr/>
        </p:nvSpPr>
        <p:spPr>
          <a:xfrm>
            <a:off x="7902671" y="6064966"/>
            <a:ext cx="1340720" cy="6096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hát</a:t>
            </a:r>
            <a:endParaRPr lang="en-US" sz="3200" b="1" dirty="0">
              <a:solidFill>
                <a:srgbClr val="FF0000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EF1E57C-9D10-CBC4-1249-7CCE190F4192}"/>
              </a:ext>
            </a:extLst>
          </p:cNvPr>
          <p:cNvSpPr txBox="1">
            <a:spLocks/>
          </p:cNvSpPr>
          <p:nvPr/>
        </p:nvSpPr>
        <p:spPr>
          <a:xfrm>
            <a:off x="2733261" y="129208"/>
            <a:ext cx="6679095" cy="824948"/>
          </a:xfrm>
          <a:prstGeom prst="rect">
            <a:avLst/>
          </a:prstGeom>
          <a:solidFill>
            <a:srgbClr val="FFFF00"/>
          </a:solidFill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b="1" dirty="0" err="1">
                <a:ln w="22225">
                  <a:noFill/>
                  <a:prstDash val="solid"/>
                </a:ln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Tìm</a:t>
            </a:r>
            <a:r>
              <a:rPr lang="en-US" sz="5400" b="1" dirty="0">
                <a:ln w="22225">
                  <a:noFill/>
                  <a:prstDash val="solid"/>
                </a:ln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5400" b="1" dirty="0" err="1">
                <a:ln w="22225">
                  <a:noFill/>
                  <a:prstDash val="solid"/>
                </a:ln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tiếng</a:t>
            </a:r>
            <a:r>
              <a:rPr lang="en-US" sz="5400" b="1" dirty="0">
                <a:ln w="22225">
                  <a:noFill/>
                  <a:prstDash val="solid"/>
                </a:ln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5400" b="1" dirty="0" err="1">
                <a:ln w="22225">
                  <a:noFill/>
                  <a:prstDash val="solid"/>
                </a:ln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chứa</a:t>
            </a:r>
            <a:r>
              <a:rPr lang="en-US" sz="5400" b="1" dirty="0">
                <a:ln w="22225">
                  <a:noFill/>
                  <a:prstDash val="solid"/>
                </a:ln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5400" b="1" dirty="0" err="1">
                <a:ln w="22225">
                  <a:noFill/>
                  <a:prstDash val="solid"/>
                </a:ln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âm</a:t>
            </a:r>
            <a:r>
              <a:rPr lang="en-US" sz="5400" b="1" dirty="0">
                <a:ln w="22225">
                  <a:noFill/>
                  <a:prstDash val="solid"/>
                </a:ln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a</a:t>
            </a:r>
          </a:p>
        </p:txBody>
      </p:sp>
    </p:spTree>
    <p:extLst>
      <p:ext uri="{BB962C8B-B14F-4D97-AF65-F5344CB8AC3E}">
        <p14:creationId xmlns:p14="http://schemas.microsoft.com/office/powerpoint/2010/main" val="2493904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2.22222E-6 L 0.35677 -0.3564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839" y="-1782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ieng-yeah-tre-con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1.48148E-6 L 0.21966 -0.41574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977" y="-2078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ieng-yeah-tre-con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-3.33333E-6 L 0.13555 -0.35602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1" y="-1780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ieng-yeah-tre-con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3.7037E-6 L -0.11133 -0.61713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73" y="-3085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ieng-yeah-tre-con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0" grpId="0" animBg="1"/>
      <p:bldP spid="17" grpId="0" animBg="1"/>
      <p:bldP spid="2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585"/>
                    </a14:imgEffect>
                    <a14:imgEffect>
                      <a14:saturation sat="279000"/>
                    </a14:imgEffect>
                  </a14:imgLayer>
                </a14:imgProps>
              </a:ext>
            </a:extLst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blue and orange text&#10;&#10;AI-generated content may be incorrect.">
            <a:extLst>
              <a:ext uri="{FF2B5EF4-FFF2-40B4-BE49-F238E27FC236}">
                <a16:creationId xmlns:a16="http://schemas.microsoft.com/office/drawing/2014/main" id="{B8A2FDD2-8622-D6E6-E597-20BFCF053FA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6276" y="710325"/>
            <a:ext cx="8254699" cy="285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182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762000" y="503094"/>
            <a:ext cx="914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8000">
                <a:solidFill>
                  <a:srgbClr val="0070C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a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403765" y="503094"/>
            <a:ext cx="914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8000">
                <a:solidFill>
                  <a:srgbClr val="0070C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ă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017169" y="503094"/>
            <a:ext cx="914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8000">
                <a:solidFill>
                  <a:srgbClr val="0070C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â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5631875" y="503094"/>
            <a:ext cx="914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8000">
                <a:solidFill>
                  <a:srgbClr val="0070C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b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7226856" y="503094"/>
            <a:ext cx="914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8000">
                <a:solidFill>
                  <a:srgbClr val="0070C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c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8850329" y="503094"/>
            <a:ext cx="914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8000">
                <a:solidFill>
                  <a:srgbClr val="0070C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d</a:t>
            </a: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10439400" y="503094"/>
            <a:ext cx="914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8000">
                <a:solidFill>
                  <a:srgbClr val="0070C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đ</a:t>
            </a: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762000" y="2073476"/>
            <a:ext cx="914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8000">
                <a:solidFill>
                  <a:srgbClr val="0070C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e</a:t>
            </a:r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2403765" y="2073476"/>
            <a:ext cx="914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8000">
                <a:solidFill>
                  <a:srgbClr val="0070C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ê</a:t>
            </a:r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4016357" y="2073476"/>
            <a:ext cx="914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8000">
                <a:solidFill>
                  <a:srgbClr val="0070C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g</a:t>
            </a:r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>
            <a:off x="5631875" y="2073476"/>
            <a:ext cx="914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8000">
                <a:solidFill>
                  <a:srgbClr val="0070C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h</a:t>
            </a:r>
          </a:p>
        </p:txBody>
      </p:sp>
      <p:sp>
        <p:nvSpPr>
          <p:cNvPr id="15" name="Title 1"/>
          <p:cNvSpPr txBox="1">
            <a:spLocks/>
          </p:cNvSpPr>
          <p:nvPr/>
        </p:nvSpPr>
        <p:spPr>
          <a:xfrm>
            <a:off x="7226856" y="2073476"/>
            <a:ext cx="914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8000">
                <a:solidFill>
                  <a:srgbClr val="0070C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i</a:t>
            </a:r>
          </a:p>
        </p:txBody>
      </p:sp>
      <p:sp>
        <p:nvSpPr>
          <p:cNvPr id="16" name="Title 1"/>
          <p:cNvSpPr txBox="1">
            <a:spLocks/>
          </p:cNvSpPr>
          <p:nvPr/>
        </p:nvSpPr>
        <p:spPr>
          <a:xfrm>
            <a:off x="8850329" y="2073476"/>
            <a:ext cx="914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8000">
                <a:solidFill>
                  <a:srgbClr val="0070C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k</a:t>
            </a:r>
          </a:p>
        </p:txBody>
      </p:sp>
      <p:sp>
        <p:nvSpPr>
          <p:cNvPr id="17" name="Title 1"/>
          <p:cNvSpPr txBox="1">
            <a:spLocks/>
          </p:cNvSpPr>
          <p:nvPr/>
        </p:nvSpPr>
        <p:spPr>
          <a:xfrm>
            <a:off x="10439400" y="2073476"/>
            <a:ext cx="914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8000">
                <a:solidFill>
                  <a:srgbClr val="0070C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l</a:t>
            </a:r>
          </a:p>
        </p:txBody>
      </p:sp>
      <p:sp>
        <p:nvSpPr>
          <p:cNvPr id="18" name="Title 1"/>
          <p:cNvSpPr txBox="1">
            <a:spLocks/>
          </p:cNvSpPr>
          <p:nvPr/>
        </p:nvSpPr>
        <p:spPr>
          <a:xfrm>
            <a:off x="762000" y="3657600"/>
            <a:ext cx="914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8000">
                <a:solidFill>
                  <a:srgbClr val="0070C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m</a:t>
            </a:r>
          </a:p>
        </p:txBody>
      </p:sp>
      <p:sp>
        <p:nvSpPr>
          <p:cNvPr id="19" name="Title 1"/>
          <p:cNvSpPr txBox="1">
            <a:spLocks/>
          </p:cNvSpPr>
          <p:nvPr/>
        </p:nvSpPr>
        <p:spPr>
          <a:xfrm>
            <a:off x="2403765" y="3657600"/>
            <a:ext cx="914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8000">
                <a:solidFill>
                  <a:srgbClr val="0070C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n</a:t>
            </a:r>
          </a:p>
        </p:txBody>
      </p:sp>
      <p:sp>
        <p:nvSpPr>
          <p:cNvPr id="20" name="Title 1"/>
          <p:cNvSpPr txBox="1">
            <a:spLocks/>
          </p:cNvSpPr>
          <p:nvPr/>
        </p:nvSpPr>
        <p:spPr>
          <a:xfrm>
            <a:off x="4016357" y="3657600"/>
            <a:ext cx="914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8000">
                <a:solidFill>
                  <a:srgbClr val="0070C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o</a:t>
            </a:r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5631875" y="3657600"/>
            <a:ext cx="914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8000">
                <a:solidFill>
                  <a:srgbClr val="0070C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ô</a:t>
            </a:r>
          </a:p>
        </p:txBody>
      </p:sp>
      <p:sp>
        <p:nvSpPr>
          <p:cNvPr id="22" name="Title 1"/>
          <p:cNvSpPr txBox="1">
            <a:spLocks/>
          </p:cNvSpPr>
          <p:nvPr/>
        </p:nvSpPr>
        <p:spPr>
          <a:xfrm>
            <a:off x="7226856" y="3657600"/>
            <a:ext cx="914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8000">
                <a:solidFill>
                  <a:srgbClr val="0070C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ơ</a:t>
            </a:r>
          </a:p>
        </p:txBody>
      </p:sp>
      <p:sp>
        <p:nvSpPr>
          <p:cNvPr id="23" name="Title 1"/>
          <p:cNvSpPr txBox="1">
            <a:spLocks/>
          </p:cNvSpPr>
          <p:nvPr/>
        </p:nvSpPr>
        <p:spPr>
          <a:xfrm>
            <a:off x="8850329" y="3657600"/>
            <a:ext cx="914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8000">
                <a:solidFill>
                  <a:srgbClr val="0070C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p</a:t>
            </a:r>
          </a:p>
        </p:txBody>
      </p:sp>
      <p:sp>
        <p:nvSpPr>
          <p:cNvPr id="24" name="Title 1"/>
          <p:cNvSpPr txBox="1">
            <a:spLocks/>
          </p:cNvSpPr>
          <p:nvPr/>
        </p:nvSpPr>
        <p:spPr>
          <a:xfrm>
            <a:off x="10456063" y="3657600"/>
            <a:ext cx="914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8000">
                <a:solidFill>
                  <a:srgbClr val="0070C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q</a:t>
            </a:r>
          </a:p>
        </p:txBody>
      </p:sp>
      <p:sp>
        <p:nvSpPr>
          <p:cNvPr id="25" name="Title 1"/>
          <p:cNvSpPr txBox="1">
            <a:spLocks/>
          </p:cNvSpPr>
          <p:nvPr/>
        </p:nvSpPr>
        <p:spPr>
          <a:xfrm>
            <a:off x="214745" y="5191991"/>
            <a:ext cx="914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8000">
                <a:solidFill>
                  <a:srgbClr val="0070C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r</a:t>
            </a:r>
          </a:p>
        </p:txBody>
      </p:sp>
      <p:sp>
        <p:nvSpPr>
          <p:cNvPr id="26" name="Title 1"/>
          <p:cNvSpPr txBox="1">
            <a:spLocks/>
          </p:cNvSpPr>
          <p:nvPr/>
        </p:nvSpPr>
        <p:spPr>
          <a:xfrm>
            <a:off x="1563543" y="5191991"/>
            <a:ext cx="914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8000">
                <a:solidFill>
                  <a:srgbClr val="0070C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s</a:t>
            </a:r>
          </a:p>
        </p:txBody>
      </p:sp>
      <p:sp>
        <p:nvSpPr>
          <p:cNvPr id="27" name="Title 1"/>
          <p:cNvSpPr txBox="1">
            <a:spLocks/>
          </p:cNvSpPr>
          <p:nvPr/>
        </p:nvSpPr>
        <p:spPr>
          <a:xfrm>
            <a:off x="3011343" y="5191991"/>
            <a:ext cx="914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8000">
                <a:solidFill>
                  <a:srgbClr val="0070C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t</a:t>
            </a:r>
          </a:p>
        </p:txBody>
      </p:sp>
      <p:sp>
        <p:nvSpPr>
          <p:cNvPr id="28" name="Title 1"/>
          <p:cNvSpPr txBox="1">
            <a:spLocks/>
          </p:cNvSpPr>
          <p:nvPr/>
        </p:nvSpPr>
        <p:spPr>
          <a:xfrm>
            <a:off x="4687743" y="5191991"/>
            <a:ext cx="914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8000">
                <a:solidFill>
                  <a:srgbClr val="0070C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u</a:t>
            </a:r>
          </a:p>
        </p:txBody>
      </p:sp>
      <p:sp>
        <p:nvSpPr>
          <p:cNvPr id="29" name="Title 1"/>
          <p:cNvSpPr txBox="1">
            <a:spLocks/>
          </p:cNvSpPr>
          <p:nvPr/>
        </p:nvSpPr>
        <p:spPr>
          <a:xfrm>
            <a:off x="6287943" y="5191991"/>
            <a:ext cx="914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8000">
                <a:solidFill>
                  <a:srgbClr val="0070C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ư</a:t>
            </a:r>
          </a:p>
        </p:txBody>
      </p:sp>
      <p:sp>
        <p:nvSpPr>
          <p:cNvPr id="30" name="Title 1"/>
          <p:cNvSpPr txBox="1">
            <a:spLocks/>
          </p:cNvSpPr>
          <p:nvPr/>
        </p:nvSpPr>
        <p:spPr>
          <a:xfrm>
            <a:off x="7888143" y="5191991"/>
            <a:ext cx="914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8000">
                <a:solidFill>
                  <a:srgbClr val="0070C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v</a:t>
            </a:r>
          </a:p>
        </p:txBody>
      </p:sp>
      <p:sp>
        <p:nvSpPr>
          <p:cNvPr id="31" name="Title 1"/>
          <p:cNvSpPr txBox="1">
            <a:spLocks/>
          </p:cNvSpPr>
          <p:nvPr/>
        </p:nvSpPr>
        <p:spPr>
          <a:xfrm>
            <a:off x="9488343" y="5191991"/>
            <a:ext cx="914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8000">
                <a:solidFill>
                  <a:srgbClr val="0070C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x</a:t>
            </a:r>
          </a:p>
        </p:txBody>
      </p:sp>
      <p:sp>
        <p:nvSpPr>
          <p:cNvPr id="32" name="Title 1"/>
          <p:cNvSpPr txBox="1">
            <a:spLocks/>
          </p:cNvSpPr>
          <p:nvPr/>
        </p:nvSpPr>
        <p:spPr>
          <a:xfrm>
            <a:off x="11049000" y="5191991"/>
            <a:ext cx="914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8000">
                <a:solidFill>
                  <a:srgbClr val="0070C0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rPr>
              <a:t>y</a:t>
            </a:r>
          </a:p>
        </p:txBody>
      </p:sp>
      <p:pic>
        <p:nvPicPr>
          <p:cNvPr id="43" name="1" descr="A cartoon of a teddy bear&#10;&#10;AI-generated content may be incorrect.">
            <a:extLst>
              <a:ext uri="{FF2B5EF4-FFF2-40B4-BE49-F238E27FC236}">
                <a16:creationId xmlns:a16="http://schemas.microsoft.com/office/drawing/2014/main" id="{B26AB784-B5D8-263D-AE9C-C60D0B1A7A2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8541" y="422498"/>
            <a:ext cx="1270894" cy="1475876"/>
          </a:xfrm>
          <a:prstGeom prst="rect">
            <a:avLst/>
          </a:prstGeom>
        </p:spPr>
      </p:pic>
      <p:pic>
        <p:nvPicPr>
          <p:cNvPr id="45" name="2" descr="A cartoon of a green dinosaur&#10;&#10;AI-generated content may be incorrect.">
            <a:extLst>
              <a:ext uri="{FF2B5EF4-FFF2-40B4-BE49-F238E27FC236}">
                <a16:creationId xmlns:a16="http://schemas.microsoft.com/office/drawing/2014/main" id="{B58A212B-16E7-F948-8F15-BD272682AE3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32083">
            <a:off x="10461144" y="274816"/>
            <a:ext cx="966491" cy="1558856"/>
          </a:xfrm>
          <a:prstGeom prst="rect">
            <a:avLst/>
          </a:prstGeom>
        </p:spPr>
      </p:pic>
      <p:pic>
        <p:nvPicPr>
          <p:cNvPr id="47" name="3" descr="A cartoon blue and yellow car&#10;&#10;AI-generated content may be incorrect.">
            <a:extLst>
              <a:ext uri="{FF2B5EF4-FFF2-40B4-BE49-F238E27FC236}">
                <a16:creationId xmlns:a16="http://schemas.microsoft.com/office/drawing/2014/main" id="{2B51802E-FF00-6566-D9A8-680C7F76CB3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8756" y="2149899"/>
            <a:ext cx="1774853" cy="1047454"/>
          </a:xfrm>
          <a:prstGeom prst="rect">
            <a:avLst/>
          </a:prstGeom>
        </p:spPr>
      </p:pic>
      <p:pic>
        <p:nvPicPr>
          <p:cNvPr id="49" name="4" descr="A cartoon of a rabbit&#10;&#10;AI-generated content may be incorrect.">
            <a:extLst>
              <a:ext uri="{FF2B5EF4-FFF2-40B4-BE49-F238E27FC236}">
                <a16:creationId xmlns:a16="http://schemas.microsoft.com/office/drawing/2014/main" id="{123B40B9-7B65-078F-1813-41A12C0B0F4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1932" y="3210339"/>
            <a:ext cx="1116582" cy="1823655"/>
          </a:xfrm>
          <a:prstGeom prst="rect">
            <a:avLst/>
          </a:prstGeom>
        </p:spPr>
      </p:pic>
      <p:pic>
        <p:nvPicPr>
          <p:cNvPr id="51" name="5" descr="A cartoon of a doll&#10;&#10;AI-generated content may be incorrect.">
            <a:extLst>
              <a:ext uri="{FF2B5EF4-FFF2-40B4-BE49-F238E27FC236}">
                <a16:creationId xmlns:a16="http://schemas.microsoft.com/office/drawing/2014/main" id="{258F5BCC-783F-1F7A-07DC-C01A47B7473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6252" y="3634346"/>
            <a:ext cx="1039703" cy="1575466"/>
          </a:xfrm>
          <a:prstGeom prst="rect">
            <a:avLst/>
          </a:prstGeom>
        </p:spPr>
      </p:pic>
      <p:pic>
        <p:nvPicPr>
          <p:cNvPr id="53" name="6" descr="A cartoon of a teddy bear&#10;&#10;AI-generated content may be incorrect.">
            <a:extLst>
              <a:ext uri="{FF2B5EF4-FFF2-40B4-BE49-F238E27FC236}">
                <a16:creationId xmlns:a16="http://schemas.microsoft.com/office/drawing/2014/main" id="{7C1D901B-15EE-9044-A884-B44AA5AB002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9742" y="4941965"/>
            <a:ext cx="1084863" cy="1724974"/>
          </a:xfrm>
          <a:prstGeom prst="rect">
            <a:avLst/>
          </a:prstGeom>
        </p:spPr>
      </p:pic>
      <p:pic>
        <p:nvPicPr>
          <p:cNvPr id="54" name="7">
            <a:extLst>
              <a:ext uri="{FF2B5EF4-FFF2-40B4-BE49-F238E27FC236}">
                <a16:creationId xmlns:a16="http://schemas.microsoft.com/office/drawing/2014/main" id="{A2728B3F-C61A-7B08-2007-09A3DC5A3BA8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5494" y="4953104"/>
            <a:ext cx="1326907" cy="1576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002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hữ A (1)">
            <a:hlinkClick r:id="" action="ppaction://media"/>
            <a:extLst>
              <a:ext uri="{FF2B5EF4-FFF2-40B4-BE49-F238E27FC236}">
                <a16:creationId xmlns:a16="http://schemas.microsoft.com/office/drawing/2014/main" id="{C5971D60-1630-F4AB-4A71-7BFE83DF58E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3230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12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6E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268761" y="4574041"/>
            <a:ext cx="2631825" cy="1713976"/>
          </a:xfrm>
          <a:custGeom>
            <a:avLst/>
            <a:gdLst/>
            <a:ahLst/>
            <a:cxnLst/>
            <a:rect l="l" t="t" r="r" b="b"/>
            <a:pathLst>
              <a:path w="3947737" h="2570964">
                <a:moveTo>
                  <a:pt x="0" y="0"/>
                </a:moveTo>
                <a:lnTo>
                  <a:pt x="3947737" y="0"/>
                </a:lnTo>
                <a:lnTo>
                  <a:pt x="3947737" y="2570964"/>
                </a:lnTo>
                <a:lnTo>
                  <a:pt x="0" y="257096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" name="Freeform 3"/>
          <p:cNvSpPr/>
          <p:nvPr/>
        </p:nvSpPr>
        <p:spPr>
          <a:xfrm>
            <a:off x="9986277" y="4574041"/>
            <a:ext cx="2631825" cy="1713976"/>
          </a:xfrm>
          <a:custGeom>
            <a:avLst/>
            <a:gdLst/>
            <a:ahLst/>
            <a:cxnLst/>
            <a:rect l="l" t="t" r="r" b="b"/>
            <a:pathLst>
              <a:path w="3947737" h="2570964">
                <a:moveTo>
                  <a:pt x="0" y="0"/>
                </a:moveTo>
                <a:lnTo>
                  <a:pt x="3947737" y="0"/>
                </a:lnTo>
                <a:lnTo>
                  <a:pt x="3947737" y="2570964"/>
                </a:lnTo>
                <a:lnTo>
                  <a:pt x="0" y="257096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" name="Freeform 4"/>
          <p:cNvSpPr/>
          <p:nvPr/>
        </p:nvSpPr>
        <p:spPr>
          <a:xfrm>
            <a:off x="-476461" y="-159458"/>
            <a:ext cx="2841356" cy="2743200"/>
          </a:xfrm>
          <a:custGeom>
            <a:avLst/>
            <a:gdLst/>
            <a:ahLst/>
            <a:cxnLst/>
            <a:rect l="l" t="t" r="r" b="b"/>
            <a:pathLst>
              <a:path w="4262034" h="4114800">
                <a:moveTo>
                  <a:pt x="0" y="0"/>
                </a:moveTo>
                <a:lnTo>
                  <a:pt x="4262034" y="0"/>
                </a:lnTo>
                <a:lnTo>
                  <a:pt x="4262034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1671011" y="569983"/>
            <a:ext cx="8849978" cy="5718034"/>
          </a:xfrm>
          <a:custGeom>
            <a:avLst/>
            <a:gdLst/>
            <a:ahLst/>
            <a:cxnLst/>
            <a:rect l="l" t="t" r="r" b="b"/>
            <a:pathLst>
              <a:path w="13274967" h="8577051">
                <a:moveTo>
                  <a:pt x="0" y="0"/>
                </a:moveTo>
                <a:lnTo>
                  <a:pt x="13274968" y="0"/>
                </a:lnTo>
                <a:lnTo>
                  <a:pt x="13274968" y="8577052"/>
                </a:lnTo>
                <a:lnTo>
                  <a:pt x="0" y="857705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Freeform 6"/>
          <p:cNvSpPr/>
          <p:nvPr/>
        </p:nvSpPr>
        <p:spPr>
          <a:xfrm>
            <a:off x="-1263310" y="5465640"/>
            <a:ext cx="14502777" cy="6689406"/>
          </a:xfrm>
          <a:custGeom>
            <a:avLst/>
            <a:gdLst/>
            <a:ahLst/>
            <a:cxnLst/>
            <a:rect l="l" t="t" r="r" b="b"/>
            <a:pathLst>
              <a:path w="21754166" h="10034109">
                <a:moveTo>
                  <a:pt x="0" y="0"/>
                </a:moveTo>
                <a:lnTo>
                  <a:pt x="21754166" y="0"/>
                </a:lnTo>
                <a:lnTo>
                  <a:pt x="21754166" y="10034109"/>
                </a:lnTo>
                <a:lnTo>
                  <a:pt x="0" y="10034109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" name="Freeform 7"/>
          <p:cNvSpPr/>
          <p:nvPr/>
        </p:nvSpPr>
        <p:spPr>
          <a:xfrm flipH="1">
            <a:off x="9478171" y="354666"/>
            <a:ext cx="3139931" cy="1244197"/>
          </a:xfrm>
          <a:custGeom>
            <a:avLst/>
            <a:gdLst/>
            <a:ahLst/>
            <a:cxnLst/>
            <a:rect l="l" t="t" r="r" b="b"/>
            <a:pathLst>
              <a:path w="4709896" h="1866296">
                <a:moveTo>
                  <a:pt x="4709896" y="0"/>
                </a:moveTo>
                <a:lnTo>
                  <a:pt x="0" y="0"/>
                </a:lnTo>
                <a:lnTo>
                  <a:pt x="0" y="1866297"/>
                </a:lnTo>
                <a:lnTo>
                  <a:pt x="4709896" y="1866297"/>
                </a:lnTo>
                <a:lnTo>
                  <a:pt x="4709896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" name="Freeform 8"/>
          <p:cNvSpPr/>
          <p:nvPr/>
        </p:nvSpPr>
        <p:spPr>
          <a:xfrm>
            <a:off x="754189" y="1323801"/>
            <a:ext cx="2396120" cy="1830037"/>
          </a:xfrm>
          <a:custGeom>
            <a:avLst/>
            <a:gdLst/>
            <a:ahLst/>
            <a:cxnLst/>
            <a:rect l="l" t="t" r="r" b="b"/>
            <a:pathLst>
              <a:path w="3594180" h="2745055">
                <a:moveTo>
                  <a:pt x="0" y="0"/>
                </a:moveTo>
                <a:lnTo>
                  <a:pt x="3594180" y="0"/>
                </a:lnTo>
                <a:lnTo>
                  <a:pt x="3594180" y="2745055"/>
                </a:lnTo>
                <a:lnTo>
                  <a:pt x="0" y="2745055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" name="Freeform 9"/>
          <p:cNvSpPr/>
          <p:nvPr/>
        </p:nvSpPr>
        <p:spPr>
          <a:xfrm>
            <a:off x="1309543" y="4076556"/>
            <a:ext cx="1285412" cy="2211462"/>
          </a:xfrm>
          <a:custGeom>
            <a:avLst/>
            <a:gdLst/>
            <a:ahLst/>
            <a:cxnLst/>
            <a:rect l="l" t="t" r="r" b="b"/>
            <a:pathLst>
              <a:path w="1928118" h="3317193">
                <a:moveTo>
                  <a:pt x="0" y="0"/>
                </a:moveTo>
                <a:lnTo>
                  <a:pt x="1928118" y="0"/>
                </a:lnTo>
                <a:lnTo>
                  <a:pt x="1928118" y="3317193"/>
                </a:lnTo>
                <a:lnTo>
                  <a:pt x="0" y="3317193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" name="Freeform 10"/>
          <p:cNvSpPr/>
          <p:nvPr/>
        </p:nvSpPr>
        <p:spPr>
          <a:xfrm>
            <a:off x="7447859" y="4286026"/>
            <a:ext cx="4058341" cy="2571974"/>
          </a:xfrm>
          <a:custGeom>
            <a:avLst/>
            <a:gdLst/>
            <a:ahLst/>
            <a:cxnLst/>
            <a:rect l="l" t="t" r="r" b="b"/>
            <a:pathLst>
              <a:path w="6087512" h="3857961">
                <a:moveTo>
                  <a:pt x="0" y="0"/>
                </a:moveTo>
                <a:lnTo>
                  <a:pt x="6087512" y="0"/>
                </a:lnTo>
                <a:lnTo>
                  <a:pt x="6087512" y="3857961"/>
                </a:lnTo>
                <a:lnTo>
                  <a:pt x="0" y="3857961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" name="Freeform 11"/>
          <p:cNvSpPr/>
          <p:nvPr/>
        </p:nvSpPr>
        <p:spPr>
          <a:xfrm rot="-481030">
            <a:off x="11554822" y="3910036"/>
            <a:ext cx="194438" cy="232511"/>
          </a:xfrm>
          <a:custGeom>
            <a:avLst/>
            <a:gdLst/>
            <a:ahLst/>
            <a:cxnLst/>
            <a:rect l="l" t="t" r="r" b="b"/>
            <a:pathLst>
              <a:path w="291657" h="348767">
                <a:moveTo>
                  <a:pt x="0" y="0"/>
                </a:moveTo>
                <a:lnTo>
                  <a:pt x="291656" y="0"/>
                </a:lnTo>
                <a:lnTo>
                  <a:pt x="291656" y="348767"/>
                </a:lnTo>
                <a:lnTo>
                  <a:pt x="0" y="348767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" name="Freeform 12"/>
          <p:cNvSpPr/>
          <p:nvPr/>
        </p:nvSpPr>
        <p:spPr>
          <a:xfrm rot="-481030">
            <a:off x="544488" y="3652679"/>
            <a:ext cx="194438" cy="232511"/>
          </a:xfrm>
          <a:custGeom>
            <a:avLst/>
            <a:gdLst/>
            <a:ahLst/>
            <a:cxnLst/>
            <a:rect l="l" t="t" r="r" b="b"/>
            <a:pathLst>
              <a:path w="291657" h="348767">
                <a:moveTo>
                  <a:pt x="0" y="0"/>
                </a:moveTo>
                <a:lnTo>
                  <a:pt x="291657" y="0"/>
                </a:lnTo>
                <a:lnTo>
                  <a:pt x="291657" y="348767"/>
                </a:lnTo>
                <a:lnTo>
                  <a:pt x="0" y="348767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4" name="Freeform 14"/>
          <p:cNvSpPr/>
          <p:nvPr/>
        </p:nvSpPr>
        <p:spPr>
          <a:xfrm rot="1455934" flipH="1">
            <a:off x="9275396" y="271003"/>
            <a:ext cx="2873053" cy="829594"/>
          </a:xfrm>
          <a:custGeom>
            <a:avLst/>
            <a:gdLst/>
            <a:ahLst/>
            <a:cxnLst/>
            <a:rect l="l" t="t" r="r" b="b"/>
            <a:pathLst>
              <a:path w="4309580" h="1244391">
                <a:moveTo>
                  <a:pt x="4309580" y="0"/>
                </a:moveTo>
                <a:lnTo>
                  <a:pt x="0" y="0"/>
                </a:lnTo>
                <a:lnTo>
                  <a:pt x="0" y="1244392"/>
                </a:lnTo>
                <a:lnTo>
                  <a:pt x="4309580" y="1244392"/>
                </a:lnTo>
                <a:lnTo>
                  <a:pt x="4309580" y="0"/>
                </a:lnTo>
                <a:close/>
              </a:path>
            </a:pathLst>
          </a:custGeom>
          <a:blipFill>
            <a:blip r:embed="rId15"/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5" name="Freeform 15"/>
          <p:cNvSpPr/>
          <p:nvPr/>
        </p:nvSpPr>
        <p:spPr>
          <a:xfrm>
            <a:off x="9477029" y="1894463"/>
            <a:ext cx="1571107" cy="2182093"/>
          </a:xfrm>
          <a:custGeom>
            <a:avLst/>
            <a:gdLst/>
            <a:ahLst/>
            <a:cxnLst/>
            <a:rect l="l" t="t" r="r" b="b"/>
            <a:pathLst>
              <a:path w="2356660" h="3273139">
                <a:moveTo>
                  <a:pt x="0" y="0"/>
                </a:moveTo>
                <a:lnTo>
                  <a:pt x="2356660" y="0"/>
                </a:lnTo>
                <a:lnTo>
                  <a:pt x="2356660" y="3273139"/>
                </a:lnTo>
                <a:lnTo>
                  <a:pt x="0" y="3273139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4163155" y="2331611"/>
            <a:ext cx="4124106" cy="20774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defTabSz="609630">
              <a:lnSpc>
                <a:spcPts val="8119"/>
              </a:lnSpc>
              <a:spcBef>
                <a:spcPct val="0"/>
              </a:spcBef>
            </a:pPr>
            <a:r>
              <a:rPr lang="en-US" sz="6000" dirty="0" err="1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Lulu Font TH"/>
              </a:rPr>
              <a:t>Bài</a:t>
            </a:r>
            <a:r>
              <a:rPr lang="en-US" sz="6000" dirty="0">
                <a:solidFill>
                  <a:srgbClr val="00206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Lulu Font TH"/>
              </a:rPr>
              <a:t> 1: </a:t>
            </a:r>
          </a:p>
          <a:p>
            <a:pPr algn="ctr" defTabSz="609630">
              <a:lnSpc>
                <a:spcPts val="8119"/>
              </a:lnSpc>
              <a:spcBef>
                <a:spcPct val="0"/>
              </a:spcBef>
            </a:pPr>
            <a:r>
              <a:rPr lang="en-US" sz="9600" dirty="0">
                <a:solidFill>
                  <a:srgbClr val="00A8A6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Lulu Font TH"/>
              </a:rPr>
              <a:t>A     </a:t>
            </a:r>
            <a:r>
              <a:rPr lang="en-US" sz="9600" dirty="0" err="1">
                <a:solidFill>
                  <a:srgbClr val="00A8A6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Lulu Font TH"/>
              </a:rPr>
              <a:t>a</a:t>
            </a:r>
            <a:endParaRPr lang="en-US" sz="9600" dirty="0">
              <a:solidFill>
                <a:srgbClr val="00A8A6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  <a:sym typeface="Lulu Font TH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91686F68-E895-DF31-4D65-A463C3A95575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91711" y="557293"/>
            <a:ext cx="3859102" cy="1780186"/>
          </a:xfrm>
          <a:prstGeom prst="rect">
            <a:avLst/>
          </a:prstGeom>
        </p:spPr>
      </p:pic>
      <p:pic>
        <p:nvPicPr>
          <p:cNvPr id="13" name="Picture 12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DE57D3B4-77DE-E671-8E70-DAC3A81A5B30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6460" y="94319"/>
            <a:ext cx="1341192" cy="13411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Hình chữ nhật: Góc Tròn 4">
            <a:extLst>
              <a:ext uri="{FF2B5EF4-FFF2-40B4-BE49-F238E27FC236}">
                <a16:creationId xmlns:a16="http://schemas.microsoft.com/office/drawing/2014/main" id="{948D885F-9CDE-48E8-9EAB-FB433DA2BA85}"/>
              </a:ext>
            </a:extLst>
          </p:cNvPr>
          <p:cNvSpPr/>
          <p:nvPr/>
        </p:nvSpPr>
        <p:spPr>
          <a:xfrm>
            <a:off x="4671806" y="1828801"/>
            <a:ext cx="7205869" cy="3525077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8" name="Hình ảnh 17" descr="Ảnh có chứa văn bản&#10;&#10;Mô tả được tạo tự động">
            <a:extLst>
              <a:ext uri="{FF2B5EF4-FFF2-40B4-BE49-F238E27FC236}">
                <a16:creationId xmlns:a16="http://schemas.microsoft.com/office/drawing/2014/main" id="{B9F2B62E-5CD5-D463-9C94-296002FECE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919" b="93919" l="5667" r="92222">
                        <a14:foregroundMark x1="52000" y1="34730" x2="52778" y2="44054"/>
                        <a14:foregroundMark x1="40111" y1="5946" x2="40111" y2="5946"/>
                        <a14:foregroundMark x1="39667" y1="4054" x2="39111" y2="20676"/>
                        <a14:foregroundMark x1="39333" y1="20541" x2="35444" y2="50270"/>
                        <a14:foregroundMark x1="37778" y1="27838" x2="30111" y2="30270"/>
                        <a14:foregroundMark x1="30111" y1="30270" x2="22000" y2="43919"/>
                        <a14:foregroundMark x1="22000" y1="43919" x2="13444" y2="45676"/>
                        <a14:foregroundMark x1="13444" y1="45676" x2="12667" y2="52703"/>
                        <a14:foregroundMark x1="12667" y1="52703" x2="21222" y2="56351"/>
                        <a14:foregroundMark x1="21222" y1="56351" x2="23778" y2="56622"/>
                        <a14:foregroundMark x1="23000" y1="44730" x2="18111" y2="40811"/>
                        <a14:foregroundMark x1="18111" y1="40811" x2="9556" y2="52162"/>
                        <a14:foregroundMark x1="9556" y1="52162" x2="8000" y2="62973"/>
                        <a14:foregroundMark x1="55333" y1="76351" x2="50778" y2="81892"/>
                        <a14:foregroundMark x1="50778" y1="81892" x2="41778" y2="87162"/>
                        <a14:foregroundMark x1="41778" y1="87162" x2="35111" y2="85541"/>
                        <a14:foregroundMark x1="35111" y1="85541" x2="45444" y2="87568"/>
                        <a14:foregroundMark x1="59889" y1="76486" x2="56556" y2="74865"/>
                        <a14:foregroundMark x1="76889" y1="82297" x2="80667" y2="91216"/>
                        <a14:foregroundMark x1="80667" y1="91216" x2="87778" y2="90405"/>
                        <a14:foregroundMark x1="52333" y1="89459" x2="55667" y2="94324"/>
                        <a14:foregroundMark x1="45000" y1="89595" x2="44889" y2="89595"/>
                        <a14:foregroundMark x1="35444" y1="88649" x2="33556" y2="92162"/>
                        <a14:foregroundMark x1="8000" y1="84459" x2="6556" y2="84459"/>
                        <a14:foregroundMark x1="12000" y1="75135" x2="5667" y2="82568"/>
                        <a14:foregroundMark x1="5667" y1="82568" x2="14889" y2="82432"/>
                        <a14:foregroundMark x1="70222" y1="33649" x2="70333" y2="47838"/>
                        <a14:foregroundMark x1="87778" y1="83514" x2="87778" y2="85135"/>
                        <a14:foregroundMark x1="90556" y1="90000" x2="90556" y2="90000"/>
                        <a14:foregroundMark x1="88444" y1="91757" x2="92222" y2="9067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211" y="2358552"/>
            <a:ext cx="5718470" cy="4701853"/>
          </a:xfrm>
          <a:prstGeom prst="rect">
            <a:avLst/>
          </a:prstGeom>
        </p:spPr>
      </p:pic>
      <p:pic>
        <p:nvPicPr>
          <p:cNvPr id="20" name="Hình ảnh 19" descr="Ảnh có chứa dây xích, sản phẩm kim loại, phụ kiện&#10;&#10;Mô tả được tạo tự động">
            <a:extLst>
              <a:ext uri="{FF2B5EF4-FFF2-40B4-BE49-F238E27FC236}">
                <a16:creationId xmlns:a16="http://schemas.microsoft.com/office/drawing/2014/main" id="{5DBEB47E-C469-3F0F-4313-77D17220A19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4325" b="92846" l="3462" r="26264">
                        <a14:foregroundMark x1="16621" y1="54365" x2="16621" y2="54365"/>
                        <a14:foregroundMark x1="26264" y1="71180" x2="26264" y2="711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42" t="50000" r="71655" b="2359"/>
          <a:stretch/>
        </p:blipFill>
        <p:spPr>
          <a:xfrm flipH="1">
            <a:off x="-201498" y="-319169"/>
            <a:ext cx="3662414" cy="429593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08E9F4A-6736-EDDB-7C12-3809540F5D13}"/>
              </a:ext>
            </a:extLst>
          </p:cNvPr>
          <p:cNvSpPr txBox="1"/>
          <p:nvPr/>
        </p:nvSpPr>
        <p:spPr>
          <a:xfrm>
            <a:off x="6050442" y="2261993"/>
            <a:ext cx="5629619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6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Tiết</a:t>
            </a:r>
            <a:r>
              <a:rPr lang="en-US" sz="166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1</a:t>
            </a:r>
          </a:p>
        </p:txBody>
      </p:sp>
    </p:spTree>
    <p:extLst>
      <p:ext uri="{BB962C8B-B14F-4D97-AF65-F5344CB8AC3E}">
        <p14:creationId xmlns:p14="http://schemas.microsoft.com/office/powerpoint/2010/main" val="3253871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xverse2Fmedia2F76e68d87-5228-430e-beba-3b0d6a69f98c_seed1041739041">
            <a:hlinkClick r:id="" action="ppaction://media"/>
            <a:extLst>
              <a:ext uri="{FF2B5EF4-FFF2-40B4-BE49-F238E27FC236}">
                <a16:creationId xmlns:a16="http://schemas.microsoft.com/office/drawing/2014/main" id="{C5BF7BD3-86B3-5C4B-F40B-44B2FC53CE7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rcRect b="29688"/>
          <a:stretch/>
        </p:blipFill>
        <p:spPr>
          <a:xfrm>
            <a:off x="20" y="10"/>
            <a:ext cx="12191980" cy="6857990"/>
          </a:xfrm>
          <a:prstGeom prst="rect">
            <a:avLst/>
          </a:prstGeom>
          <a:noFill/>
        </p:spPr>
      </p:pic>
      <p:pic>
        <p:nvPicPr>
          <p:cNvPr id="3" name="Hanh trang sô">
            <a:hlinkClick r:id="" action="ppaction://media"/>
            <a:extLst>
              <a:ext uri="{FF2B5EF4-FFF2-40B4-BE49-F238E27FC236}">
                <a16:creationId xmlns:a16="http://schemas.microsoft.com/office/drawing/2014/main" id="{E0660CC6-5212-FDFA-36E8-C646A8DAE984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517940" y="184426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4543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6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264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9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4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5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>
            <a:extLst>
              <a:ext uri="{FF2B5EF4-FFF2-40B4-BE49-F238E27FC236}">
                <a16:creationId xmlns:a16="http://schemas.microsoft.com/office/drawing/2014/main" id="{86F99B3B-3519-4881-AD79-7679CA74BAB8}"/>
              </a:ext>
            </a:extLst>
          </p:cNvPr>
          <p:cNvSpPr txBox="1"/>
          <p:nvPr/>
        </p:nvSpPr>
        <p:spPr>
          <a:xfrm>
            <a:off x="3973163" y="5919594"/>
            <a:ext cx="562961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</a:t>
            </a:r>
            <a:r>
              <a:rPr lang="en-US" sz="4400" b="1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a</a:t>
            </a:r>
            <a:r>
              <a:rPr lang="en-US" sz="44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 </a:t>
            </a:r>
            <a:r>
              <a:rPr lang="en-US" sz="44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và</a:t>
            </a:r>
            <a:r>
              <a:rPr lang="en-US" sz="44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4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</a:t>
            </a:r>
            <a:r>
              <a:rPr lang="en-US" sz="4400" b="1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à</a:t>
            </a:r>
            <a:r>
              <a:rPr lang="en-US" sz="44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c</a:t>
            </a:r>
            <a:r>
              <a:rPr lang="en-US" sz="4400" b="1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a</a:t>
            </a:r>
            <a:r>
              <a:rPr lang="en-US" sz="44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4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</a:t>
            </a:r>
            <a:r>
              <a:rPr lang="en-US" sz="4400" b="1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á</a:t>
            </a:r>
            <a:r>
              <a:rPr lang="en-US" sz="44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</a:t>
            </a:r>
            <a:endParaRPr lang="en-US" sz="4400" b="1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B6D9BF5-1209-4B77-AAA4-42336B931866}"/>
              </a:ext>
            </a:extLst>
          </p:cNvPr>
          <p:cNvSpPr txBox="1"/>
          <p:nvPr/>
        </p:nvSpPr>
        <p:spPr>
          <a:xfrm>
            <a:off x="3527131" y="5060688"/>
            <a:ext cx="96074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a    </a:t>
            </a:r>
            <a:r>
              <a:rPr lang="en-US" sz="6000" b="1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a</a:t>
            </a:r>
            <a:r>
              <a:rPr lang="en-US" sz="6000" b="1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   </a:t>
            </a:r>
            <a:r>
              <a:rPr lang="en-US" sz="6000" b="1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a</a:t>
            </a:r>
            <a:r>
              <a:rPr lang="en-US" sz="6000" b="1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   </a:t>
            </a:r>
            <a:r>
              <a:rPr lang="en-US" sz="6000" b="1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a</a:t>
            </a:r>
            <a:r>
              <a:rPr lang="en-US" sz="6000" b="1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   </a:t>
            </a:r>
            <a:r>
              <a:rPr lang="en-US" sz="6000" b="1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a</a:t>
            </a:r>
            <a:endParaRPr lang="en-US" sz="6000" b="1" dirty="0">
              <a:solidFill>
                <a:srgbClr val="FF0000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6E91DBC-2CC3-4DB7-8036-D23AF18EC3A5}"/>
              </a:ext>
            </a:extLst>
          </p:cNvPr>
          <p:cNvCxnSpPr/>
          <p:nvPr/>
        </p:nvCxnSpPr>
        <p:spPr>
          <a:xfrm>
            <a:off x="4473393" y="6550812"/>
            <a:ext cx="265955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4277D89-A462-455C-8F87-9E69F8497185}"/>
              </a:ext>
            </a:extLst>
          </p:cNvPr>
          <p:cNvCxnSpPr/>
          <p:nvPr/>
        </p:nvCxnSpPr>
        <p:spPr>
          <a:xfrm>
            <a:off x="6440416" y="6561444"/>
            <a:ext cx="265955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44054AA-1D7E-412C-9363-668371480163}"/>
              </a:ext>
            </a:extLst>
          </p:cNvPr>
          <p:cNvCxnSpPr/>
          <p:nvPr/>
        </p:nvCxnSpPr>
        <p:spPr>
          <a:xfrm>
            <a:off x="7163430" y="6572077"/>
            <a:ext cx="265955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18E1C088-2B09-42A0-9384-A8907FC4EA00}"/>
              </a:ext>
            </a:extLst>
          </p:cNvPr>
          <p:cNvCxnSpPr/>
          <p:nvPr/>
        </p:nvCxnSpPr>
        <p:spPr>
          <a:xfrm>
            <a:off x="7886444" y="6582709"/>
            <a:ext cx="265955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25" name="Picture 24">
            <a:extLst>
              <a:ext uri="{FF2B5EF4-FFF2-40B4-BE49-F238E27FC236}">
                <a16:creationId xmlns:a16="http://schemas.microsoft.com/office/drawing/2014/main" id="{0A25DBB6-24D1-4BE0-A047-812F817852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0704" y="432436"/>
            <a:ext cx="6233417" cy="4981349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7D843F5E-0996-467D-8743-4E07DA686D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63066" y="1487450"/>
            <a:ext cx="1359666" cy="2449822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B8EC06F0-97E6-442C-8530-34102F246A6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28011" y="1588627"/>
            <a:ext cx="1257954" cy="2501178"/>
          </a:xfrm>
          <a:prstGeom prst="rect">
            <a:avLst/>
          </a:prstGeom>
        </p:spPr>
      </p:pic>
      <p:pic>
        <p:nvPicPr>
          <p:cNvPr id="2" name="Picture 1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7BA8D87F-E765-BB66-D635-4BD5BB399B1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6460" y="94319"/>
            <a:ext cx="1341192" cy="1341192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7B515881-A562-7E54-C3FB-6274236EB660}"/>
              </a:ext>
            </a:extLst>
          </p:cNvPr>
          <p:cNvGrpSpPr/>
          <p:nvPr/>
        </p:nvGrpSpPr>
        <p:grpSpPr>
          <a:xfrm>
            <a:off x="125896" y="278295"/>
            <a:ext cx="3448696" cy="941185"/>
            <a:chOff x="63500" y="1429216"/>
            <a:chExt cx="2592937" cy="705889"/>
          </a:xfrm>
        </p:grpSpPr>
        <p:sp>
          <p:nvSpPr>
            <p:cNvPr id="4" name="Rounded Rectangle 3">
              <a:extLst>
                <a:ext uri="{FF2B5EF4-FFF2-40B4-BE49-F238E27FC236}">
                  <a16:creationId xmlns:a16="http://schemas.microsoft.com/office/drawing/2014/main" id="{A7DDAD03-6289-E770-9BC4-090C013DE1DB}"/>
                </a:ext>
              </a:extLst>
            </p:cNvPr>
            <p:cNvSpPr/>
            <p:nvPr/>
          </p:nvSpPr>
          <p:spPr>
            <a:xfrm>
              <a:off x="384358" y="1429216"/>
              <a:ext cx="2272079" cy="705889"/>
            </a:xfrm>
            <a:prstGeom prst="roundRect">
              <a:avLst/>
            </a:prstGeom>
            <a:solidFill>
              <a:srgbClr val="BD19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700">
                  <a:solidFill>
                    <a:prstClr val="white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Nhận biết</a:t>
              </a:r>
            </a:p>
          </p:txBody>
        </p:sp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E5A3FB73-7BEC-14A6-D890-AF6BD8F3D6A6}"/>
                </a:ext>
              </a:extLst>
            </p:cNvPr>
            <p:cNvSpPr/>
            <p:nvPr/>
          </p:nvSpPr>
          <p:spPr>
            <a:xfrm>
              <a:off x="63500" y="1458734"/>
              <a:ext cx="641717" cy="641717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300" dirty="0">
                  <a:solidFill>
                    <a:prstClr val="black"/>
                  </a:solidFill>
                  <a:latin typeface="Arial Rounded MT Bold" pitchFamily="34" charset="0"/>
                  <a:ea typeface="Arial-Rounded" pitchFamily="34" charset="0"/>
                  <a:cs typeface="Arial-Rounded" pitchFamily="34" charset="0"/>
                </a:rPr>
                <a:t>1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997113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56934" b="-56934"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5D5E280-8B22-2B9D-16F2-A067F27C5AAF}"/>
              </a:ext>
            </a:extLst>
          </p:cNvPr>
          <p:cNvSpPr/>
          <p:nvPr/>
        </p:nvSpPr>
        <p:spPr>
          <a:xfrm>
            <a:off x="298174" y="256031"/>
            <a:ext cx="11628782" cy="6383307"/>
          </a:xfrm>
          <a:prstGeom prst="roundRect">
            <a:avLst>
              <a:gd name="adj" fmla="val 12309"/>
            </a:avLst>
          </a:prstGeom>
          <a:solidFill>
            <a:schemeClr val="bg1"/>
          </a:solidFill>
          <a:ln>
            <a:solidFill>
              <a:srgbClr val="CCFF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pic>
        <p:nvPicPr>
          <p:cNvPr id="7" name="图片 2">
            <a:extLst>
              <a:ext uri="{FF2B5EF4-FFF2-40B4-BE49-F238E27FC236}">
                <a16:creationId xmlns:a16="http://schemas.microsoft.com/office/drawing/2014/main" id="{5EB1F860-582B-42F7-51BA-A0294451C2F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8361" y="-678424"/>
            <a:ext cx="11363880" cy="741055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9B8A4285-5393-894B-7B32-A4D5E2D3A8D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65" t="5074" r="12177" b="15106"/>
          <a:stretch>
            <a:fillRect/>
          </a:stretch>
        </p:blipFill>
        <p:spPr>
          <a:xfrm flipH="1">
            <a:off x="773864" y="3275730"/>
            <a:ext cx="2983258" cy="247090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6B17B9A-F500-25E2-7ED0-B0B0488C3B75}"/>
              </a:ext>
            </a:extLst>
          </p:cNvPr>
          <p:cNvSpPr txBox="1"/>
          <p:nvPr/>
        </p:nvSpPr>
        <p:spPr>
          <a:xfrm>
            <a:off x="3977089" y="1575412"/>
            <a:ext cx="5850959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1800" b="1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a</a:t>
            </a:r>
          </a:p>
        </p:txBody>
      </p:sp>
      <p:pic>
        <p:nvPicPr>
          <p:cNvPr id="12" name="a">
            <a:hlinkClick r:id="" action="ppaction://media"/>
            <a:extLst>
              <a:ext uri="{FF2B5EF4-FFF2-40B4-BE49-F238E27FC236}">
                <a16:creationId xmlns:a16="http://schemas.microsoft.com/office/drawing/2014/main" id="{E4317EE1-8441-2947-2D0C-53BFC17BA36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031173" y="2049395"/>
            <a:ext cx="415896" cy="415896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D01A37B0-26A9-CFB0-9447-D523551A3B61}"/>
              </a:ext>
            </a:extLst>
          </p:cNvPr>
          <p:cNvGrpSpPr/>
          <p:nvPr/>
        </p:nvGrpSpPr>
        <p:grpSpPr>
          <a:xfrm>
            <a:off x="0" y="149087"/>
            <a:ext cx="2325757" cy="941185"/>
            <a:chOff x="63500" y="1429216"/>
            <a:chExt cx="1748644" cy="705889"/>
          </a:xfrm>
        </p:grpSpPr>
        <p:sp>
          <p:nvSpPr>
            <p:cNvPr id="4" name="Rounded Rectangle 3">
              <a:extLst>
                <a:ext uri="{FF2B5EF4-FFF2-40B4-BE49-F238E27FC236}">
                  <a16:creationId xmlns:a16="http://schemas.microsoft.com/office/drawing/2014/main" id="{C3944453-D9AF-B6DD-6A9D-86F785AD8289}"/>
                </a:ext>
              </a:extLst>
            </p:cNvPr>
            <p:cNvSpPr/>
            <p:nvPr/>
          </p:nvSpPr>
          <p:spPr>
            <a:xfrm>
              <a:off x="504398" y="1429216"/>
              <a:ext cx="1307746" cy="705889"/>
            </a:xfrm>
            <a:prstGeom prst="roundRect">
              <a:avLst/>
            </a:prstGeom>
            <a:solidFill>
              <a:srgbClr val="BD19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800" dirty="0" err="1">
                  <a:solidFill>
                    <a:prstClr val="white"/>
                  </a:solidFill>
                  <a:latin typeface="Arial-Rounded" pitchFamily="34" charset="0"/>
                  <a:ea typeface="Arial-Rounded" pitchFamily="34" charset="0"/>
                  <a:cs typeface="Arial-Rounded" pitchFamily="34" charset="0"/>
                </a:rPr>
                <a:t>Đọc</a:t>
              </a:r>
              <a:endParaRPr lang="en-US" sz="4800" dirty="0">
                <a:solidFill>
                  <a:prstClr val="white"/>
                </a:solidFill>
                <a:latin typeface="Arial-Rounded" pitchFamily="34" charset="0"/>
                <a:ea typeface="Arial-Rounded" pitchFamily="34" charset="0"/>
                <a:cs typeface="Arial-Rounded" pitchFamily="34" charset="0"/>
              </a:endParaRPr>
            </a:p>
          </p:txBody>
        </p:sp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40B0C1B1-9ECA-5E7F-EDDC-06DE192E203D}"/>
                </a:ext>
              </a:extLst>
            </p:cNvPr>
            <p:cNvSpPr/>
            <p:nvPr/>
          </p:nvSpPr>
          <p:spPr>
            <a:xfrm>
              <a:off x="63500" y="1458734"/>
              <a:ext cx="641717" cy="641717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300" dirty="0">
                  <a:solidFill>
                    <a:prstClr val="black"/>
                  </a:solidFill>
                  <a:latin typeface="Arial Rounded MT Bold" pitchFamily="34" charset="0"/>
                  <a:ea typeface="Arial-Rounded" pitchFamily="34" charset="0"/>
                  <a:cs typeface="Arial-Rounded" pitchFamily="34" charset="0"/>
                </a:rPr>
                <a:t>2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10" dur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7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048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RESPONSETYPE" val="None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  <p:tag name="ARS_CHARTPARA_DATAFORMAT" val="ltNumberValue"/>
  <p:tag name="ARS_CHARTPARA_SHOWTIME" val="csStop"/>
  <p:tag name="ARS_CHARTPARA_NUMBERDEC" val="0"/>
  <p:tag name="ARS_CHARTPARA_DATAPERCENTBASE" val="crParticipant"/>
  <p:tag name="ARS_CHARTPARA_PERCENTDEC" val="1"/>
  <p:tag name="ARS_CHARTPARA_SHOW3D" val="0"/>
  <p:tag name="ARS_CHARTPARA_SHOWWINDOW" val="0"/>
  <p:tag name="ARS_CHARTPOINTWIDTH" val="0.5"/>
  <p:tag name="ARS_CHARTSHOWITEMTEXT" val="0"/>
  <p:tag name="ARS_CHARTCOLOR_0" val="-12481296"/>
  <p:tag name="ARS_CHARTCOLOR_1" val="-2080758"/>
  <p:tag name="ARS_CHARTCOLOR_2" val="-215999"/>
  <p:tag name="ARS_CHARTCOLOR_3" val="-16423790"/>
  <p:tag name="ARS_CHARTCOLOR_4" val="-4210753"/>
  <p:tag name="ARS_CHARTCOLOR_5" val="-15058071"/>
  <p:tag name="ARS_CHARTCOLOR_6" val="-7294"/>
  <p:tag name="ARS_CHARTCOLOR_7" val="-15557411"/>
  <p:tag name="ARS_CHARTCOLOR_8" val="-3511477"/>
  <p:tag name="ARS_CHARTCOLOR_9" val="-16753445"/>
  <p:tag name="ARS_SLIDE_DUENO" val="100"/>
  <p:tag name="ARS_SLIDE_PARTICIPANTNUM" val="100"/>
  <p:tag name="ARS_SLIDE_SUBMITNUM" val="0"/>
  <p:tag name="ARS_SLIDE_CORRECTNUM" val="0"/>
  <p:tag name="ARS_SLIDE_VOTEMEAN" val="0"/>
  <p:tag name="ARS_CHARTPARA_TYPE" val="ctColumn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RESPONSETYPE" val="None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  <p:tag name="ARS_CHARTPARA_DATAFORMAT" val="ltNumberValue"/>
  <p:tag name="ARS_CHARTPARA_SHOWTIME" val="csStop"/>
  <p:tag name="ARS_CHARTPARA_NUMBERDEC" val="0"/>
  <p:tag name="ARS_CHARTPARA_DATAPERCENTBASE" val="crParticipant"/>
  <p:tag name="ARS_CHARTPARA_PERCENTDEC" val="1"/>
  <p:tag name="ARS_CHARTPARA_SHOW3D" val="0"/>
  <p:tag name="ARS_CHARTPARA_SHOWWINDOW" val="0"/>
  <p:tag name="ARS_CHARTPOINTWIDTH" val="0.5"/>
  <p:tag name="ARS_CHARTSHOWITEMTEXT" val="0"/>
  <p:tag name="ARS_CHARTCOLOR_0" val="-12481296"/>
  <p:tag name="ARS_CHARTCOLOR_1" val="-2080758"/>
  <p:tag name="ARS_CHARTCOLOR_2" val="-215999"/>
  <p:tag name="ARS_CHARTCOLOR_3" val="-16423790"/>
  <p:tag name="ARS_CHARTCOLOR_4" val="-4210753"/>
  <p:tag name="ARS_CHARTCOLOR_5" val="-15058071"/>
  <p:tag name="ARS_CHARTCOLOR_6" val="-7294"/>
  <p:tag name="ARS_CHARTCOLOR_7" val="-15557411"/>
  <p:tag name="ARS_CHARTCOLOR_8" val="-3511477"/>
  <p:tag name="ARS_CHARTCOLOR_9" val="-16753445"/>
  <p:tag name="ARS_SLIDE_DUENO" val="100"/>
  <p:tag name="ARS_SLIDE_PARTICIPANTNUM" val="100"/>
  <p:tag name="ARS_SLIDE_SUBMITNUM" val="0"/>
  <p:tag name="ARS_SLIDE_CORRECTNUM" val="0"/>
  <p:tag name="ARS_SLIDE_VOTEMEAN" val="0"/>
  <p:tag name="ARS_CHARTPARA_TYPE" val="ctColumn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RESPONSETYPE" val="None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  <p:tag name="ARS_CHARTPARA_DATAFORMAT" val="ltNumberValue"/>
  <p:tag name="ARS_CHARTPARA_SHOWTIME" val="csStop"/>
  <p:tag name="ARS_CHARTPARA_NUMBERDEC" val="0"/>
  <p:tag name="ARS_CHARTPARA_DATAPERCENTBASE" val="crParticipant"/>
  <p:tag name="ARS_CHARTPARA_PERCENTDEC" val="1"/>
  <p:tag name="ARS_CHARTPARA_SHOW3D" val="0"/>
  <p:tag name="ARS_CHARTPARA_SHOWWINDOW" val="0"/>
  <p:tag name="ARS_CHARTPOINTWIDTH" val="0.5"/>
  <p:tag name="ARS_CHARTSHOWITEMTEXT" val="0"/>
  <p:tag name="ARS_CHARTCOLOR_0" val="-12481296"/>
  <p:tag name="ARS_CHARTCOLOR_1" val="-2080758"/>
  <p:tag name="ARS_CHARTCOLOR_2" val="-215999"/>
  <p:tag name="ARS_CHARTCOLOR_3" val="-16423790"/>
  <p:tag name="ARS_CHARTCOLOR_4" val="-4210753"/>
  <p:tag name="ARS_CHARTCOLOR_5" val="-15058071"/>
  <p:tag name="ARS_CHARTCOLOR_6" val="-7294"/>
  <p:tag name="ARS_CHARTCOLOR_7" val="-15557411"/>
  <p:tag name="ARS_CHARTCOLOR_8" val="-3511477"/>
  <p:tag name="ARS_CHARTCOLOR_9" val="-16753445"/>
  <p:tag name="ARS_SLIDE_DUENO" val="100"/>
  <p:tag name="ARS_SLIDE_PARTICIPANTNUM" val="100"/>
  <p:tag name="ARS_SLIDE_SUBMITNUM" val="0"/>
  <p:tag name="ARS_SLIDE_CORRECTNUM" val="0"/>
  <p:tag name="ARS_SLIDE_VOTEMEAN" val="0"/>
  <p:tag name="ARS_CHARTPARA_TYPE" val="ctColumn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RESPONSETYPE" val="None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  <p:tag name="ARS_CHARTPARA_DATAFORMAT" val="ltNumberValue"/>
  <p:tag name="ARS_CHARTPARA_SHOWTIME" val="csStop"/>
  <p:tag name="ARS_CHARTPARA_NUMBERDEC" val="0"/>
  <p:tag name="ARS_CHARTPARA_DATAPERCENTBASE" val="crParticipant"/>
  <p:tag name="ARS_CHARTPARA_PERCENTDEC" val="1"/>
  <p:tag name="ARS_CHARTPARA_SHOW3D" val="0"/>
  <p:tag name="ARS_CHARTPARA_SHOWWINDOW" val="0"/>
  <p:tag name="ARS_CHARTPOINTWIDTH" val="0.5"/>
  <p:tag name="ARS_CHARTSHOWITEMTEXT" val="0"/>
  <p:tag name="ARS_CHARTCOLOR_0" val="-12481296"/>
  <p:tag name="ARS_CHARTCOLOR_1" val="-2080758"/>
  <p:tag name="ARS_CHARTCOLOR_2" val="-215999"/>
  <p:tag name="ARS_CHARTCOLOR_3" val="-16423790"/>
  <p:tag name="ARS_CHARTCOLOR_4" val="-4210753"/>
  <p:tag name="ARS_CHARTCOLOR_5" val="-15058071"/>
  <p:tag name="ARS_CHARTCOLOR_6" val="-7294"/>
  <p:tag name="ARS_CHARTCOLOR_7" val="-15557411"/>
  <p:tag name="ARS_CHARTCOLOR_8" val="-3511477"/>
  <p:tag name="ARS_CHARTCOLOR_9" val="-16753445"/>
  <p:tag name="ARS_SLIDE_DUENO" val="100"/>
  <p:tag name="ARS_SLIDE_PARTICIPANTNUM" val="100"/>
  <p:tag name="ARS_SLIDE_SUBMITNUM" val="0"/>
  <p:tag name="ARS_SLIDE_CORRECTNUM" val="0"/>
  <p:tag name="ARS_SLIDE_VOTEMEAN" val="0"/>
  <p:tag name="ARS_CHARTPARA_TYPE" val="ctColumn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S_RESPONSETYPE" val="None"/>
  <p:tag name="ARS_CHARTPARA_ITEMLABELFONTNAME" val="Arial"/>
  <p:tag name="ARS_CHARTPARA_ITEMLABELFONTSIZE" val="16"/>
  <p:tag name="ARS_CHARTPARA_ITEMLABELFONTBOLD" val="False"/>
  <p:tag name="ARS_CHARTPARA_ITEMLABELFONTITALIC" val="False"/>
  <p:tag name="ARS_CHARTPARA_ITEMLABELFONTCOLOR" val="-16777216"/>
  <p:tag name="ARS_CHARTPARA_DATALABELFONTNAME" val="Arial"/>
  <p:tag name="ARS_CHARTPARA_DATALABELFONTSIZE" val="14"/>
  <p:tag name="ARS_CHARTPARA_DATALABELFONTBOLD" val="False"/>
  <p:tag name="ARS_CHARTPARA_DATALABELFONTITALIC" val="False"/>
  <p:tag name="ARS_CHARTPARA_DATALABELFONTCOLOR" val="-16777216"/>
  <p:tag name="ARS_CHARTPARA_DATAFORMAT" val="ltNumberValue"/>
  <p:tag name="ARS_CHARTPARA_SHOWTIME" val="csStop"/>
  <p:tag name="ARS_CHARTPARA_NUMBERDEC" val="0"/>
  <p:tag name="ARS_CHARTPARA_DATAPERCENTBASE" val="crParticipant"/>
  <p:tag name="ARS_CHARTPARA_PERCENTDEC" val="1"/>
  <p:tag name="ARS_CHARTPARA_SHOW3D" val="0"/>
  <p:tag name="ARS_CHARTPARA_SHOWWINDOW" val="0"/>
  <p:tag name="ARS_CHARTPOINTWIDTH" val="0.5"/>
  <p:tag name="ARS_CHARTSHOWITEMTEXT" val="0"/>
  <p:tag name="ARS_CHARTCOLOR_0" val="-12481296"/>
  <p:tag name="ARS_CHARTCOLOR_1" val="-2080758"/>
  <p:tag name="ARS_CHARTCOLOR_2" val="-215999"/>
  <p:tag name="ARS_CHARTCOLOR_3" val="-16423790"/>
  <p:tag name="ARS_CHARTCOLOR_4" val="-4210753"/>
  <p:tag name="ARS_CHARTCOLOR_5" val="-15058071"/>
  <p:tag name="ARS_CHARTCOLOR_6" val="-7294"/>
  <p:tag name="ARS_CHARTCOLOR_7" val="-15557411"/>
  <p:tag name="ARS_CHARTCOLOR_8" val="-3511477"/>
  <p:tag name="ARS_CHARTCOLOR_9" val="-16753445"/>
  <p:tag name="ARS_SLIDE_DUENO" val="100"/>
  <p:tag name="ARS_SLIDE_PARTICIPANTNUM" val="100"/>
  <p:tag name="ARS_SLIDE_SUBMITNUM" val="0"/>
  <p:tag name="ARS_SLIDE_CORRECTNUM" val="0"/>
  <p:tag name="ARS_SLIDE_VOTEMEAN" val="0"/>
  <p:tag name="ARS_CHARTPARA_TYPE" val="ctColumn"/>
</p:tagLst>
</file>

<file path=ppt/theme/theme1.xml><?xml version="1.0" encoding="utf-8"?>
<a:theme xmlns:a="http://schemas.openxmlformats.org/drawingml/2006/main" name="2_Office 主题">
  <a:themeElements>
    <a:clrScheme name="自定义 83">
      <a:dk1>
        <a:srgbClr val="002060"/>
      </a:dk1>
      <a:lt1>
        <a:sysClr val="window" lastClr="FFFFFF"/>
      </a:lt1>
      <a:dk2>
        <a:srgbClr val="1C1C1C"/>
      </a:dk2>
      <a:lt2>
        <a:srgbClr val="EEECE1"/>
      </a:lt2>
      <a:accent1>
        <a:srgbClr val="009999"/>
      </a:accent1>
      <a:accent2>
        <a:srgbClr val="FF0066"/>
      </a:accent2>
      <a:accent3>
        <a:srgbClr val="99CC00"/>
      </a:accent3>
      <a:accent4>
        <a:srgbClr val="FFCC00"/>
      </a:accent4>
      <a:accent5>
        <a:srgbClr val="548DD4"/>
      </a:accent5>
      <a:accent6>
        <a:srgbClr val="FF9B05"/>
      </a:accent6>
      <a:hlink>
        <a:srgbClr val="C7C7C7"/>
      </a:hlink>
      <a:folHlink>
        <a:srgbClr val="FF0000"/>
      </a:folHlink>
    </a:clrScheme>
    <a:fontScheme name="Temp">
      <a:majorFont>
        <a:latin typeface="方正准圆简体"/>
        <a:ea typeface="方正准圆简体"/>
        <a:cs typeface=""/>
      </a:majorFont>
      <a:minorFont>
        <a:latin typeface="方正准圆简体"/>
        <a:ea typeface="方正准圆简体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1">
      <a:majorFont>
        <a:latin typeface="Arial-Rounded"/>
        <a:ea typeface="Arial-Rounded"/>
        <a:cs typeface=""/>
      </a:majorFont>
      <a:minorFont>
        <a:latin typeface="Arial-Rounded"/>
        <a:ea typeface="Arial-Rounded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Chủ đề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</TotalTime>
  <Words>167</Words>
  <Application>Microsoft Office PowerPoint</Application>
  <PresentationFormat>Widescreen</PresentationFormat>
  <Paragraphs>86</Paragraphs>
  <Slides>28</Slides>
  <Notes>3</Notes>
  <HiddenSlides>0</HiddenSlides>
  <MMClips>8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28</vt:i4>
      </vt:variant>
    </vt:vector>
  </HeadingPairs>
  <TitlesOfParts>
    <vt:vector size="46" baseType="lpstr">
      <vt:lpstr>Kids</vt:lpstr>
      <vt:lpstr>方正准圆简体</vt:lpstr>
      <vt:lpstr>#9Slide05 Fourth Medium</vt:lpstr>
      <vt:lpstr>Aptos</vt:lpstr>
      <vt:lpstr>Arial</vt:lpstr>
      <vt:lpstr>Arial Rounded MT Bold</vt:lpstr>
      <vt:lpstr>Arial-Rounded</vt:lpstr>
      <vt:lpstr>Calibri</vt:lpstr>
      <vt:lpstr>Calibri Light</vt:lpstr>
      <vt:lpstr>HP001 4 hàng</vt:lpstr>
      <vt:lpstr>HP001 TD 4H</vt:lpstr>
      <vt:lpstr>Times New Roman</vt:lpstr>
      <vt:lpstr>2_Office 主题</vt:lpstr>
      <vt:lpstr>4_Office Theme</vt:lpstr>
      <vt:lpstr>1_Office Theme</vt:lpstr>
      <vt:lpstr>Chủ đề Office</vt:lpstr>
      <vt:lpstr>5_Office Theme</vt:lpstr>
      <vt:lpstr>6_Office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linhmx</dc:creator>
  <cp:lastModifiedBy>Thao Tran</cp:lastModifiedBy>
  <cp:revision>98</cp:revision>
  <dcterms:created xsi:type="dcterms:W3CDTF">2020-08-12T16:29:00Z</dcterms:created>
  <dcterms:modified xsi:type="dcterms:W3CDTF">2025-07-07T12:19:18Z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1033-11.2.0.9635</vt:lpwstr>
  </property>
</Properties>
</file>