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9" r:id="rId3"/>
    <p:sldId id="319" r:id="rId4"/>
    <p:sldId id="270" r:id="rId5"/>
    <p:sldId id="271" r:id="rId6"/>
    <p:sldId id="259" r:id="rId7"/>
    <p:sldId id="260" r:id="rId8"/>
    <p:sldId id="273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21" r:id="rId52"/>
    <p:sldId id="322" r:id="rId53"/>
    <p:sldId id="323" r:id="rId54"/>
    <p:sldId id="32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38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75"/>
        <p:guide pos="38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8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0.mp3"/><Relationship Id="rId2" Type="http://schemas.openxmlformats.org/officeDocument/2006/relationships/audio" Target="../media/media10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9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0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2.mp3"/><Relationship Id="rId2" Type="http://schemas.openxmlformats.org/officeDocument/2006/relationships/audio" Target="../media/media12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1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3.mp3"/><Relationship Id="rId2" Type="http://schemas.openxmlformats.org/officeDocument/2006/relationships/audio" Target="../media/media13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2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4.mp3"/><Relationship Id="rId2" Type="http://schemas.openxmlformats.org/officeDocument/2006/relationships/audio" Target="../media/media14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3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5.mp3"/><Relationship Id="rId2" Type="http://schemas.openxmlformats.org/officeDocument/2006/relationships/audio" Target="../media/media15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4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6.mp3"/><Relationship Id="rId2" Type="http://schemas.openxmlformats.org/officeDocument/2006/relationships/audio" Target="../media/media16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5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7.mp3"/><Relationship Id="rId2" Type="http://schemas.openxmlformats.org/officeDocument/2006/relationships/audio" Target="../media/media17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6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8.mp3"/><Relationship Id="rId2" Type="http://schemas.openxmlformats.org/officeDocument/2006/relationships/audio" Target="../media/media18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7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9.mp3"/><Relationship Id="rId2" Type="http://schemas.openxmlformats.org/officeDocument/2006/relationships/audio" Target="../media/media19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.xml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8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0.mp3"/><Relationship Id="rId2" Type="http://schemas.openxmlformats.org/officeDocument/2006/relationships/audio" Target="../media/media20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9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1.mp3"/><Relationship Id="rId2" Type="http://schemas.openxmlformats.org/officeDocument/2006/relationships/audio" Target="../media/media21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0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2.mp3"/><Relationship Id="rId2" Type="http://schemas.openxmlformats.org/officeDocument/2006/relationships/audio" Target="../media/media22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1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3.mp3"/><Relationship Id="rId2" Type="http://schemas.openxmlformats.org/officeDocument/2006/relationships/audio" Target="../media/media23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2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4.mp3"/><Relationship Id="rId2" Type="http://schemas.openxmlformats.org/officeDocument/2006/relationships/audio" Target="../media/media24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3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5.mp3"/><Relationship Id="rId2" Type="http://schemas.openxmlformats.org/officeDocument/2006/relationships/audio" Target="../media/media25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4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6.mp3"/><Relationship Id="rId2" Type="http://schemas.openxmlformats.org/officeDocument/2006/relationships/audio" Target="../media/media26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5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7.mp3"/><Relationship Id="rId2" Type="http://schemas.openxmlformats.org/officeDocument/2006/relationships/audio" Target="../media/media27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6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8.mp3"/><Relationship Id="rId2" Type="http://schemas.openxmlformats.org/officeDocument/2006/relationships/audio" Target="../media/media28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7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9.mp3"/><Relationship Id="rId2" Type="http://schemas.openxmlformats.org/officeDocument/2006/relationships/audio" Target="../media/media29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8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30.mp3"/><Relationship Id="rId2" Type="http://schemas.openxmlformats.org/officeDocument/2006/relationships/audio" Target="../media/media30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9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31.mp3"/><Relationship Id="rId2" Type="http://schemas.openxmlformats.org/officeDocument/2006/relationships/audio" Target="../media/media31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30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32.mp3"/><Relationship Id="rId2" Type="http://schemas.openxmlformats.org/officeDocument/2006/relationships/audio" Target="../media/media32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4.mp3"/><Relationship Id="rId5" Type="http://schemas.openxmlformats.org/officeDocument/2006/relationships/audio" Target="../media/media34.mp3"/><Relationship Id="rId4" Type="http://schemas.openxmlformats.org/officeDocument/2006/relationships/image" Target="../media/image2.png"/><Relationship Id="rId3" Type="http://schemas.microsoft.com/office/2007/relationships/media" Target="../media/media33.mp3"/><Relationship Id="rId2" Type="http://schemas.openxmlformats.org/officeDocument/2006/relationships/audio" Target="../media/media33.mp3"/><Relationship Id="rId1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35.mp3"/><Relationship Id="rId2" Type="http://schemas.openxmlformats.org/officeDocument/2006/relationships/audio" Target="../media/media35.mp3"/><Relationship Id="rId1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4.mp3"/><Relationship Id="rId5" Type="http://schemas.openxmlformats.org/officeDocument/2006/relationships/audio" Target="../media/media34.mp3"/><Relationship Id="rId4" Type="http://schemas.openxmlformats.org/officeDocument/2006/relationships/image" Target="../media/image2.png"/><Relationship Id="rId3" Type="http://schemas.microsoft.com/office/2007/relationships/media" Target="../media/media36.mp3"/><Relationship Id="rId2" Type="http://schemas.openxmlformats.org/officeDocument/2006/relationships/audio" Target="../media/media36.mp3"/><Relationship Id="rId1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37.mp3"/><Relationship Id="rId2" Type="http://schemas.openxmlformats.org/officeDocument/2006/relationships/audio" Target="../media/media37.mp3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4.mp3"/><Relationship Id="rId5" Type="http://schemas.openxmlformats.org/officeDocument/2006/relationships/audio" Target="../media/media34.mp3"/><Relationship Id="rId4" Type="http://schemas.openxmlformats.org/officeDocument/2006/relationships/image" Target="../media/image2.png"/><Relationship Id="rId3" Type="http://schemas.microsoft.com/office/2007/relationships/media" Target="../media/media38.mp3"/><Relationship Id="rId2" Type="http://schemas.openxmlformats.org/officeDocument/2006/relationships/audio" Target="../media/media38.mp3"/><Relationship Id="rId1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39.mp3"/><Relationship Id="rId2" Type="http://schemas.openxmlformats.org/officeDocument/2006/relationships/audio" Target="../media/media39.mp3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3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4.mp3"/><Relationship Id="rId5" Type="http://schemas.openxmlformats.org/officeDocument/2006/relationships/audio" Target="../media/media34.mp3"/><Relationship Id="rId4" Type="http://schemas.openxmlformats.org/officeDocument/2006/relationships/image" Target="../media/image2.png"/><Relationship Id="rId3" Type="http://schemas.microsoft.com/office/2007/relationships/media" Target="../media/media40.mp3"/><Relationship Id="rId2" Type="http://schemas.openxmlformats.org/officeDocument/2006/relationships/audio" Target="../media/media40.mp3"/><Relationship Id="rId1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41.mp3"/><Relationship Id="rId2" Type="http://schemas.openxmlformats.org/officeDocument/2006/relationships/audio" Target="../media/media41.mp3"/><Relationship Id="rId1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4.mp3"/><Relationship Id="rId5" Type="http://schemas.openxmlformats.org/officeDocument/2006/relationships/audio" Target="../media/media34.mp3"/><Relationship Id="rId4" Type="http://schemas.openxmlformats.org/officeDocument/2006/relationships/image" Target="../media/image2.png"/><Relationship Id="rId3" Type="http://schemas.microsoft.com/office/2007/relationships/media" Target="../media/media42.mp3"/><Relationship Id="rId2" Type="http://schemas.openxmlformats.org/officeDocument/2006/relationships/audio" Target="../media/media42.mp3"/><Relationship Id="rId1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43.mp3"/><Relationship Id="rId2" Type="http://schemas.openxmlformats.org/officeDocument/2006/relationships/audio" Target="../media/media43.mp3"/><Relationship Id="rId1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4.mp3"/><Relationship Id="rId5" Type="http://schemas.openxmlformats.org/officeDocument/2006/relationships/audio" Target="../media/media34.mp3"/><Relationship Id="rId4" Type="http://schemas.openxmlformats.org/officeDocument/2006/relationships/image" Target="../media/image2.png"/><Relationship Id="rId3" Type="http://schemas.microsoft.com/office/2007/relationships/media" Target="../media/media44.mp3"/><Relationship Id="rId2" Type="http://schemas.openxmlformats.org/officeDocument/2006/relationships/audio" Target="../media/media44.mp3"/><Relationship Id="rId1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4.mp3"/><Relationship Id="rId5" Type="http://schemas.openxmlformats.org/officeDocument/2006/relationships/audio" Target="../media/media34.mp3"/><Relationship Id="rId4" Type="http://schemas.openxmlformats.org/officeDocument/2006/relationships/image" Target="../media/image2.png"/><Relationship Id="rId3" Type="http://schemas.microsoft.com/office/2007/relationships/media" Target="../media/media45.mp3"/><Relationship Id="rId2" Type="http://schemas.openxmlformats.org/officeDocument/2006/relationships/audio" Target="../media/media45.mp3"/><Relationship Id="rId1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46.mp3"/><Relationship Id="rId2" Type="http://schemas.openxmlformats.org/officeDocument/2006/relationships/audio" Target="../media/media46.mp3"/><Relationship Id="rId1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47.mp3"/><Relationship Id="rId2" Type="http://schemas.openxmlformats.org/officeDocument/2006/relationships/audio" Target="../media/media47.mp3"/><Relationship Id="rId1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4.mp3"/><Relationship Id="rId5" Type="http://schemas.openxmlformats.org/officeDocument/2006/relationships/audio" Target="../media/media34.mp3"/><Relationship Id="rId4" Type="http://schemas.openxmlformats.org/officeDocument/2006/relationships/image" Target="../media/image2.png"/><Relationship Id="rId3" Type="http://schemas.microsoft.com/office/2007/relationships/media" Target="../media/media48.mp3"/><Relationship Id="rId2" Type="http://schemas.openxmlformats.org/officeDocument/2006/relationships/audio" Target="../media/media48.mp3"/><Relationship Id="rId1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49.mp3"/><Relationship Id="rId2" Type="http://schemas.openxmlformats.org/officeDocument/2006/relationships/audio" Target="../media/media49.mp3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4.mp3"/><Relationship Id="rId5" Type="http://schemas.openxmlformats.org/officeDocument/2006/relationships/audio" Target="../media/media34.mp3"/><Relationship Id="rId4" Type="http://schemas.openxmlformats.org/officeDocument/2006/relationships/image" Target="../media/image2.png"/><Relationship Id="rId3" Type="http://schemas.microsoft.com/office/2007/relationships/media" Target="../media/media50.mp3"/><Relationship Id="rId2" Type="http://schemas.openxmlformats.org/officeDocument/2006/relationships/audio" Target="../media/media50.mp3"/><Relationship Id="rId1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51.mp3"/><Relationship Id="rId2" Type="http://schemas.openxmlformats.org/officeDocument/2006/relationships/audio" Target="../media/media51.mp3"/><Relationship Id="rId1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52.mp3"/><Relationship Id="rId2" Type="http://schemas.openxmlformats.org/officeDocument/2006/relationships/audio" Target="../media/media52.mp3"/><Relationship Id="rId1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4.mp3"/><Relationship Id="rId5" Type="http://schemas.openxmlformats.org/officeDocument/2006/relationships/audio" Target="../media/media34.mp3"/><Relationship Id="rId4" Type="http://schemas.openxmlformats.org/officeDocument/2006/relationships/image" Target="../media/image2.png"/><Relationship Id="rId3" Type="http://schemas.microsoft.com/office/2007/relationships/media" Target="../media/media53.mp3"/><Relationship Id="rId2" Type="http://schemas.openxmlformats.org/officeDocument/2006/relationships/audio" Target="../media/media53.mp3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6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7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9.mp3"/><Relationship Id="rId2" Type="http://schemas.openxmlformats.org/officeDocument/2006/relationships/audio" Target="../media/media9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94460" y="2022475"/>
            <a:ext cx="9508490" cy="320738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4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Times New Roman" panose="02020603050405020304"/>
                <a:ea typeface="sans-serif"/>
              </a:rPr>
              <a:t>ÔN TẬP TIN HỌC LỚP 4 HỌC KÌ I GỒM: 30 CÂU TRẮC NGHIỆM VÀ 10 CÂU HỎI TỰ LUẬN</a:t>
            </a:r>
            <a:endParaRPr lang="en-US" sz="4000" b="1">
              <a:solidFill>
                <a:srgbClr val="C00000"/>
              </a:solidFill>
              <a:latin typeface="Times New Roman" panose="02020603050405020304"/>
              <a:ea typeface="sans-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664970"/>
            <a:ext cx="9528175" cy="357695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8: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Tác hại của việc truy cập vào trang web không phù hợp lứa tuổi là gì?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Tiếp nhận thông tin sai lệch,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ộc hại. 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Máy tính sẽ chạy nhanh hơn.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Học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 nhiều kiến thức bổ ích.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 kết bạn với nhiều ng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ời tốt.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8_tac_hai_cua_viec_truy_cap_vao_trang_web_e7ccc22d-ea03-4e72-b94e-65c8b475535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2275" y="4857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8300" y="6072505"/>
            <a:ext cx="419100" cy="27686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275" y="282600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760220"/>
            <a:ext cx="9528175" cy="34817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9: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tìm kiếm thông tin về "Hồ G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ơm" trên Internet, em nên sử dụng từ khóa nào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có kết quả chính xác nhất?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Hồ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ơm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"Hồ 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ơm"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Hà Nội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9_de_tim_kiem_thong_tin_ve_ho_guom_tren_fd9ecf0f-a4e7-43a6-a91d-2cc1b5bccf0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2275" y="4857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4975" y="602107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815" y="404393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10: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Máy tìm kiếm phổ biến hiện nay là gì?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Word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Google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PowerPoint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Paint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0_may_tim_kiem_pho_bien_hien_nay_la_gia_497cd80d-3cef-4052-9c26-60d7be894d9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125" y="54991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0520" y="608901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85" y="318097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752600"/>
            <a:ext cx="9528175" cy="348932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11: 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Thao tác nào d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ới 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ây dùng 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ỔI T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Ê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N một th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mục?</a:t>
            </a:r>
            <a:endParaRPr lang="en-US" altLang="en-US" sz="26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Chọn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mục, nháy chuột phải chọn Delete.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Chọn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mục, nháy chuột phải chọn Rename, 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tên mới rồi nhấn Enter.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Nháy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úp chuột vào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Chọn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 rồi nhấn phím Ctrl + C.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1_thao_tac_nao_duoi_day_dung_de_doi_ten_mot_39d4075a-1030-43aa-9474-87e635db55df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7835" y="56070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7340" y="597789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35" y="342925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741170"/>
            <a:ext cx="9528175" cy="350075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12: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Khi em di chuyển (Cut) một tệp từ th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 A sang th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 B, tệp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ó sẽ nh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thế nào?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Tệp vẫn còn ở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 A và xuất hiện thêm ở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 B.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Tệp biến mất khỏi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 A và chỉ xuất hiện ở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 B.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Tệp bị xóa khỏi cả hai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Tệp không thay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ổi vị trí.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2_khi_em_di_chuyen_cut_mot_tep_tu_thu_muc_af222a4e-2f7d-45ac-9e36-886c6e83ab5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6405" y="60515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9580" y="606171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305" y="342925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676400"/>
            <a:ext cx="9528175" cy="356552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13: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Tại sao không nên tùy tiện xóa hoặc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ổi tên các tệp tin không phải do mình tạo ra?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Vì sẽ làm máy tính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ẹp hơn.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Vì có thể làm hỏng phần mềm hoặc mất dữ liệu quan trọng của ng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ời khác.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Vì tệp tin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ó sẽ tự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ộng sinh ra lại.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Vì tốn dung l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ợng bộ nhớ.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3_tai_sao_khong_nen_tuy_tien_xoa_hoac_doi_9fba14ea-6a26-431d-9cf2-3cf4da98605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6405" y="52768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8005" y="589534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85" y="3599180"/>
            <a:ext cx="666115" cy="66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708150"/>
            <a:ext cx="9528175" cy="353377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14: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Phần mềm nào d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ới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ây là phần mềm MIỄN PH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Í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ờng dùng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luyện g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phím?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Microsoft Word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Microsoft PowerPoint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Kiran's Typing Tutor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Windows 10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4_phan_mem_nao_duoi_day_la_phan_mem_mien_26191f58-f157-4c15-8b55-4fbeae73f3a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7185" y="60515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3395" y="607885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70" y="404457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33805" y="1708150"/>
            <a:ext cx="9659620" cy="353377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15: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r>
              <a:rPr lang="en-US" altLang="en-US" sz="24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Hành </a:t>
            </a:r>
            <a:r>
              <a:rPr lang="en-US" altLang="en-US" sz="24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4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ộng nào sau </a:t>
            </a:r>
            <a:r>
              <a:rPr lang="en-US" altLang="en-US" sz="24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4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ây là vi phạm bản quyền phần mềm?</a:t>
            </a:r>
            <a:endParaRPr lang="en-US" altLang="en-US" sz="24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Sử dụng phần mềm miễn phí do tác giả cung cấp.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Mua phần mềm có bản quyền từ nhà sản xuất.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Sử dụng phần mềm bẻ khóa (crack)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không phải trả tiền.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Giới thiệu phần mềm hay cho bạn b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è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5_hanh_dong_nao_sau_day_la_vi_pham_ban_b4a7e357-d260-4663-a3c5-2448d295717f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4020" y="52832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8930" y="592645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80" y="377088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664970"/>
            <a:ext cx="9528175" cy="357695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16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: 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Phần mềm nào giúp em tạo các bài trình chiếu sinh 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ộng?</a:t>
            </a:r>
            <a:endParaRPr lang="en-US" altLang="en-US" sz="26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Microsoft Word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Microsoft PowerPoint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Unikey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File Explorer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6_phan_mem_nao_giup_em_tao_cac_bai_trinh_3ab5508a-def0-47d2-addc-9cf19c978d8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3240" y="41846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5765" y="597789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45" y="298920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708150"/>
            <a:ext cx="9528175" cy="353377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4572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17: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g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 tiếng Việt trên máy tính, em cần phần mềm hỗ trợ nào?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4572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Google Chrome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4572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Unikey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4572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Paint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4572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Zoom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7_de_go_duoc_tieng_viet_tren_may_tinh_em_85396cc6-f2dc-4b01-8944-ccada4dc0de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8615" y="58293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9725" y="597789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55" y="342925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94460" y="1915160"/>
            <a:ext cx="9508490" cy="331470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44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Thiết bị nào sau đây được gọi là phần cứng máy tính?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Trò chơi điện tử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Phần mềm soạn thảo văn bản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Bàn phím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Chương trình nghe nhạc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_thiet_bi_nao_sau_day_duoc_goi_la_phan_cung_96ecb052-4bde-402a-bab7-081d9f5dd2f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1950" y="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5750" y="612076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40" y="377533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18: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Theo kiểu g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Telex, 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g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chữ "â", em cần g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phím nào?</a:t>
            </a:r>
            <a:endParaRPr lang="en-US" altLang="en-US" sz="26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aa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aw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ee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oo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8_theo_kieu_go_telex_de_go_chu_a_em_can_df3997c2-89cf-44f4-b4a2-9401975b719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125" y="4730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9075" y="5977890"/>
            <a:ext cx="495300" cy="495300"/>
          </a:xfrm>
          <a:prstGeom prst="rect">
            <a:avLst/>
          </a:prstGeom>
        </p:spPr>
      </p:pic>
      <p:pic>
        <p:nvPicPr>
          <p:cNvPr id="4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005" y="252120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5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621790"/>
            <a:ext cx="9528175" cy="362013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19: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Trong phần mềm PowerPoint,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thêm một trang chiếu mới (New Slide), em chọn dải lệnh nào?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Home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Design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Transitions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Animations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9_trong_phan_mem_powerpoint_de_them_mot_ef9feb64-57f6-4df3-970f-732b80f5b28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125" y="56070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5115" y="6221095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05" y="274218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708785"/>
            <a:ext cx="9528175" cy="353314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20: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ịnh dạng chữ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ẬM, em sử dụng nút lệnh nào?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B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I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U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A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0_de_dinh_dang_chu_dam_em_su_dung_nut_lenh_e4fcab74-13a8-4cd0-8616-570cd27c3f9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1290" y="56134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0505" y="604583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790" y="235293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708150"/>
            <a:ext cx="9528175" cy="353377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21: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Phím tắt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trình chiếu bài thuyết trình từ trang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ầu tiên là gì?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F1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F5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Esc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Enter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1_phim_tat_de_trinh_chieu_bai_thuyet_trinh_c5b7e017-2d40-4aef-bf06-5487a817539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8485" y="49466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5765" y="604520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60" y="342925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730375"/>
            <a:ext cx="9528175" cy="351155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22: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thay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ổi màu chữ trong v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ă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n bản, em tìm biểu t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ợng nào trong thẻ Home?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Chữ A có gạch màu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ỏ (hoặc màu khác) ở d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ới.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Cái xô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ổ sơn.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Cây bút chì.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Cái kéo.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2_de_thay_doi_mau_chu_trong_van_ban_em_tim_29bc7100-727f-457a-b223-13a0cdf1fa8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7835" y="46228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1950" y="597789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465" y="289204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621790"/>
            <a:ext cx="9528175" cy="37947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23: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Hiệu ứng chuyển trang (Transitions) giúp ích gì cho bài trình chiếu?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Làm cho bài trình chiếu sinh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ộng và hấp dẫn hơn khi chuyển từ trang này sang trang khác.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Giúp sửa lỗi chính tả.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Giúp tính toán số liệu.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Làm máy tính khởi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ộng nhanh hơn.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3_hieu_ung_chuyen_trang_transitions_giup_689367fb-be10-4ac6-97a3-e25007383fa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125" y="54991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4320" y="606742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090" y="320827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642745"/>
            <a:ext cx="9528175" cy="359918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24: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chọn hiệu ứng chuyển trang, em vào dải lệnh (thẻ) nào?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Insert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Transitions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View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File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4_de_chon_hieu_ung_chuyen_trang_em_vao_dai_3e613dc5-196c-40f6-8995-98959c86515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5885" y="45720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7355" y="593217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25" y="329590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25: Trong kiểu 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Telex, dấu sắc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 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bằng phím nào?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s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f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r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x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5_trong_kieu_go_telex_dau_sac_duoc_go_bang_29fd2743-6854-432e-bb12-590d7e4656e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125" y="48450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4320" y="597789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450" y="242976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693545"/>
            <a:ext cx="9528175" cy="354838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26: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tạo danh sách liệt kê có dấu chấm tròn hoặc số ở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ầu dòng, em dùng nút lệnh nào?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Bullets hoặc Numbering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Bold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Align Left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Shapes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6_de_tao_danh_sach_liet_ke_co_dau_cham_tron_054ef0f6-d6b4-499a-8e94-01a650df84b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125" y="6000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8645" y="615886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70" y="290919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27: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Khi muốn l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u bài trình chiếu vào máy tính, em chọn lệnh nào trong thẻ File?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Open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Save hoặc Save As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New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Print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7_khi_muon_luu_bai_trinh_chieu_vao_may_7f88bd77-f741-4ec5-a3ff-dd2ff524a68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8475" y="51435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8645" y="615886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090" y="342925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56360" y="1878965"/>
            <a:ext cx="9479915" cy="349059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Phát biểu nào sau đây là </a:t>
            </a:r>
            <a:r>
              <a:rPr sz="2800" b="1">
                <a:solidFill>
                  <a:srgbClr val="FF0000"/>
                </a:solidFill>
                <a:latin typeface="Times New Roman" panose="02020603050405020304"/>
                <a:ea typeface="sans-serif"/>
              </a:rPr>
              <a:t>ĐÚNG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về mối quan hệ giữa phần cứng và phần mềm?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Phần cứng có thể hoạt động độc lập mà không cần phần mềm.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Phần mềm ra lệnh cho phần cứng làm việc.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Máy tính chỉ cần phần mềm là có thể chạy được.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Phần cứng và phần mềm không liên quan gì đến nhau.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_phat_bieu_nao_sau_day_la_dung_ve_moi_quan_f718fe0c-bd25-4d50-8b30-5227248de3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6550" y="4857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613029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00" y="342036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28: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Em muốn xóa một tệp tin, em nháy chuột phải vào tệp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ó và chọn lệnh gì?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Cut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Copy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Delete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Paste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8_em_muon_xoa_mot_tep_tin_em_nhay_chuot_e574d482-3f30-4d57-a545-4878924b6a8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3225" y="57150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8645" y="615886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295" y="381279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29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: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tìm kiếm thông tin trên Internet, máy tính của em cần phải có gì?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Chỉ cần có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iện.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 kết nối Internet và có trình duyệt web.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Chỉ cần có loa.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Phải có máy in.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9_de_tim_kiem_thong_tin_tren_internet_may_7f50306f-a387-4080-a561-0e2357f1468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125" y="4857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8645" y="615886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335" y="342925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30: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Hành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ộng nào sau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ây thể hiện việc sử dụng phần mềm có v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ă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n hóa và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úng pháp luật?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Sao chép phần mềm bản quyền của ng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ời khác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em về dùng.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Chỉ sử dụng phần mềm khi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 phép (miễn phí hoặc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ã mua bản quyền).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Phát tán phần mềm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ộc hại.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Bẻ khóa phần mềm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bán lấy tiền.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30_hanh_dong_nao_sau_day_the_hien_viec_su_32d6d091-07d1-4508-b010-d05beb1322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3225" y="61912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8645" y="615886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40" y="3725545"/>
            <a:ext cx="629920" cy="62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600" b="1">
                <a:solidFill>
                  <a:srgbClr val="FF0000"/>
                </a:solidFill>
                <a:latin typeface="Times New Roman" panose="02020603050405020304"/>
                <a:ea typeface="sans-serif"/>
              </a:rPr>
              <a:t>Phần tự luận ( 10 câu)</a:t>
            </a:r>
            <a:endParaRPr lang="en-US" sz="6600" b="1">
              <a:solidFill>
                <a:srgbClr val="FF0000"/>
              </a:solidFill>
              <a:latin typeface="Times New Roman" panose="02020603050405020304"/>
              <a:ea typeface="sans-serif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2626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Em hãy phân biệt phần cứng và phần mềm máy tính? Lấy 2 ví dụ cho mỗi loại.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_em_hay_phan_biet_phan_cung_va_phan_mem_may_0e037560-b857-4cff-84f0-b58a5891465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4960" y="462280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2960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/>
                <a:ea typeface="sans-serif"/>
              </a:rPr>
              <a:t>ĐÁP ÁN CÂU 1:</a:t>
            </a:r>
            <a:endParaRPr lang="en-US" altLang="en-US" sz="2800" b="1">
              <a:solidFill>
                <a:srgbClr val="FF0000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- Phần cứng: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Là các bộ phận hữu hình của máy tính có thể nhận thấy qua hình dạng và cầm nắm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ợc. Ví dụ: Chuột, Bàn phím, Màn hình.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- Phần mềm: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Là các ch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ơng trình, ứng dụng chạy trên máy tính, không có hình dạng hữu hình. Ví dụ: Trò chơi, Word, PowerPoint 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dap_an_cau_1_phan_cung_la_cac_bo_phan_huu_eeee2411-b0fa-4cb0-bbd3-829d4c12062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0" y="44767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Tại sao chúng ta cần phải tắt máy tính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úng cách (Shut down) thay vì rút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iện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ột ngột?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_tai_sao_chung_ta_can_phai_tat_may_tinh_0354a0ef-35cf-4495-91c3-cf9ca92cef5f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7980" y="385445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ĐÁP ÁN CÂU 2: </a:t>
            </a:r>
            <a:endParaRPr lang="en-US" altLang="en-US" sz="2800" b="1">
              <a:solidFill>
                <a:srgbClr val="0070C0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- Vì khi tắt máy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úng cách giúp bảo vệ an toàn cho phần cứng (tránh chập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iện, hỏng hóc) và phần mềm (tránh lỗi ch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ơng trình, mất dữ liệu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ang làm dở).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dap_an_cau_2_vi_khi_tat_may_dung_cach_giup_c4946fdb-1993-4356-b999-a832c700094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4175" y="5715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3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: Em hãy nêu các lợi ích của việc g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bàn phím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úng cách bằng 10 ngón.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3_em_hay_neu_cac_loi_ich_cua_viec_go_ban_8bb65fa9-a09c-4517-8425-b878f345363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9410" y="516890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ĐÁP ÁN CÂU 3: </a:t>
            </a:r>
            <a:endParaRPr lang="en-US" altLang="en-US" sz="2800" b="1">
              <a:solidFill>
                <a:srgbClr val="0070C0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- Lợi ích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của việc gõ bàn phím đúng cách bằng 10 ngón tay là: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Giúp 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nhanh, chính xác hơn, tiết kiệm thời gian và công sức, bảo vệ sức khỏe (mắt, cổ tay) vì không phải nhìn xuống bàn phím nhiều.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dap_an_cau_3_loi_ich_cua_viec_go_ban_phim_7d437f88-9ebd-4405-9669-b6c9c997e6c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125" y="52387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56360" y="1857375"/>
            <a:ext cx="9479915" cy="342963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3: </a:t>
            </a:r>
            <a:r>
              <a:rPr sz="26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Hành động nào sau đây giúp bảo vệ an toàn cho máy tính?</a:t>
            </a:r>
            <a:endParaRPr sz="26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Vừa ăn uống vừa sử dụng máy tính.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Tắt máy tính bằng cách rút phích cắm điện đột ngột.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Tắt máy tính đúng cách (Shut down).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Dùng vật sắc nhọn để vệ sinh màn hình.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3_hanh_dong_nao_sau_day_giup_bao_ve_an_toan_bd9f9702-f5c2-4266-9db5-c9ece901b3b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9875" y="49530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6875" y="625411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75" y="393471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4: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Kể tên các thành phần chính th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ờng có trên một trang web. Siêu liên kết (Hyperlink) có tác dụng gì?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4_ke_ten_cac_thanh_phan_chinh_thuong_co_tren_afe01f9a-cab3-4ab4-bfa0-4ce54e8f46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7185" y="516890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ĐÁP ÁN CÂU 4:</a:t>
            </a:r>
            <a:endParaRPr lang="en-US" altLang="en-US" sz="2800" b="1">
              <a:solidFill>
                <a:srgbClr val="0070C0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- Các thành phần chính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ờng có trên một trang web là: V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ă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n bản, hình ảnh, âm thanh, video, siêu liên kết.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- Siêu liên kết (Hyperlink) có tác dụng là: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Giúp kết nối và chuyển từ trang web này sang trang web khác hoặc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ến vị trí khác.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dap_an_cau_4_cac_thanh_phan_chinh_thuong_co_4ed10b4f-dd14-4e07-8524-00f95ef53e5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125" y="48577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5: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Từ khóa (Keyword) là gì? Khi tìm kiếm thông tin về "Lịch sử Việt Nam", nếu không dùng dấu ngoặc kép " " thì kết quả tìm kiếm có thể nh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thế nào?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5_tu_khoa_keyword_la_gi_khi_tim_kiem_56fd74c1-f548-49f3-8194-89ed7cc345cf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4020" y="363855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ĐÁP ÁN CÂU 5:</a:t>
            </a:r>
            <a:endParaRPr lang="en-US" altLang="en-US" sz="2800" b="1">
              <a:solidFill>
                <a:srgbClr val="0070C0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- Từ khóa (Keyword) là: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từ hoặc cụm từ thể hiện nội dung muốn tìm.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-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Nếu không có ngoặc kép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, máy có thể tìm các trang chứa rời rạc các từ "Lịch", "sử", "Việt", "Nam" không theo thứ tự, dẫn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ến kết quả không chính xác.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dap_an_cau_5_tu_khoa_keyword_la_tu_hoac_cum_1cf0abe2-54df-4ed9-89ee-32e03d5e3a1f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1800" y="4953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6: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Cây th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 có vai trò gì trong việc l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u trữ thông tin trong máy tính?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6_cay_thu_muc_co_vai_tro_gi_trong_viec_luu_cb76baf3-1baa-40e1-a484-eaca318b9b9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2430" y="506095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7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/>
                <a:ea typeface="sans-serif"/>
                <a:sym typeface="+mn-ea"/>
              </a:rPr>
              <a:t>ĐÁP ÁN CÂU 6: </a:t>
            </a:r>
            <a:endParaRPr lang="en-US" altLang="en-US" sz="2800" b="1">
              <a:solidFill>
                <a:srgbClr val="0070C0"/>
              </a:solidFill>
              <a:latin typeface="Times New Roman" panose="02020603050405020304"/>
              <a:ea typeface="sans-serif"/>
              <a:sym typeface="+mn-ea"/>
            </a:endParaRPr>
          </a:p>
          <a:p>
            <a:pPr marL="0" indent="0" algn="just" defTabSz="266700">
              <a:lnSpc>
                <a:spcPct val="17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- Cây thư mục có vai trò giúp tổ chức, sắp xếp các tệp và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 mục một cách khoa học, gọn gàng, giúp ng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ời dùng dễ dàng tìm kiếm, quản l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ý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 thông tin và việc lưu trữ thông tin trong máy tính.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dap_an_cau_6_cay_thu_muc_co_vai_tro_giup_to_b7b831e9-3cb6-4f3b-bac8-c3b5c40e03d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5100" y="533400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365250" y="1807210"/>
            <a:ext cx="9528810" cy="352552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7: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Em hãy nêu các b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ớc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tạo một th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 mới có tên "Hoc Tap" trên màn hình nền (Desktop).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4" name="cau_7_em_hay_neu_cac_buoc_de_tao_mot_thu_muc_moi_906b1454-15a5-4090-b9e0-70f30c037ae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0060" y="47371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ĐÁP ÁN CÂU 7: </a:t>
            </a:r>
            <a:endParaRPr lang="en-US" altLang="en-US" sz="2800" b="1">
              <a:solidFill>
                <a:srgbClr val="0070C0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+ Các b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ớc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tạo một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mục mới có tên "Hoc Tap" trên màn hình nền (Desktop) là: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- Bước1: Nháy nút phải chuột vào vùng trống trên màn hình nền.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- Bước 2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: Chọn New -&gt; Folder.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- Bước3: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tên "Hoc Tap" rồi nhấn Enter.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dap_an_cau_7_cac_buoc_de_tao_mot_thu_muc_moi_f5b9c4ec-3aa5-40e7-a28d-ee22775643a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125" y="5048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8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: Vì sao chúng ta chỉ nên sử dụng phần mềm có bản quyền hoặc phần mềm miễn phí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 cho phép?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8_vi_sao_chung_ta_chi_nen_su_dung_phan_mem_6fc83cfa-329a-4fbc-bf71-684b7f23fa0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539115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ĐÁP ÁN CÂU 8: </a:t>
            </a:r>
            <a:endParaRPr lang="en-US" altLang="en-US" sz="2800" b="1">
              <a:solidFill>
                <a:srgbClr val="0070C0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+ Chúng ta chỉ nên sử dụng phần mềm có bản quyền hoặc phần mềm miễn phí khi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 cho phép vì: 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-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tôn trọng công sức tác giả, tránh vi phạm pháp luật,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 hỗ trợ khi gặp lỗi, và tránh nguy cơ máy tính bị nhiễm virus từ phần mềm lậu.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dap_an_cau_8_chung_ta_chi_nen_su_dung_phan_a034a1b3-1843-4876-b7c5-677cd918117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1325" y="5524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98575" y="1772285"/>
            <a:ext cx="9613265" cy="35236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4: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Khi gõ bàn phím đúng cách, hai bàn tay của em đặt lên hàng phím nào làm chuẩn?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Hàng phím số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Hàng phím trên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Hàng phím cơ sở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Hàng phím dưới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4_khi_go_ban_phim_dung_cach_hai_ban_tay_cua_9a5726a3-b3a4-4e8a-9d26-1be2adaa7d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6540" y="55245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6400" y="602043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75" y="404965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9: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Trong phần mềm soạn thảo hoặc trình chiếu, làm thế nào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g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 chữ tiếng Việt có dấu (ví dụ: chữ "Học") theo kiểu Telex?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9_trong_phan_mem_soan_thao_hoac_trinh_chieu_38867e43-2887-440b-9610-3cb5448330e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4020" y="440690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9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ĐÁP ÁN CÂU 9: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9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+ Trong phần mềm soạn thảo hoặc trình chiếu,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 chữ tiếng Việt có dấu (ví dụ: chữ "Học") theo kiểu Telex ta cần làm như sau: 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9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- Cần bật phần mềm 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tiếng Việt (Unikey).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9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chữ "Học", em g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õ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: H + o + j + c.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dap_an_cau_9_trong_phan_mem_soan_thao_hoac_090dca52-d04f-4457-93b2-f38cf15663d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125" y="47625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10: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Hiệu ứng chuyển trang (Transition) trong bài trình chiếu có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ý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ngh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ĩ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 gì? Em cần l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u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ý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gì khi sử dụng hiệu ứng này?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0_hieu_ung_chuyen_trang_transition_trong_7da6549c-27ed-4a53-a7bd-1e7394a758e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9700" y="44069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4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ĐÁP ÁN CÂU 10: </a:t>
            </a:r>
            <a:endParaRPr lang="en-US" altLang="en-US" sz="2800" b="1">
              <a:solidFill>
                <a:srgbClr val="0070C0"/>
              </a:solidFill>
              <a:latin typeface="Times New Roman" panose="02020603050405020304"/>
              <a:ea typeface="sans-serif"/>
            </a:endParaRPr>
          </a:p>
          <a:p>
            <a:pPr marL="0" indent="457200" algn="just" defTabSz="266700">
              <a:lnSpc>
                <a:spcPct val="14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Hiệu ứng chuyển trang (Transition) trong bài trình chiếu có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ý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ngh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ĩ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 là: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Ý nghĩa: Giúp bài thuyết trình sinh động, hấp dẫn, thu hút người xem.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Em cần l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u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ý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: Không nên lạm dụng quá nhiều hiệu ứng gây rối mắt.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dap_an_cau_10_hieu_ung_chuyen_trang_be930701-f528-42ff-8865-4d52e675fd2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4625" y="495300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5: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Lợi ích của việc gõ bàn phím đúng cách là gì?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Giúp gõ nhanh và chính xác hơn.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Giúp máy tính chạy nhanh hơn.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Giúp màn hình sáng hơn.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Giúp tiết kiệm điện cho máy tính.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5_loi_ich_cua_viec_go_ban_phim_dung_cach_la_5bbd997a-1f6e-48a9-a8d3-51d23afd1a3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5600" y="45720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9725" y="620649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75" y="249961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6: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Thông tin trên trang web th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ờng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ợc thể hiện d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ới các dạng nào?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Chỉ có v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ă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n bản.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V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ă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n bản, hình ảnh, âm thanh, video và siêu liên kết.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Chỉ có hình ảnh và video.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Chỉ có siêu liên kết.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6_thong_tin_tren_trang_web_thuong_duoc_the_b59e8357-b385-44b8-90a4-f34ed35267b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125" y="59055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6585" y="6137275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020" y="342036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7: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Khi con trỏ chuột di chuyển vào một thành phần trên trang web và biến thành hình bàn tay,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iều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ó có ngh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ĩ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 là gì?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ó là một hình ảnh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ẹp.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ó là một video.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ó là một siêu liên kết.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Máy tính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ang bị lỗi.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7_khi_con_tro_chuot_di_chuyen_vao_mot_thanh_64b19c71-c42e-42c0-8efd-efc11aae7be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25" y="51435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0675" y="5977890"/>
            <a:ext cx="495300" cy="495300"/>
          </a:xfrm>
          <a:prstGeom prst="rect">
            <a:avLst/>
          </a:prstGeom>
        </p:spPr>
      </p:pic>
      <p:pic>
        <p:nvPicPr>
          <p:cNvPr id="4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105" y="410743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65250" y="1807210"/>
            <a:ext cx="9528175" cy="343471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4000"/>
              </a:lnSpc>
              <a:spcBef>
                <a:spcPct val="0"/>
              </a:spcBef>
              <a:spcAft>
                <a:spcPct val="0"/>
              </a:spcAft>
            </a:pP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0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1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2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3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4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5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6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7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8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9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0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1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2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3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4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5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6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7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8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9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3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30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4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5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6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7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8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9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8470</Words>
  <Application>WPS Presentation</Application>
  <PresentationFormat>Widescreen</PresentationFormat>
  <Paragraphs>244</Paragraphs>
  <Slides>53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64" baseType="lpstr">
      <vt:lpstr>Arial</vt:lpstr>
      <vt:lpstr>SimSun</vt:lpstr>
      <vt:lpstr>Wingdings</vt:lpstr>
      <vt:lpstr>Times New Roman</vt:lpstr>
      <vt:lpstr>sans-serif</vt:lpstr>
      <vt:lpstr>Fz Sign Rathi V2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Hiền Nguyễn</cp:lastModifiedBy>
  <cp:revision>80</cp:revision>
  <dcterms:created xsi:type="dcterms:W3CDTF">2025-07-23T00:59:00Z</dcterms:created>
  <dcterms:modified xsi:type="dcterms:W3CDTF">2025-12-29T05:18:35Z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68A68892E5F44DCE8B7CF5C6F2A3B191_11</vt:lpwstr>
  </property>
  <property fmtid="{D5CDD505-2E9C-101B-9397-08002B2CF9AE}" pid="3" name="KSOProductBuildVer">
    <vt:lpwstr>1033-12.2.0.23196</vt:lpwstr>
  </property>
</Properties>
</file>