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21" r:id="rId2"/>
    <p:sldId id="283" r:id="rId3"/>
    <p:sldId id="284" r:id="rId4"/>
    <p:sldId id="285" r:id="rId5"/>
    <p:sldId id="286" r:id="rId6"/>
    <p:sldId id="294" r:id="rId7"/>
    <p:sldId id="291" r:id="rId8"/>
    <p:sldId id="297" r:id="rId9"/>
    <p:sldId id="307" r:id="rId10"/>
    <p:sldId id="308" r:id="rId11"/>
    <p:sldId id="309" r:id="rId12"/>
    <p:sldId id="312" r:id="rId13"/>
    <p:sldId id="310" r:id="rId14"/>
    <p:sldId id="315" r:id="rId15"/>
    <p:sldId id="311" r:id="rId16"/>
    <p:sldId id="316" r:id="rId17"/>
    <p:sldId id="317" r:id="rId18"/>
    <p:sldId id="318" r:id="rId19"/>
    <p:sldId id="319" r:id="rId20"/>
    <p:sldId id="281" r:id="rId21"/>
    <p:sldId id="296" r:id="rId22"/>
    <p:sldId id="290" r:id="rId23"/>
    <p:sldId id="282" r:id="rId24"/>
    <p:sldId id="272" r:id="rId25"/>
    <p:sldId id="270" r:id="rId26"/>
    <p:sldId id="258" r:id="rId27"/>
    <p:sldId id="260" r:id="rId28"/>
    <p:sldId id="277" r:id="rId29"/>
    <p:sldId id="278" r:id="rId30"/>
    <p:sldId id="279" r:id="rId31"/>
    <p:sldId id="274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7" d="100"/>
          <a:sy n="97" d="100"/>
        </p:scale>
        <p:origin x="-37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=""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033237-BE8C-4606-A112-B4E6C2A0143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51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3"/>
          <p:cNvGrpSpPr/>
          <p:nvPr/>
        </p:nvGrpSpPr>
        <p:grpSpPr>
          <a:xfrm>
            <a:off x="0" y="-12372"/>
            <a:ext cx="12192000" cy="6858187"/>
            <a:chOff x="0" y="-9279"/>
            <a:chExt cx="9144000" cy="5143640"/>
          </a:xfrm>
        </p:grpSpPr>
        <p:cxnSp>
          <p:nvCxnSpPr>
            <p:cNvPr id="78" name="Google Shape;78;p3"/>
            <p:cNvCxnSpPr/>
            <p:nvPr/>
          </p:nvCxnSpPr>
          <p:spPr>
            <a:xfrm>
              <a:off x="0" y="137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0" y="487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0" y="8365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0" y="11858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0" y="15352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0" y="18845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0" y="22338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0" y="25831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0" y="29325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0" y="32818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0" y="36311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0" y="39804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0" y="4329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0" y="46791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0" y="5028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3" name="Google Shape;93;p3"/>
            <p:cNvGrpSpPr/>
            <p:nvPr/>
          </p:nvGrpSpPr>
          <p:grpSpPr>
            <a:xfrm>
              <a:off x="254375" y="-9279"/>
              <a:ext cx="8644100" cy="5143640"/>
              <a:chOff x="330563" y="-180875"/>
              <a:chExt cx="8644100" cy="5349600"/>
            </a:xfrm>
          </p:grpSpPr>
          <p:cxnSp>
            <p:nvCxnSpPr>
              <p:cNvPr id="94" name="Google Shape;94;p3"/>
              <p:cNvCxnSpPr/>
              <p:nvPr/>
            </p:nvCxnSpPr>
            <p:spPr>
              <a:xfrm>
                <a:off x="3305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6786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10267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>
                <a:off x="13749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>
                <a:off x="17230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>
                <a:off x="20711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>
                <a:off x="24192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>
                <a:off x="27673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>
                <a:off x="31154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>
                <a:off x="34635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>
                <a:off x="38116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>
                <a:off x="41598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>
                <a:off x="45079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>
                <a:off x="48560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>
                <a:off x="52041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>
                <a:off x="55522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>
                <a:off x="59003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3"/>
              <p:cNvCxnSpPr/>
              <p:nvPr/>
            </p:nvCxnSpPr>
            <p:spPr>
              <a:xfrm>
                <a:off x="624847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3"/>
              <p:cNvCxnSpPr/>
              <p:nvPr/>
            </p:nvCxnSpPr>
            <p:spPr>
              <a:xfrm>
                <a:off x="659658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3"/>
              <p:cNvCxnSpPr/>
              <p:nvPr/>
            </p:nvCxnSpPr>
            <p:spPr>
              <a:xfrm>
                <a:off x="694470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3"/>
              <p:cNvCxnSpPr/>
              <p:nvPr/>
            </p:nvCxnSpPr>
            <p:spPr>
              <a:xfrm>
                <a:off x="729281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3"/>
              <p:cNvCxnSpPr/>
              <p:nvPr/>
            </p:nvCxnSpPr>
            <p:spPr>
              <a:xfrm>
                <a:off x="7640925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3"/>
              <p:cNvCxnSpPr/>
              <p:nvPr/>
            </p:nvCxnSpPr>
            <p:spPr>
              <a:xfrm>
                <a:off x="7989038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3"/>
              <p:cNvCxnSpPr/>
              <p:nvPr/>
            </p:nvCxnSpPr>
            <p:spPr>
              <a:xfrm>
                <a:off x="8337150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3"/>
              <p:cNvCxnSpPr/>
              <p:nvPr/>
            </p:nvCxnSpPr>
            <p:spPr>
              <a:xfrm>
                <a:off x="86852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3"/>
              <p:cNvCxnSpPr/>
              <p:nvPr/>
            </p:nvCxnSpPr>
            <p:spPr>
              <a:xfrm>
                <a:off x="8974663" y="-180875"/>
                <a:ext cx="0" cy="5349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" name="Google Shape;120;p3"/>
          <p:cNvSpPr/>
          <p:nvPr userDrawn="1"/>
        </p:nvSpPr>
        <p:spPr>
          <a:xfrm>
            <a:off x="1947945" y="736577"/>
            <a:ext cx="8309572" cy="5379379"/>
          </a:xfrm>
          <a:custGeom>
            <a:avLst/>
            <a:gdLst/>
            <a:ahLst/>
            <a:cxnLst/>
            <a:rect l="l" t="t" r="r" b="b"/>
            <a:pathLst>
              <a:path w="92250" h="59720" extrusionOk="0">
                <a:moveTo>
                  <a:pt x="1563" y="1"/>
                </a:moveTo>
                <a:cubicBezTo>
                  <a:pt x="697" y="1"/>
                  <a:pt x="1" y="707"/>
                  <a:pt x="1" y="1563"/>
                </a:cubicBezTo>
                <a:lnTo>
                  <a:pt x="1" y="58148"/>
                </a:lnTo>
                <a:cubicBezTo>
                  <a:pt x="1" y="59013"/>
                  <a:pt x="697" y="59719"/>
                  <a:pt x="1563" y="59719"/>
                </a:cubicBezTo>
                <a:lnTo>
                  <a:pt x="90678" y="59719"/>
                </a:lnTo>
                <a:cubicBezTo>
                  <a:pt x="91543" y="59719"/>
                  <a:pt x="92250" y="59013"/>
                  <a:pt x="92250" y="58148"/>
                </a:cubicBezTo>
                <a:lnTo>
                  <a:pt x="92250" y="1563"/>
                </a:lnTo>
                <a:cubicBezTo>
                  <a:pt x="92250" y="707"/>
                  <a:pt x="91543" y="1"/>
                  <a:pt x="9067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3"/>
          <p:cNvSpPr/>
          <p:nvPr userDrawn="1"/>
        </p:nvSpPr>
        <p:spPr>
          <a:xfrm>
            <a:off x="10259111" y="4556585"/>
            <a:ext cx="91" cy="1892"/>
          </a:xfrm>
          <a:custGeom>
            <a:avLst/>
            <a:gdLst/>
            <a:ahLst/>
            <a:cxnLst/>
            <a:rect l="l" t="t" r="r" b="b"/>
            <a:pathLst>
              <a:path w="1" h="21" extrusionOk="0">
                <a:moveTo>
                  <a:pt x="1" y="21"/>
                </a:moveTo>
                <a:lnTo>
                  <a:pt x="1" y="1"/>
                </a:lnTo>
                <a:cubicBezTo>
                  <a:pt x="1" y="11"/>
                  <a:pt x="1" y="11"/>
                  <a:pt x="1" y="11"/>
                </a:cubicBezTo>
                <a:cubicBezTo>
                  <a:pt x="1" y="21"/>
                  <a:pt x="1" y="21"/>
                  <a:pt x="1" y="2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3"/>
          <p:cNvSpPr/>
          <p:nvPr userDrawn="1"/>
        </p:nvSpPr>
        <p:spPr>
          <a:xfrm>
            <a:off x="10259111" y="4656028"/>
            <a:ext cx="991" cy="8197"/>
          </a:xfrm>
          <a:custGeom>
            <a:avLst/>
            <a:gdLst/>
            <a:ahLst/>
            <a:cxnLst/>
            <a:rect l="l" t="t" r="r" b="b"/>
            <a:pathLst>
              <a:path w="11" h="91" extrusionOk="0">
                <a:moveTo>
                  <a:pt x="11" y="1"/>
                </a:moveTo>
                <a:cubicBezTo>
                  <a:pt x="1" y="11"/>
                  <a:pt x="1" y="31"/>
                  <a:pt x="1" y="51"/>
                </a:cubicBezTo>
                <a:cubicBezTo>
                  <a:pt x="1" y="61"/>
                  <a:pt x="1" y="80"/>
                  <a:pt x="11" y="90"/>
                </a:cubicBezTo>
                <a:lnTo>
                  <a:pt x="1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3"/>
          <p:cNvSpPr/>
          <p:nvPr userDrawn="1"/>
        </p:nvSpPr>
        <p:spPr>
          <a:xfrm>
            <a:off x="10259111" y="4757364"/>
            <a:ext cx="1892" cy="10809"/>
          </a:xfrm>
          <a:custGeom>
            <a:avLst/>
            <a:gdLst/>
            <a:ahLst/>
            <a:cxnLst/>
            <a:rect l="l" t="t" r="r" b="b"/>
            <a:pathLst>
              <a:path w="21" h="120" extrusionOk="0">
                <a:moveTo>
                  <a:pt x="20" y="0"/>
                </a:moveTo>
                <a:cubicBezTo>
                  <a:pt x="1" y="20"/>
                  <a:pt x="1" y="40"/>
                  <a:pt x="1" y="60"/>
                </a:cubicBezTo>
                <a:cubicBezTo>
                  <a:pt x="1" y="80"/>
                  <a:pt x="1" y="99"/>
                  <a:pt x="20" y="119"/>
                </a:cubicBezTo>
                <a:lnTo>
                  <a:pt x="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3"/>
          <p:cNvSpPr/>
          <p:nvPr userDrawn="1"/>
        </p:nvSpPr>
        <p:spPr>
          <a:xfrm>
            <a:off x="10259111" y="4858607"/>
            <a:ext cx="2792" cy="13512"/>
          </a:xfrm>
          <a:custGeom>
            <a:avLst/>
            <a:gdLst/>
            <a:ahLst/>
            <a:cxnLst/>
            <a:rect l="l" t="t" r="r" b="b"/>
            <a:pathLst>
              <a:path w="31" h="150" extrusionOk="0">
                <a:moveTo>
                  <a:pt x="30" y="0"/>
                </a:moveTo>
                <a:cubicBezTo>
                  <a:pt x="11" y="20"/>
                  <a:pt x="1" y="50"/>
                  <a:pt x="1" y="70"/>
                </a:cubicBezTo>
                <a:cubicBezTo>
                  <a:pt x="1" y="100"/>
                  <a:pt x="11" y="129"/>
                  <a:pt x="30" y="149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3"/>
          <p:cNvSpPr/>
          <p:nvPr userDrawn="1"/>
        </p:nvSpPr>
        <p:spPr>
          <a:xfrm>
            <a:off x="10259111" y="4960754"/>
            <a:ext cx="3693" cy="14412"/>
          </a:xfrm>
          <a:custGeom>
            <a:avLst/>
            <a:gdLst/>
            <a:ahLst/>
            <a:cxnLst/>
            <a:rect l="l" t="t" r="r" b="b"/>
            <a:pathLst>
              <a:path w="41" h="160" extrusionOk="0">
                <a:moveTo>
                  <a:pt x="40" y="0"/>
                </a:moveTo>
                <a:cubicBezTo>
                  <a:pt x="11" y="20"/>
                  <a:pt x="1" y="40"/>
                  <a:pt x="1" y="80"/>
                </a:cubicBezTo>
                <a:cubicBezTo>
                  <a:pt x="1" y="110"/>
                  <a:pt x="11" y="139"/>
                  <a:pt x="40" y="15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3"/>
          <p:cNvSpPr/>
          <p:nvPr userDrawn="1"/>
        </p:nvSpPr>
        <p:spPr>
          <a:xfrm>
            <a:off x="10259112" y="5061998"/>
            <a:ext cx="4593" cy="16213"/>
          </a:xfrm>
          <a:custGeom>
            <a:avLst/>
            <a:gdLst/>
            <a:ahLst/>
            <a:cxnLst/>
            <a:rect l="l" t="t" r="r" b="b"/>
            <a:pathLst>
              <a:path w="51" h="180" extrusionOk="0">
                <a:moveTo>
                  <a:pt x="4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30"/>
                  <a:pt x="20" y="160"/>
                  <a:pt x="50" y="179"/>
                </a:cubicBezTo>
                <a:lnTo>
                  <a:pt x="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3"/>
          <p:cNvSpPr/>
          <p:nvPr userDrawn="1"/>
        </p:nvSpPr>
        <p:spPr>
          <a:xfrm>
            <a:off x="10259111" y="5164143"/>
            <a:ext cx="5495" cy="17115"/>
          </a:xfrm>
          <a:custGeom>
            <a:avLst/>
            <a:gdLst/>
            <a:ahLst/>
            <a:cxnLst/>
            <a:rect l="l" t="t" r="r" b="b"/>
            <a:pathLst>
              <a:path w="61" h="190" extrusionOk="0">
                <a:moveTo>
                  <a:pt x="50" y="0"/>
                </a:moveTo>
                <a:cubicBezTo>
                  <a:pt x="20" y="20"/>
                  <a:pt x="1" y="50"/>
                  <a:pt x="1" y="90"/>
                </a:cubicBezTo>
                <a:cubicBezTo>
                  <a:pt x="1" y="140"/>
                  <a:pt x="20" y="170"/>
                  <a:pt x="60" y="189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3"/>
          <p:cNvSpPr/>
          <p:nvPr userDrawn="1"/>
        </p:nvSpPr>
        <p:spPr>
          <a:xfrm>
            <a:off x="10259111" y="5266289"/>
            <a:ext cx="6396" cy="18015"/>
          </a:xfrm>
          <a:custGeom>
            <a:avLst/>
            <a:gdLst/>
            <a:ahLst/>
            <a:cxnLst/>
            <a:rect l="l" t="t" r="r" b="b"/>
            <a:pathLst>
              <a:path w="71" h="200" extrusionOk="0">
                <a:moveTo>
                  <a:pt x="60" y="1"/>
                </a:moveTo>
                <a:cubicBezTo>
                  <a:pt x="20" y="10"/>
                  <a:pt x="1" y="50"/>
                  <a:pt x="1" y="100"/>
                </a:cubicBezTo>
                <a:cubicBezTo>
                  <a:pt x="1" y="140"/>
                  <a:pt x="20" y="180"/>
                  <a:pt x="70" y="199"/>
                </a:cubicBezTo>
                <a:lnTo>
                  <a:pt x="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3"/>
          <p:cNvSpPr/>
          <p:nvPr userDrawn="1"/>
        </p:nvSpPr>
        <p:spPr>
          <a:xfrm>
            <a:off x="10259111" y="5368434"/>
            <a:ext cx="7296" cy="18015"/>
          </a:xfrm>
          <a:custGeom>
            <a:avLst/>
            <a:gdLst/>
            <a:ahLst/>
            <a:cxnLst/>
            <a:rect l="l" t="t" r="r" b="b"/>
            <a:pathLst>
              <a:path w="81" h="200" extrusionOk="0">
                <a:moveTo>
                  <a:pt x="70" y="1"/>
                </a:moveTo>
                <a:cubicBezTo>
                  <a:pt x="30" y="11"/>
                  <a:pt x="1" y="50"/>
                  <a:pt x="1" y="100"/>
                </a:cubicBezTo>
                <a:cubicBezTo>
                  <a:pt x="1" y="150"/>
                  <a:pt x="30" y="190"/>
                  <a:pt x="80" y="200"/>
                </a:cubicBezTo>
                <a:lnTo>
                  <a:pt x="7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3"/>
          <p:cNvSpPr/>
          <p:nvPr userDrawn="1"/>
        </p:nvSpPr>
        <p:spPr>
          <a:xfrm>
            <a:off x="10259111" y="5470581"/>
            <a:ext cx="8197" cy="18916"/>
          </a:xfrm>
          <a:custGeom>
            <a:avLst/>
            <a:gdLst/>
            <a:ahLst/>
            <a:cxnLst/>
            <a:rect l="l" t="t" r="r" b="b"/>
            <a:pathLst>
              <a:path w="91" h="210" extrusionOk="0">
                <a:moveTo>
                  <a:pt x="80" y="1"/>
                </a:moveTo>
                <a:cubicBezTo>
                  <a:pt x="30" y="11"/>
                  <a:pt x="1" y="50"/>
                  <a:pt x="1" y="110"/>
                </a:cubicBezTo>
                <a:cubicBezTo>
                  <a:pt x="1" y="160"/>
                  <a:pt x="30" y="200"/>
                  <a:pt x="90" y="210"/>
                </a:cubicBezTo>
                <a:lnTo>
                  <a:pt x="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3"/>
          <p:cNvSpPr/>
          <p:nvPr userDrawn="1"/>
        </p:nvSpPr>
        <p:spPr>
          <a:xfrm>
            <a:off x="10259112" y="5572726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90" y="1"/>
                </a:moveTo>
                <a:cubicBezTo>
                  <a:pt x="40" y="11"/>
                  <a:pt x="1" y="51"/>
                  <a:pt x="1" y="110"/>
                </a:cubicBezTo>
                <a:cubicBezTo>
                  <a:pt x="1" y="170"/>
                  <a:pt x="40" y="210"/>
                  <a:pt x="100" y="220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3"/>
          <p:cNvSpPr/>
          <p:nvPr userDrawn="1"/>
        </p:nvSpPr>
        <p:spPr>
          <a:xfrm>
            <a:off x="10259112" y="5674872"/>
            <a:ext cx="9097" cy="19817"/>
          </a:xfrm>
          <a:custGeom>
            <a:avLst/>
            <a:gdLst/>
            <a:ahLst/>
            <a:cxnLst/>
            <a:rect l="l" t="t" r="r" b="b"/>
            <a:pathLst>
              <a:path w="101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lnTo>
                  <a:pt x="1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3"/>
          <p:cNvSpPr/>
          <p:nvPr userDrawn="1"/>
        </p:nvSpPr>
        <p:spPr>
          <a:xfrm>
            <a:off x="10259111" y="5777917"/>
            <a:ext cx="9908" cy="19817"/>
          </a:xfrm>
          <a:custGeom>
            <a:avLst/>
            <a:gdLst/>
            <a:ahLst/>
            <a:cxnLst/>
            <a:rect l="l" t="t" r="r" b="b"/>
            <a:pathLst>
              <a:path w="11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10" y="210"/>
                  <a:pt x="110" y="210"/>
                </a:cubicBezTo>
                <a:lnTo>
                  <a:pt x="1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3"/>
          <p:cNvSpPr/>
          <p:nvPr userDrawn="1"/>
        </p:nvSpPr>
        <p:spPr>
          <a:xfrm>
            <a:off x="10259112" y="5880064"/>
            <a:ext cx="10809" cy="19817"/>
          </a:xfrm>
          <a:custGeom>
            <a:avLst/>
            <a:gdLst/>
            <a:ahLst/>
            <a:cxnLst/>
            <a:rect l="l" t="t" r="r" b="b"/>
            <a:pathLst>
              <a:path w="120" h="220" extrusionOk="0">
                <a:moveTo>
                  <a:pt x="100" y="1"/>
                </a:moveTo>
                <a:cubicBezTo>
                  <a:pt x="40" y="1"/>
                  <a:pt x="1" y="51"/>
                  <a:pt x="1" y="110"/>
                </a:cubicBezTo>
                <a:cubicBezTo>
                  <a:pt x="1" y="170"/>
                  <a:pt x="40" y="220"/>
                  <a:pt x="100" y="220"/>
                </a:cubicBezTo>
                <a:cubicBezTo>
                  <a:pt x="110" y="220"/>
                  <a:pt x="120" y="220"/>
                  <a:pt x="120" y="210"/>
                </a:cubicBezTo>
                <a:lnTo>
                  <a:pt x="12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3"/>
          <p:cNvSpPr/>
          <p:nvPr userDrawn="1"/>
        </p:nvSpPr>
        <p:spPr>
          <a:xfrm>
            <a:off x="10259111" y="5982298"/>
            <a:ext cx="11709" cy="19727"/>
          </a:xfrm>
          <a:custGeom>
            <a:avLst/>
            <a:gdLst/>
            <a:ahLst/>
            <a:cxnLst/>
            <a:rect l="l" t="t" r="r" b="b"/>
            <a:pathLst>
              <a:path w="130" h="219" extrusionOk="0">
                <a:moveTo>
                  <a:pt x="100" y="0"/>
                </a:moveTo>
                <a:cubicBezTo>
                  <a:pt x="40" y="0"/>
                  <a:pt x="1" y="50"/>
                  <a:pt x="1" y="109"/>
                </a:cubicBezTo>
                <a:cubicBezTo>
                  <a:pt x="1" y="169"/>
                  <a:pt x="40" y="219"/>
                  <a:pt x="100" y="219"/>
                </a:cubicBezTo>
                <a:lnTo>
                  <a:pt x="130" y="219"/>
                </a:lnTo>
                <a:lnTo>
                  <a:pt x="130" y="10"/>
                </a:lnTo>
                <a:cubicBezTo>
                  <a:pt x="120" y="10"/>
                  <a:pt x="110" y="0"/>
                  <a:pt x="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3"/>
          <p:cNvSpPr/>
          <p:nvPr/>
        </p:nvSpPr>
        <p:spPr>
          <a:xfrm>
            <a:off x="1920202" y="736578"/>
            <a:ext cx="8351639" cy="767183"/>
          </a:xfrm>
          <a:custGeom>
            <a:avLst/>
            <a:gdLst/>
            <a:ahLst/>
            <a:cxnLst/>
            <a:rect l="l" t="t" r="r" b="b"/>
            <a:pathLst>
              <a:path w="92717" h="8517" extrusionOk="0">
                <a:moveTo>
                  <a:pt x="1274" y="1"/>
                </a:moveTo>
                <a:cubicBezTo>
                  <a:pt x="567" y="1"/>
                  <a:pt x="0" y="568"/>
                  <a:pt x="0" y="1274"/>
                </a:cubicBezTo>
                <a:lnTo>
                  <a:pt x="0" y="7770"/>
                </a:lnTo>
                <a:cubicBezTo>
                  <a:pt x="0" y="8178"/>
                  <a:pt x="329" y="8516"/>
                  <a:pt x="746" y="8516"/>
                </a:cubicBezTo>
                <a:lnTo>
                  <a:pt x="91981" y="8516"/>
                </a:lnTo>
                <a:cubicBezTo>
                  <a:pt x="92389" y="8516"/>
                  <a:pt x="92717" y="8178"/>
                  <a:pt x="92717" y="7770"/>
                </a:cubicBezTo>
                <a:lnTo>
                  <a:pt x="92717" y="1274"/>
                </a:lnTo>
                <a:cubicBezTo>
                  <a:pt x="92717" y="568"/>
                  <a:pt x="92150" y="1"/>
                  <a:pt x="9145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3"/>
          <p:cNvSpPr/>
          <p:nvPr userDrawn="1"/>
        </p:nvSpPr>
        <p:spPr>
          <a:xfrm>
            <a:off x="9135755" y="1034817"/>
            <a:ext cx="193200" cy="193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3"/>
          <p:cNvSpPr/>
          <p:nvPr userDrawn="1"/>
        </p:nvSpPr>
        <p:spPr>
          <a:xfrm>
            <a:off x="9440821" y="1034817"/>
            <a:ext cx="193200" cy="193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3"/>
          <p:cNvSpPr/>
          <p:nvPr userDrawn="1"/>
        </p:nvSpPr>
        <p:spPr>
          <a:xfrm>
            <a:off x="9745888" y="1034817"/>
            <a:ext cx="193200" cy="1932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l="15881" t="21982" r="15956" b="10399"/>
          <a:stretch/>
        </p:blipFill>
        <p:spPr>
          <a:xfrm>
            <a:off x="1936667" y="1507667"/>
            <a:ext cx="8310503" cy="463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4077600" y="5358052"/>
            <a:ext cx="4036800" cy="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2876800" y="2900867"/>
            <a:ext cx="6438400" cy="1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5021200" y="1188999"/>
            <a:ext cx="2149600" cy="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/>
          <p:nvPr userDrawn="1"/>
        </p:nvSpPr>
        <p:spPr>
          <a:xfrm rot="498325" flipH="1">
            <a:off x="10196915" y="4352848"/>
            <a:ext cx="983392" cy="1638413"/>
          </a:xfrm>
          <a:custGeom>
            <a:avLst/>
            <a:gdLst/>
            <a:ahLst/>
            <a:cxnLst/>
            <a:rect l="l" t="t" r="r" b="b"/>
            <a:pathLst>
              <a:path w="10874" h="18117" fill="none" extrusionOk="0">
                <a:moveTo>
                  <a:pt x="10784" y="4587"/>
                </a:moveTo>
                <a:cubicBezTo>
                  <a:pt x="10873" y="4030"/>
                  <a:pt x="10575" y="3492"/>
                  <a:pt x="10287" y="3005"/>
                </a:cubicBezTo>
                <a:cubicBezTo>
                  <a:pt x="9511" y="1702"/>
                  <a:pt x="8516" y="249"/>
                  <a:pt x="7004" y="110"/>
                </a:cubicBezTo>
                <a:cubicBezTo>
                  <a:pt x="5899" y="1"/>
                  <a:pt x="4815" y="707"/>
                  <a:pt x="4298" y="1682"/>
                </a:cubicBezTo>
                <a:cubicBezTo>
                  <a:pt x="3770" y="2657"/>
                  <a:pt x="3761" y="3851"/>
                  <a:pt x="4079" y="4915"/>
                </a:cubicBezTo>
                <a:cubicBezTo>
                  <a:pt x="4318" y="5721"/>
                  <a:pt x="4775" y="6507"/>
                  <a:pt x="5521" y="6885"/>
                </a:cubicBezTo>
                <a:cubicBezTo>
                  <a:pt x="6267" y="7263"/>
                  <a:pt x="7332" y="7064"/>
                  <a:pt x="7710" y="6318"/>
                </a:cubicBezTo>
                <a:cubicBezTo>
                  <a:pt x="8058" y="5631"/>
                  <a:pt x="7690" y="4726"/>
                  <a:pt x="7014" y="4358"/>
                </a:cubicBezTo>
                <a:cubicBezTo>
                  <a:pt x="6337" y="3980"/>
                  <a:pt x="5472" y="4099"/>
                  <a:pt x="4825" y="4497"/>
                </a:cubicBezTo>
                <a:cubicBezTo>
                  <a:pt x="4467" y="4726"/>
                  <a:pt x="4149" y="5024"/>
                  <a:pt x="3959" y="5402"/>
                </a:cubicBezTo>
                <a:cubicBezTo>
                  <a:pt x="3412" y="6437"/>
                  <a:pt x="3850" y="7691"/>
                  <a:pt x="4089" y="8835"/>
                </a:cubicBezTo>
                <a:cubicBezTo>
                  <a:pt x="4357" y="10118"/>
                  <a:pt x="4377" y="11461"/>
                  <a:pt x="4129" y="12744"/>
                </a:cubicBezTo>
                <a:cubicBezTo>
                  <a:pt x="4029" y="13291"/>
                  <a:pt x="3860" y="13858"/>
                  <a:pt x="3442" y="14226"/>
                </a:cubicBezTo>
                <a:cubicBezTo>
                  <a:pt x="3184" y="14445"/>
                  <a:pt x="2845" y="14575"/>
                  <a:pt x="2507" y="14644"/>
                </a:cubicBezTo>
                <a:cubicBezTo>
                  <a:pt x="1443" y="14833"/>
                  <a:pt x="159" y="14187"/>
                  <a:pt x="80" y="13122"/>
                </a:cubicBezTo>
                <a:cubicBezTo>
                  <a:pt x="0" y="12038"/>
                  <a:pt x="1234" y="11202"/>
                  <a:pt x="2298" y="11371"/>
                </a:cubicBezTo>
                <a:cubicBezTo>
                  <a:pt x="3373" y="11530"/>
                  <a:pt x="4208" y="12386"/>
                  <a:pt x="4755" y="13321"/>
                </a:cubicBezTo>
                <a:cubicBezTo>
                  <a:pt x="5302" y="14256"/>
                  <a:pt x="5641" y="15311"/>
                  <a:pt x="6198" y="16236"/>
                </a:cubicBezTo>
                <a:cubicBezTo>
                  <a:pt x="6755" y="17161"/>
                  <a:pt x="7630" y="17997"/>
                  <a:pt x="8705" y="18116"/>
                </a:cubicBez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9948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916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=""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=""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=""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=""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=""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=""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=""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=""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=""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44;p40"/>
          <p:cNvGrpSpPr/>
          <p:nvPr/>
        </p:nvGrpSpPr>
        <p:grpSpPr>
          <a:xfrm>
            <a:off x="3389710" y="1685917"/>
            <a:ext cx="5807853" cy="4215258"/>
            <a:chOff x="1070896" y="1809482"/>
            <a:chExt cx="7002600" cy="1897494"/>
          </a:xfrm>
        </p:grpSpPr>
        <p:sp>
          <p:nvSpPr>
            <p:cNvPr id="1945" name="Google Shape;1945;p40"/>
            <p:cNvSpPr/>
            <p:nvPr/>
          </p:nvSpPr>
          <p:spPr>
            <a:xfrm>
              <a:off x="1070896" y="1961576"/>
              <a:ext cx="7002600" cy="1745400"/>
            </a:xfrm>
            <a:prstGeom prst="roundRect">
              <a:avLst>
                <a:gd name="adj" fmla="val 10812"/>
              </a:avLst>
            </a:pr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070896" y="1809482"/>
              <a:ext cx="7002600" cy="1745400"/>
            </a:xfrm>
            <a:prstGeom prst="roundRect">
              <a:avLst>
                <a:gd name="adj" fmla="val 12984"/>
              </a:avLst>
            </a:pr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2" name="Google Shape;1952;p40"/>
          <p:cNvSpPr/>
          <p:nvPr/>
        </p:nvSpPr>
        <p:spPr>
          <a:xfrm flipH="1">
            <a:off x="2435644" y="462179"/>
            <a:ext cx="610168" cy="502040"/>
          </a:xfrm>
          <a:custGeom>
            <a:avLst/>
            <a:gdLst/>
            <a:ahLst/>
            <a:cxnLst/>
            <a:rect l="l" t="t" r="r" b="b"/>
            <a:pathLst>
              <a:path w="5801" h="4773" extrusionOk="0">
                <a:moveTo>
                  <a:pt x="3977" y="1"/>
                </a:moveTo>
                <a:cubicBezTo>
                  <a:pt x="3560" y="1"/>
                  <a:pt x="3142" y="174"/>
                  <a:pt x="2836" y="487"/>
                </a:cubicBezTo>
                <a:lnTo>
                  <a:pt x="2816" y="497"/>
                </a:lnTo>
                <a:cubicBezTo>
                  <a:pt x="2514" y="212"/>
                  <a:pt x="2127" y="69"/>
                  <a:pt x="1740" y="69"/>
                </a:cubicBezTo>
                <a:cubicBezTo>
                  <a:pt x="1237" y="69"/>
                  <a:pt x="734" y="311"/>
                  <a:pt x="419" y="795"/>
                </a:cubicBezTo>
                <a:cubicBezTo>
                  <a:pt x="1" y="1422"/>
                  <a:pt x="140" y="2258"/>
                  <a:pt x="667" y="2795"/>
                </a:cubicBezTo>
                <a:lnTo>
                  <a:pt x="2528" y="4645"/>
                </a:lnTo>
                <a:cubicBezTo>
                  <a:pt x="2607" y="4730"/>
                  <a:pt x="2712" y="4772"/>
                  <a:pt x="2816" y="4772"/>
                </a:cubicBezTo>
                <a:cubicBezTo>
                  <a:pt x="2920" y="4772"/>
                  <a:pt x="3025" y="4730"/>
                  <a:pt x="3105" y="4645"/>
                </a:cubicBezTo>
                <a:lnTo>
                  <a:pt x="5074" y="2686"/>
                </a:lnTo>
                <a:cubicBezTo>
                  <a:pt x="5800" y="1959"/>
                  <a:pt x="5661" y="696"/>
                  <a:pt x="4656" y="169"/>
                </a:cubicBezTo>
                <a:cubicBezTo>
                  <a:pt x="4443" y="55"/>
                  <a:pt x="4210" y="1"/>
                  <a:pt x="3977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40"/>
          <p:cNvSpPr/>
          <p:nvPr/>
        </p:nvSpPr>
        <p:spPr>
          <a:xfrm flipH="1">
            <a:off x="10764334" y="526545"/>
            <a:ext cx="547295" cy="509559"/>
          </a:xfrm>
          <a:custGeom>
            <a:avLst/>
            <a:gdLst/>
            <a:ahLst/>
            <a:cxnLst/>
            <a:rect l="l" t="t" r="r" b="b"/>
            <a:pathLst>
              <a:path w="4786" h="4456" extrusionOk="0">
                <a:moveTo>
                  <a:pt x="2392" y="1"/>
                </a:moveTo>
                <a:cubicBezTo>
                  <a:pt x="2316" y="1"/>
                  <a:pt x="2239" y="41"/>
                  <a:pt x="2199" y="120"/>
                </a:cubicBezTo>
                <a:lnTo>
                  <a:pt x="1642" y="1244"/>
                </a:lnTo>
                <a:cubicBezTo>
                  <a:pt x="1612" y="1314"/>
                  <a:pt x="1553" y="1354"/>
                  <a:pt x="1483" y="1364"/>
                </a:cubicBezTo>
                <a:lnTo>
                  <a:pt x="239" y="1543"/>
                </a:lnTo>
                <a:cubicBezTo>
                  <a:pt x="70" y="1573"/>
                  <a:pt x="1" y="1781"/>
                  <a:pt x="130" y="1911"/>
                </a:cubicBezTo>
                <a:lnTo>
                  <a:pt x="1025" y="2786"/>
                </a:lnTo>
                <a:cubicBezTo>
                  <a:pt x="1075" y="2836"/>
                  <a:pt x="1095" y="2906"/>
                  <a:pt x="1085" y="2975"/>
                </a:cubicBezTo>
                <a:lnTo>
                  <a:pt x="876" y="4209"/>
                </a:lnTo>
                <a:cubicBezTo>
                  <a:pt x="853" y="4341"/>
                  <a:pt x="958" y="4456"/>
                  <a:pt x="1081" y="4456"/>
                </a:cubicBezTo>
                <a:cubicBezTo>
                  <a:pt x="1115" y="4456"/>
                  <a:pt x="1150" y="4447"/>
                  <a:pt x="1185" y="4428"/>
                </a:cubicBezTo>
                <a:lnTo>
                  <a:pt x="2289" y="3851"/>
                </a:lnTo>
                <a:cubicBezTo>
                  <a:pt x="2324" y="3831"/>
                  <a:pt x="2358" y="3821"/>
                  <a:pt x="2392" y="3821"/>
                </a:cubicBezTo>
                <a:cubicBezTo>
                  <a:pt x="2426" y="3821"/>
                  <a:pt x="2458" y="3831"/>
                  <a:pt x="2488" y="3851"/>
                </a:cubicBezTo>
                <a:lnTo>
                  <a:pt x="3602" y="4428"/>
                </a:lnTo>
                <a:cubicBezTo>
                  <a:pt x="3636" y="4447"/>
                  <a:pt x="3672" y="4456"/>
                  <a:pt x="3706" y="4456"/>
                </a:cubicBezTo>
                <a:cubicBezTo>
                  <a:pt x="3829" y="4456"/>
                  <a:pt x="3934" y="4341"/>
                  <a:pt x="3910" y="4209"/>
                </a:cubicBezTo>
                <a:lnTo>
                  <a:pt x="3691" y="2975"/>
                </a:lnTo>
                <a:cubicBezTo>
                  <a:pt x="3682" y="2906"/>
                  <a:pt x="3711" y="2836"/>
                  <a:pt x="3761" y="2786"/>
                </a:cubicBezTo>
                <a:lnTo>
                  <a:pt x="4656" y="1911"/>
                </a:lnTo>
                <a:cubicBezTo>
                  <a:pt x="4786" y="1781"/>
                  <a:pt x="4716" y="1573"/>
                  <a:pt x="4537" y="1543"/>
                </a:cubicBezTo>
                <a:lnTo>
                  <a:pt x="3294" y="1364"/>
                </a:lnTo>
                <a:cubicBezTo>
                  <a:pt x="3224" y="1354"/>
                  <a:pt x="3164" y="1314"/>
                  <a:pt x="3134" y="1244"/>
                </a:cubicBezTo>
                <a:lnTo>
                  <a:pt x="2577" y="120"/>
                </a:lnTo>
                <a:cubicBezTo>
                  <a:pt x="2542" y="41"/>
                  <a:pt x="2468" y="1"/>
                  <a:pt x="2392" y="1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54" name="Google Shape;1954;p40"/>
          <p:cNvGrpSpPr/>
          <p:nvPr/>
        </p:nvGrpSpPr>
        <p:grpSpPr>
          <a:xfrm flipH="1">
            <a:off x="686451" y="1446112"/>
            <a:ext cx="774063" cy="705235"/>
            <a:chOff x="7953250" y="1084584"/>
            <a:chExt cx="580547" cy="528926"/>
          </a:xfrm>
        </p:grpSpPr>
        <p:sp>
          <p:nvSpPr>
            <p:cNvPr id="1955" name="Google Shape;1955;p40"/>
            <p:cNvSpPr/>
            <p:nvPr/>
          </p:nvSpPr>
          <p:spPr>
            <a:xfrm>
              <a:off x="7953250" y="1084584"/>
              <a:ext cx="580547" cy="528926"/>
            </a:xfrm>
            <a:custGeom>
              <a:avLst/>
              <a:gdLst/>
              <a:ahLst/>
              <a:cxnLst/>
              <a:rect l="l" t="t" r="r" b="b"/>
              <a:pathLst>
                <a:path w="7850" h="7152" extrusionOk="0">
                  <a:moveTo>
                    <a:pt x="3930" y="1"/>
                  </a:moveTo>
                  <a:cubicBezTo>
                    <a:pt x="3015" y="1"/>
                    <a:pt x="2100" y="352"/>
                    <a:pt x="1403" y="1053"/>
                  </a:cubicBezTo>
                  <a:cubicBezTo>
                    <a:pt x="1" y="2446"/>
                    <a:pt x="1" y="4704"/>
                    <a:pt x="1403" y="6106"/>
                  </a:cubicBezTo>
                  <a:cubicBezTo>
                    <a:pt x="2100" y="6803"/>
                    <a:pt x="3015" y="7151"/>
                    <a:pt x="3930" y="7151"/>
                  </a:cubicBezTo>
                  <a:cubicBezTo>
                    <a:pt x="4845" y="7151"/>
                    <a:pt x="5761" y="6803"/>
                    <a:pt x="6457" y="6106"/>
                  </a:cubicBezTo>
                  <a:cubicBezTo>
                    <a:pt x="7850" y="4704"/>
                    <a:pt x="7850" y="2446"/>
                    <a:pt x="6457" y="1053"/>
                  </a:cubicBezTo>
                  <a:cubicBezTo>
                    <a:pt x="5761" y="352"/>
                    <a:pt x="4845" y="1"/>
                    <a:pt x="3930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8109222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8362297" y="1266145"/>
              <a:ext cx="74" cy="46444"/>
            </a:xfrm>
            <a:custGeom>
              <a:avLst/>
              <a:gdLst/>
              <a:ahLst/>
              <a:cxnLst/>
              <a:rect l="l" t="t" r="r" b="b"/>
              <a:pathLst>
                <a:path w="1" h="628" fill="none" extrusionOk="0">
                  <a:moveTo>
                    <a:pt x="1" y="1"/>
                  </a:moveTo>
                  <a:lnTo>
                    <a:pt x="1" y="627"/>
                  </a:ln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8182068" y="1377226"/>
              <a:ext cx="122174" cy="49402"/>
            </a:xfrm>
            <a:custGeom>
              <a:avLst/>
              <a:gdLst/>
              <a:ahLst/>
              <a:cxnLst/>
              <a:rect l="l" t="t" r="r" b="b"/>
              <a:pathLst>
                <a:path w="1652" h="668" fill="none" extrusionOk="0">
                  <a:moveTo>
                    <a:pt x="0" y="1"/>
                  </a:moveTo>
                  <a:cubicBezTo>
                    <a:pt x="0" y="1"/>
                    <a:pt x="946" y="667"/>
                    <a:pt x="1652" y="1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40"/>
          <p:cNvGrpSpPr/>
          <p:nvPr/>
        </p:nvGrpSpPr>
        <p:grpSpPr>
          <a:xfrm rot="1283605" flipH="1">
            <a:off x="1120348" y="2955997"/>
            <a:ext cx="2511749" cy="2637588"/>
            <a:chOff x="8540375" y="3022876"/>
            <a:chExt cx="1779279" cy="1868421"/>
          </a:xfrm>
        </p:grpSpPr>
        <p:sp>
          <p:nvSpPr>
            <p:cNvPr id="1960" name="Google Shape;1960;p40"/>
            <p:cNvSpPr/>
            <p:nvPr/>
          </p:nvSpPr>
          <p:spPr>
            <a:xfrm>
              <a:off x="9697404" y="3022876"/>
              <a:ext cx="622250" cy="1066773"/>
            </a:xfrm>
            <a:custGeom>
              <a:avLst/>
              <a:gdLst/>
              <a:ahLst/>
              <a:cxnLst/>
              <a:rect l="l" t="t" r="r" b="b"/>
              <a:pathLst>
                <a:path w="10556" h="18097" fill="none" extrusionOk="0">
                  <a:moveTo>
                    <a:pt x="139" y="18096"/>
                  </a:moveTo>
                  <a:cubicBezTo>
                    <a:pt x="0" y="16803"/>
                    <a:pt x="139" y="15480"/>
                    <a:pt x="547" y="14236"/>
                  </a:cubicBezTo>
                  <a:cubicBezTo>
                    <a:pt x="816" y="13411"/>
                    <a:pt x="1214" y="12595"/>
                    <a:pt x="1880" y="12028"/>
                  </a:cubicBezTo>
                  <a:cubicBezTo>
                    <a:pt x="2537" y="11451"/>
                    <a:pt x="3502" y="11172"/>
                    <a:pt x="4308" y="11501"/>
                  </a:cubicBezTo>
                  <a:cubicBezTo>
                    <a:pt x="5123" y="11819"/>
                    <a:pt x="5651" y="12824"/>
                    <a:pt x="5293" y="13620"/>
                  </a:cubicBezTo>
                  <a:cubicBezTo>
                    <a:pt x="4934" y="14415"/>
                    <a:pt x="3631" y="14604"/>
                    <a:pt x="3174" y="13868"/>
                  </a:cubicBezTo>
                  <a:cubicBezTo>
                    <a:pt x="2905" y="13450"/>
                    <a:pt x="2955" y="12913"/>
                    <a:pt x="3074" y="12436"/>
                  </a:cubicBezTo>
                  <a:cubicBezTo>
                    <a:pt x="3333" y="11371"/>
                    <a:pt x="3850" y="10386"/>
                    <a:pt x="4566" y="9571"/>
                  </a:cubicBezTo>
                  <a:cubicBezTo>
                    <a:pt x="5342" y="8705"/>
                    <a:pt x="6327" y="8049"/>
                    <a:pt x="7262" y="7372"/>
                  </a:cubicBezTo>
                  <a:cubicBezTo>
                    <a:pt x="8207" y="6686"/>
                    <a:pt x="9132" y="5940"/>
                    <a:pt x="9739" y="4945"/>
                  </a:cubicBezTo>
                  <a:cubicBezTo>
                    <a:pt x="10336" y="3950"/>
                    <a:pt x="10555" y="2657"/>
                    <a:pt x="10028" y="1622"/>
                  </a:cubicBezTo>
                  <a:cubicBezTo>
                    <a:pt x="9501" y="588"/>
                    <a:pt x="8098" y="1"/>
                    <a:pt x="7093" y="58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8540375" y="4178740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18"/>
                    <a:pt x="0" y="1144"/>
                  </a:cubicBezTo>
                  <a:lnTo>
                    <a:pt x="0" y="10943"/>
                  </a:lnTo>
                  <a:cubicBezTo>
                    <a:pt x="0" y="1158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80"/>
                    <a:pt x="29208" y="10943"/>
                  </a:cubicBezTo>
                  <a:lnTo>
                    <a:pt x="29208" y="1144"/>
                  </a:lnTo>
                  <a:cubicBezTo>
                    <a:pt x="29208" y="51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1144" y="0"/>
                  </a:moveTo>
                  <a:cubicBezTo>
                    <a:pt x="508" y="0"/>
                    <a:pt x="0" y="508"/>
                    <a:pt x="0" y="1144"/>
                  </a:cubicBez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8540375" y="4075521"/>
              <a:ext cx="1721798" cy="712557"/>
            </a:xfrm>
            <a:custGeom>
              <a:avLst/>
              <a:gdLst/>
              <a:ahLst/>
              <a:cxnLst/>
              <a:rect l="l" t="t" r="r" b="b"/>
              <a:pathLst>
                <a:path w="29209" h="12088" extrusionOk="0">
                  <a:moveTo>
                    <a:pt x="24533" y="0"/>
                  </a:moveTo>
                  <a:lnTo>
                    <a:pt x="24533" y="6656"/>
                  </a:lnTo>
                  <a:cubicBezTo>
                    <a:pt x="24533" y="7282"/>
                    <a:pt x="24025" y="7800"/>
                    <a:pt x="23388" y="7800"/>
                  </a:cubicBezTo>
                  <a:lnTo>
                    <a:pt x="0" y="7800"/>
                  </a:lnTo>
                  <a:lnTo>
                    <a:pt x="0" y="10943"/>
                  </a:lnTo>
                  <a:cubicBezTo>
                    <a:pt x="0" y="11570"/>
                    <a:pt x="508" y="12087"/>
                    <a:pt x="1144" y="12087"/>
                  </a:cubicBezTo>
                  <a:lnTo>
                    <a:pt x="28064" y="12087"/>
                  </a:lnTo>
                  <a:cubicBezTo>
                    <a:pt x="28701" y="12087"/>
                    <a:pt x="29208" y="11570"/>
                    <a:pt x="29208" y="10943"/>
                  </a:cubicBezTo>
                  <a:lnTo>
                    <a:pt x="29208" y="1144"/>
                  </a:lnTo>
                  <a:cubicBezTo>
                    <a:pt x="29208" y="508"/>
                    <a:pt x="28701" y="0"/>
                    <a:pt x="28064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8688747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8688747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8907443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8907443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9125610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9125610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9343776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>
              <a:off x="9343776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>
              <a:off x="9561942" y="417874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0"/>
            <p:cNvSpPr/>
            <p:nvPr/>
          </p:nvSpPr>
          <p:spPr>
            <a:xfrm>
              <a:off x="9561942" y="413653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0"/>
            <p:cNvSpPr/>
            <p:nvPr/>
          </p:nvSpPr>
          <p:spPr>
            <a:xfrm>
              <a:off x="9780049" y="417874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0"/>
            <p:cNvSpPr/>
            <p:nvPr/>
          </p:nvSpPr>
          <p:spPr>
            <a:xfrm>
              <a:off x="9780049" y="413653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0"/>
            <p:cNvSpPr/>
            <p:nvPr/>
          </p:nvSpPr>
          <p:spPr>
            <a:xfrm>
              <a:off x="9998215" y="417874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0"/>
            <p:cNvSpPr/>
            <p:nvPr/>
          </p:nvSpPr>
          <p:spPr>
            <a:xfrm>
              <a:off x="9998215" y="413653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0"/>
            <p:cNvSpPr/>
            <p:nvPr/>
          </p:nvSpPr>
          <p:spPr>
            <a:xfrm>
              <a:off x="8688747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0"/>
            <p:cNvSpPr/>
            <p:nvPr/>
          </p:nvSpPr>
          <p:spPr>
            <a:xfrm>
              <a:off x="8688747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0"/>
            <p:cNvSpPr/>
            <p:nvPr/>
          </p:nvSpPr>
          <p:spPr>
            <a:xfrm>
              <a:off x="8907443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0"/>
            <p:cNvSpPr/>
            <p:nvPr/>
          </p:nvSpPr>
          <p:spPr>
            <a:xfrm>
              <a:off x="8907443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0"/>
            <p:cNvSpPr/>
            <p:nvPr/>
          </p:nvSpPr>
          <p:spPr>
            <a:xfrm>
              <a:off x="9125610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0"/>
            <p:cNvSpPr/>
            <p:nvPr/>
          </p:nvSpPr>
          <p:spPr>
            <a:xfrm>
              <a:off x="9125610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8" y="0"/>
                    <a:pt x="1" y="438"/>
                    <a:pt x="1" y="975"/>
                  </a:cubicBezTo>
                  <a:cubicBezTo>
                    <a:pt x="1" y="1512"/>
                    <a:pt x="438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0"/>
            <p:cNvSpPr/>
            <p:nvPr/>
          </p:nvSpPr>
          <p:spPr>
            <a:xfrm>
              <a:off x="9343776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0"/>
            <p:cNvSpPr/>
            <p:nvPr/>
          </p:nvSpPr>
          <p:spPr>
            <a:xfrm>
              <a:off x="9343776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0"/>
            <p:cNvSpPr/>
            <p:nvPr/>
          </p:nvSpPr>
          <p:spPr>
            <a:xfrm>
              <a:off x="9561942" y="4382820"/>
              <a:ext cx="114948" cy="115007"/>
            </a:xfrm>
            <a:custGeom>
              <a:avLst/>
              <a:gdLst/>
              <a:ahLst/>
              <a:cxnLst/>
              <a:rect l="l" t="t" r="r" b="b"/>
              <a:pathLst>
                <a:path w="1950" h="1951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9561942" y="4340613"/>
              <a:ext cx="114948" cy="114948"/>
            </a:xfrm>
            <a:custGeom>
              <a:avLst/>
              <a:gdLst/>
              <a:ahLst/>
              <a:cxnLst/>
              <a:rect l="l" t="t" r="r" b="b"/>
              <a:pathLst>
                <a:path w="1950" h="1950" extrusionOk="0">
                  <a:moveTo>
                    <a:pt x="97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75" y="1950"/>
                  </a:cubicBezTo>
                  <a:cubicBezTo>
                    <a:pt x="1512" y="1950"/>
                    <a:pt x="1950" y="1512"/>
                    <a:pt x="1950" y="975"/>
                  </a:cubicBezTo>
                  <a:cubicBezTo>
                    <a:pt x="1950" y="438"/>
                    <a:pt x="1512" y="0"/>
                    <a:pt x="97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0"/>
            <p:cNvSpPr/>
            <p:nvPr/>
          </p:nvSpPr>
          <p:spPr>
            <a:xfrm>
              <a:off x="9780049" y="438282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0"/>
            <p:cNvSpPr/>
            <p:nvPr/>
          </p:nvSpPr>
          <p:spPr>
            <a:xfrm>
              <a:off x="9780049" y="4340613"/>
              <a:ext cx="115007" cy="114948"/>
            </a:xfrm>
            <a:custGeom>
              <a:avLst/>
              <a:gdLst/>
              <a:ahLst/>
              <a:cxnLst/>
              <a:rect l="l" t="t" r="r" b="b"/>
              <a:pathLst>
                <a:path w="1951" h="1950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0"/>
            <p:cNvSpPr/>
            <p:nvPr/>
          </p:nvSpPr>
          <p:spPr>
            <a:xfrm>
              <a:off x="9998215" y="438282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0"/>
            <p:cNvSpPr/>
            <p:nvPr/>
          </p:nvSpPr>
          <p:spPr>
            <a:xfrm>
              <a:off x="9998215" y="4340613"/>
              <a:ext cx="115596" cy="114948"/>
            </a:xfrm>
            <a:custGeom>
              <a:avLst/>
              <a:gdLst/>
              <a:ahLst/>
              <a:cxnLst/>
              <a:rect l="l" t="t" r="r" b="b"/>
              <a:pathLst>
                <a:path w="1961" h="1950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0"/>
            <p:cNvSpPr/>
            <p:nvPr/>
          </p:nvSpPr>
          <p:spPr>
            <a:xfrm>
              <a:off x="8688747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2" y="1950"/>
                    <a:pt x="1960" y="1512"/>
                    <a:pt x="1960" y="975"/>
                  </a:cubicBezTo>
                  <a:cubicBezTo>
                    <a:pt x="1960" y="438"/>
                    <a:pt x="1522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0"/>
            <p:cNvSpPr/>
            <p:nvPr/>
          </p:nvSpPr>
          <p:spPr>
            <a:xfrm>
              <a:off x="8688747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2" y="1951"/>
                    <a:pt x="1960" y="1513"/>
                    <a:pt x="1960" y="976"/>
                  </a:cubicBezTo>
                  <a:cubicBezTo>
                    <a:pt x="1960" y="439"/>
                    <a:pt x="1522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0"/>
            <p:cNvSpPr/>
            <p:nvPr/>
          </p:nvSpPr>
          <p:spPr>
            <a:xfrm>
              <a:off x="9780049" y="4586310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0"/>
                  </a:moveTo>
                  <a:cubicBezTo>
                    <a:pt x="439" y="0"/>
                    <a:pt x="1" y="438"/>
                    <a:pt x="1" y="975"/>
                  </a:cubicBezTo>
                  <a:cubicBezTo>
                    <a:pt x="1" y="1512"/>
                    <a:pt x="439" y="1950"/>
                    <a:pt x="976" y="1950"/>
                  </a:cubicBezTo>
                  <a:cubicBezTo>
                    <a:pt x="1513" y="1950"/>
                    <a:pt x="1951" y="1512"/>
                    <a:pt x="1951" y="975"/>
                  </a:cubicBezTo>
                  <a:cubicBezTo>
                    <a:pt x="1951" y="438"/>
                    <a:pt x="1513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0"/>
            <p:cNvSpPr/>
            <p:nvPr/>
          </p:nvSpPr>
          <p:spPr>
            <a:xfrm>
              <a:off x="9780049" y="4544044"/>
              <a:ext cx="115007" cy="115007"/>
            </a:xfrm>
            <a:custGeom>
              <a:avLst/>
              <a:gdLst/>
              <a:ahLst/>
              <a:cxnLst/>
              <a:rect l="l" t="t" r="r" b="b"/>
              <a:pathLst>
                <a:path w="1951" h="1951" extrusionOk="0">
                  <a:moveTo>
                    <a:pt x="976" y="1"/>
                  </a:moveTo>
                  <a:cubicBezTo>
                    <a:pt x="439" y="1"/>
                    <a:pt x="1" y="439"/>
                    <a:pt x="1" y="976"/>
                  </a:cubicBezTo>
                  <a:cubicBezTo>
                    <a:pt x="1" y="1513"/>
                    <a:pt x="439" y="1951"/>
                    <a:pt x="976" y="1951"/>
                  </a:cubicBezTo>
                  <a:cubicBezTo>
                    <a:pt x="1513" y="1951"/>
                    <a:pt x="1951" y="1513"/>
                    <a:pt x="1951" y="976"/>
                  </a:cubicBezTo>
                  <a:cubicBezTo>
                    <a:pt x="1951" y="439"/>
                    <a:pt x="1513" y="1"/>
                    <a:pt x="976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0"/>
            <p:cNvSpPr/>
            <p:nvPr/>
          </p:nvSpPr>
          <p:spPr>
            <a:xfrm>
              <a:off x="9998215" y="4586310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0"/>
                  </a:moveTo>
                  <a:cubicBezTo>
                    <a:pt x="438" y="0"/>
                    <a:pt x="0" y="438"/>
                    <a:pt x="0" y="975"/>
                  </a:cubicBezTo>
                  <a:cubicBezTo>
                    <a:pt x="0" y="1512"/>
                    <a:pt x="438" y="1950"/>
                    <a:pt x="985" y="1950"/>
                  </a:cubicBezTo>
                  <a:cubicBezTo>
                    <a:pt x="1523" y="1950"/>
                    <a:pt x="1960" y="1512"/>
                    <a:pt x="1960" y="975"/>
                  </a:cubicBezTo>
                  <a:cubicBezTo>
                    <a:pt x="1960" y="438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0"/>
            <p:cNvSpPr/>
            <p:nvPr/>
          </p:nvSpPr>
          <p:spPr>
            <a:xfrm>
              <a:off x="9998215" y="4544044"/>
              <a:ext cx="115596" cy="115007"/>
            </a:xfrm>
            <a:custGeom>
              <a:avLst/>
              <a:gdLst/>
              <a:ahLst/>
              <a:cxnLst/>
              <a:rect l="l" t="t" r="r" b="b"/>
              <a:pathLst>
                <a:path w="1961" h="1951" extrusionOk="0">
                  <a:moveTo>
                    <a:pt x="985" y="1"/>
                  </a:moveTo>
                  <a:cubicBezTo>
                    <a:pt x="438" y="1"/>
                    <a:pt x="0" y="439"/>
                    <a:pt x="0" y="976"/>
                  </a:cubicBezTo>
                  <a:cubicBezTo>
                    <a:pt x="0" y="1513"/>
                    <a:pt x="438" y="1951"/>
                    <a:pt x="985" y="1951"/>
                  </a:cubicBezTo>
                  <a:cubicBezTo>
                    <a:pt x="1523" y="1951"/>
                    <a:pt x="1960" y="1513"/>
                    <a:pt x="1960" y="976"/>
                  </a:cubicBezTo>
                  <a:cubicBezTo>
                    <a:pt x="1960" y="439"/>
                    <a:pt x="1523" y="1"/>
                    <a:pt x="985" y="1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0"/>
            <p:cNvSpPr/>
            <p:nvPr/>
          </p:nvSpPr>
          <p:spPr>
            <a:xfrm>
              <a:off x="8907443" y="4573990"/>
              <a:ext cx="769442" cy="127327"/>
            </a:xfrm>
            <a:custGeom>
              <a:avLst/>
              <a:gdLst/>
              <a:ahLst/>
              <a:cxnLst/>
              <a:rect l="l" t="t" r="r" b="b"/>
              <a:pathLst>
                <a:path w="13053" h="2160" extrusionOk="0">
                  <a:moveTo>
                    <a:pt x="727" y="0"/>
                  </a:moveTo>
                  <a:cubicBezTo>
                    <a:pt x="319" y="0"/>
                    <a:pt x="1" y="329"/>
                    <a:pt x="1" y="727"/>
                  </a:cubicBezTo>
                  <a:lnTo>
                    <a:pt x="1" y="1433"/>
                  </a:lnTo>
                  <a:cubicBezTo>
                    <a:pt x="1" y="1841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1"/>
                    <a:pt x="13053" y="1433"/>
                  </a:cubicBezTo>
                  <a:lnTo>
                    <a:pt x="13053" y="727"/>
                  </a:lnTo>
                  <a:cubicBezTo>
                    <a:pt x="13053" y="329"/>
                    <a:pt x="12725" y="0"/>
                    <a:pt x="12327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0"/>
            <p:cNvSpPr/>
            <p:nvPr/>
          </p:nvSpPr>
          <p:spPr>
            <a:xfrm>
              <a:off x="8907443" y="4532372"/>
              <a:ext cx="769442" cy="127268"/>
            </a:xfrm>
            <a:custGeom>
              <a:avLst/>
              <a:gdLst/>
              <a:ahLst/>
              <a:cxnLst/>
              <a:rect l="l" t="t" r="r" b="b"/>
              <a:pathLst>
                <a:path w="13053" h="2159" extrusionOk="0">
                  <a:moveTo>
                    <a:pt x="727" y="0"/>
                  </a:moveTo>
                  <a:cubicBezTo>
                    <a:pt x="319" y="0"/>
                    <a:pt x="1" y="328"/>
                    <a:pt x="1" y="726"/>
                  </a:cubicBezTo>
                  <a:lnTo>
                    <a:pt x="1" y="1433"/>
                  </a:lnTo>
                  <a:cubicBezTo>
                    <a:pt x="1" y="1840"/>
                    <a:pt x="319" y="2159"/>
                    <a:pt x="727" y="2159"/>
                  </a:cubicBezTo>
                  <a:lnTo>
                    <a:pt x="12327" y="2159"/>
                  </a:lnTo>
                  <a:cubicBezTo>
                    <a:pt x="12725" y="2159"/>
                    <a:pt x="13053" y="1840"/>
                    <a:pt x="13053" y="1433"/>
                  </a:cubicBezTo>
                  <a:lnTo>
                    <a:pt x="13053" y="726"/>
                  </a:lnTo>
                  <a:cubicBezTo>
                    <a:pt x="13053" y="328"/>
                    <a:pt x="12725" y="0"/>
                    <a:pt x="12327" y="0"/>
                  </a:cubicBezTo>
                  <a:close/>
                </a:path>
              </a:pathLst>
            </a:custGeom>
            <a:solidFill>
              <a:srgbClr val="FFD4A8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00" name="Google Shape;2000;p40"/>
          <p:cNvGrpSpPr/>
          <p:nvPr/>
        </p:nvGrpSpPr>
        <p:grpSpPr>
          <a:xfrm rot="-590018" flipH="1">
            <a:off x="9693987" y="1679925"/>
            <a:ext cx="1537128" cy="2464836"/>
            <a:chOff x="10740175" y="552419"/>
            <a:chExt cx="1095062" cy="1755969"/>
          </a:xfrm>
        </p:grpSpPr>
        <p:sp>
          <p:nvSpPr>
            <p:cNvPr id="2001" name="Google Shape;2001;p40"/>
            <p:cNvSpPr/>
            <p:nvPr/>
          </p:nvSpPr>
          <p:spPr>
            <a:xfrm>
              <a:off x="10818190" y="552419"/>
              <a:ext cx="476135" cy="578643"/>
            </a:xfrm>
            <a:custGeom>
              <a:avLst/>
              <a:gdLst/>
              <a:ahLst/>
              <a:cxnLst/>
              <a:rect l="l" t="t" r="r" b="b"/>
              <a:pathLst>
                <a:path w="5035" h="6119" fill="none" extrusionOk="0">
                  <a:moveTo>
                    <a:pt x="2200" y="6119"/>
                  </a:moveTo>
                  <a:cubicBezTo>
                    <a:pt x="1623" y="5502"/>
                    <a:pt x="1294" y="4646"/>
                    <a:pt x="1324" y="3791"/>
                  </a:cubicBezTo>
                  <a:cubicBezTo>
                    <a:pt x="1334" y="3443"/>
                    <a:pt x="1414" y="3065"/>
                    <a:pt x="1682" y="2846"/>
                  </a:cubicBezTo>
                  <a:cubicBezTo>
                    <a:pt x="1951" y="2617"/>
                    <a:pt x="2448" y="2667"/>
                    <a:pt x="2568" y="2995"/>
                  </a:cubicBezTo>
                  <a:cubicBezTo>
                    <a:pt x="2617" y="3154"/>
                    <a:pt x="2587" y="3323"/>
                    <a:pt x="2508" y="3463"/>
                  </a:cubicBezTo>
                  <a:cubicBezTo>
                    <a:pt x="2289" y="3900"/>
                    <a:pt x="1752" y="4119"/>
                    <a:pt x="1274" y="4020"/>
                  </a:cubicBezTo>
                  <a:cubicBezTo>
                    <a:pt x="797" y="3930"/>
                    <a:pt x="399" y="3552"/>
                    <a:pt x="210" y="3104"/>
                  </a:cubicBezTo>
                  <a:cubicBezTo>
                    <a:pt x="11" y="2667"/>
                    <a:pt x="1" y="2149"/>
                    <a:pt x="100" y="1682"/>
                  </a:cubicBezTo>
                  <a:cubicBezTo>
                    <a:pt x="210" y="1135"/>
                    <a:pt x="488" y="588"/>
                    <a:pt x="986" y="339"/>
                  </a:cubicBezTo>
                  <a:cubicBezTo>
                    <a:pt x="1613" y="1"/>
                    <a:pt x="2389" y="229"/>
                    <a:pt x="3035" y="528"/>
                  </a:cubicBezTo>
                  <a:cubicBezTo>
                    <a:pt x="3672" y="836"/>
                    <a:pt x="4328" y="1214"/>
                    <a:pt x="5035" y="1194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10802209" y="126278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7" y="0"/>
                  </a:moveTo>
                  <a:cubicBezTo>
                    <a:pt x="4740" y="0"/>
                    <a:pt x="4245" y="83"/>
                    <a:pt x="3761" y="258"/>
                  </a:cubicBezTo>
                  <a:lnTo>
                    <a:pt x="3373" y="397"/>
                  </a:lnTo>
                  <a:cubicBezTo>
                    <a:pt x="1155" y="1213"/>
                    <a:pt x="1" y="3670"/>
                    <a:pt x="817" y="5899"/>
                  </a:cubicBezTo>
                  <a:lnTo>
                    <a:pt x="1672" y="8236"/>
                  </a:lnTo>
                  <a:cubicBezTo>
                    <a:pt x="2309" y="9977"/>
                    <a:pt x="3948" y="11056"/>
                    <a:pt x="5693" y="11056"/>
                  </a:cubicBezTo>
                  <a:cubicBezTo>
                    <a:pt x="6181" y="11056"/>
                    <a:pt x="6678" y="10972"/>
                    <a:pt x="7164" y="10793"/>
                  </a:cubicBezTo>
                  <a:lnTo>
                    <a:pt x="7551" y="10654"/>
                  </a:lnTo>
                  <a:cubicBezTo>
                    <a:pt x="9780" y="9848"/>
                    <a:pt x="10924" y="7381"/>
                    <a:pt x="10108" y="5163"/>
                  </a:cubicBezTo>
                  <a:lnTo>
                    <a:pt x="9253" y="2815"/>
                  </a:lnTo>
                  <a:cubicBezTo>
                    <a:pt x="8622" y="1078"/>
                    <a:pt x="6979" y="0"/>
                    <a:pt x="5227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10740175" y="1092473"/>
              <a:ext cx="1033028" cy="1045605"/>
            </a:xfrm>
            <a:custGeom>
              <a:avLst/>
              <a:gdLst/>
              <a:ahLst/>
              <a:cxnLst/>
              <a:rect l="l" t="t" r="r" b="b"/>
              <a:pathLst>
                <a:path w="10924" h="11057" extrusionOk="0">
                  <a:moveTo>
                    <a:pt x="5226" y="0"/>
                  </a:moveTo>
                  <a:cubicBezTo>
                    <a:pt x="4740" y="0"/>
                    <a:pt x="4245" y="83"/>
                    <a:pt x="3761" y="259"/>
                  </a:cubicBezTo>
                  <a:lnTo>
                    <a:pt x="3373" y="398"/>
                  </a:lnTo>
                  <a:cubicBezTo>
                    <a:pt x="1154" y="1214"/>
                    <a:pt x="0" y="3671"/>
                    <a:pt x="816" y="5889"/>
                  </a:cubicBezTo>
                  <a:lnTo>
                    <a:pt x="1672" y="8237"/>
                  </a:lnTo>
                  <a:cubicBezTo>
                    <a:pt x="2301" y="9978"/>
                    <a:pt x="3944" y="11057"/>
                    <a:pt x="5691" y="11057"/>
                  </a:cubicBezTo>
                  <a:cubicBezTo>
                    <a:pt x="6180" y="11057"/>
                    <a:pt x="6677" y="10972"/>
                    <a:pt x="7163" y="10794"/>
                  </a:cubicBezTo>
                  <a:lnTo>
                    <a:pt x="7551" y="10654"/>
                  </a:lnTo>
                  <a:cubicBezTo>
                    <a:pt x="9779" y="9848"/>
                    <a:pt x="10923" y="7381"/>
                    <a:pt x="10108" y="5163"/>
                  </a:cubicBezTo>
                  <a:lnTo>
                    <a:pt x="9252" y="2815"/>
                  </a:lnTo>
                  <a:cubicBezTo>
                    <a:pt x="8621" y="1079"/>
                    <a:pt x="6979" y="0"/>
                    <a:pt x="5226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11018571" y="1188266"/>
              <a:ext cx="321899" cy="430176"/>
            </a:xfrm>
            <a:custGeom>
              <a:avLst/>
              <a:gdLst/>
              <a:ahLst/>
              <a:cxnLst/>
              <a:rect l="l" t="t" r="r" b="b"/>
              <a:pathLst>
                <a:path w="3404" h="4549" extrusionOk="0">
                  <a:moveTo>
                    <a:pt x="1291" y="1"/>
                  </a:moveTo>
                  <a:cubicBezTo>
                    <a:pt x="1160" y="1"/>
                    <a:pt x="1027" y="23"/>
                    <a:pt x="896" y="71"/>
                  </a:cubicBezTo>
                  <a:cubicBezTo>
                    <a:pt x="299" y="280"/>
                    <a:pt x="1" y="937"/>
                    <a:pt x="220" y="1534"/>
                  </a:cubicBezTo>
                  <a:lnTo>
                    <a:pt x="1045" y="3792"/>
                  </a:lnTo>
                  <a:cubicBezTo>
                    <a:pt x="1209" y="4258"/>
                    <a:pt x="1646" y="4549"/>
                    <a:pt x="2114" y="4549"/>
                  </a:cubicBezTo>
                  <a:cubicBezTo>
                    <a:pt x="2244" y="4549"/>
                    <a:pt x="2378" y="4526"/>
                    <a:pt x="2508" y="4478"/>
                  </a:cubicBezTo>
                  <a:cubicBezTo>
                    <a:pt x="3095" y="4259"/>
                    <a:pt x="3403" y="3603"/>
                    <a:pt x="3184" y="3016"/>
                  </a:cubicBezTo>
                  <a:lnTo>
                    <a:pt x="2359" y="748"/>
                  </a:lnTo>
                  <a:cubicBezTo>
                    <a:pt x="2195" y="289"/>
                    <a:pt x="1759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11255643" y="1611723"/>
              <a:ext cx="180714" cy="494859"/>
            </a:xfrm>
            <a:custGeom>
              <a:avLst/>
              <a:gdLst/>
              <a:ahLst/>
              <a:cxnLst/>
              <a:rect l="l" t="t" r="r" b="b"/>
              <a:pathLst>
                <a:path w="1911" h="5233" fill="none" extrusionOk="0">
                  <a:moveTo>
                    <a:pt x="1" y="0"/>
                  </a:moveTo>
                  <a:lnTo>
                    <a:pt x="1911" y="523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994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0932045" y="1120653"/>
              <a:ext cx="841156" cy="1017236"/>
            </a:xfrm>
            <a:custGeom>
              <a:avLst/>
              <a:gdLst/>
              <a:ahLst/>
              <a:cxnLst/>
              <a:rect l="l" t="t" r="r" b="b"/>
              <a:pathLst>
                <a:path w="8895" h="10757" extrusionOk="0">
                  <a:moveTo>
                    <a:pt x="4776" y="0"/>
                  </a:moveTo>
                  <a:lnTo>
                    <a:pt x="4776" y="0"/>
                  </a:ln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553" y="8902"/>
                    <a:pt x="2060" y="8986"/>
                    <a:pt x="1576" y="8986"/>
                  </a:cubicBezTo>
                  <a:cubicBezTo>
                    <a:pt x="1031" y="8986"/>
                    <a:pt x="496" y="8880"/>
                    <a:pt x="1" y="8685"/>
                  </a:cubicBezTo>
                  <a:lnTo>
                    <a:pt x="1" y="8685"/>
                  </a:lnTo>
                  <a:cubicBezTo>
                    <a:pt x="779" y="9980"/>
                    <a:pt x="2183" y="10757"/>
                    <a:pt x="3665" y="10757"/>
                  </a:cubicBezTo>
                  <a:cubicBezTo>
                    <a:pt x="4153" y="10757"/>
                    <a:pt x="4649" y="10673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10932045" y="1120653"/>
              <a:ext cx="841156" cy="1060263"/>
            </a:xfrm>
            <a:custGeom>
              <a:avLst/>
              <a:gdLst/>
              <a:ahLst/>
              <a:cxnLst/>
              <a:rect l="l" t="t" r="r" b="b"/>
              <a:pathLst>
                <a:path w="8895" h="11212" fill="none" extrusionOk="0">
                  <a:moveTo>
                    <a:pt x="8079" y="4865"/>
                  </a:moveTo>
                  <a:lnTo>
                    <a:pt x="7223" y="2517"/>
                  </a:lnTo>
                  <a:cubicBezTo>
                    <a:pt x="6785" y="1323"/>
                    <a:pt x="5870" y="438"/>
                    <a:pt x="4776" y="0"/>
                  </a:cubicBezTo>
                  <a:cubicBezTo>
                    <a:pt x="4915" y="229"/>
                    <a:pt x="5034" y="478"/>
                    <a:pt x="5124" y="746"/>
                  </a:cubicBezTo>
                  <a:lnTo>
                    <a:pt x="5980" y="3094"/>
                  </a:lnTo>
                  <a:cubicBezTo>
                    <a:pt x="6795" y="5313"/>
                    <a:pt x="5651" y="7770"/>
                    <a:pt x="3423" y="8586"/>
                  </a:cubicBezTo>
                  <a:lnTo>
                    <a:pt x="3035" y="8725"/>
                  </a:lnTo>
                  <a:cubicBezTo>
                    <a:pt x="2010" y="9103"/>
                    <a:pt x="936" y="9053"/>
                    <a:pt x="1" y="8685"/>
                  </a:cubicBezTo>
                  <a:cubicBezTo>
                    <a:pt x="1035" y="10406"/>
                    <a:pt x="3174" y="11212"/>
                    <a:pt x="5134" y="10496"/>
                  </a:cubicBezTo>
                  <a:lnTo>
                    <a:pt x="5522" y="10356"/>
                  </a:lnTo>
                  <a:cubicBezTo>
                    <a:pt x="7750" y="9550"/>
                    <a:pt x="8894" y="7083"/>
                    <a:pt x="8079" y="4865"/>
                  </a:cubicBezTo>
                  <a:close/>
                </a:path>
              </a:pathLst>
            </a:custGeom>
            <a:solidFill>
              <a:srgbClr val="4C1313">
                <a:alpha val="62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D56F82-3D4A-8CDB-583E-2452E1BB9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18" y="1649333"/>
            <a:ext cx="4499238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35240" y="45334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 BÌNH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5B9BD5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DỊU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DƯỠNG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ĐĂNG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HUYỀN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KHANG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KIÊN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KIỆT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002060"/>
                  </a:solidFill>
                  <a:latin typeface="Calibri" panose="020F0502020204030204"/>
                </a:rPr>
                <a:t>NGÔ THÀNH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THÀNH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TRƯỞNG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VỸ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PHÚC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DĂNG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7030A0"/>
                  </a:solidFill>
                  <a:latin typeface="Calibri" panose="020F0502020204030204"/>
                </a:rPr>
                <a:t>TR. ANH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smtClean="0">
                  <a:solidFill>
                    <a:prstClr val="black"/>
                  </a:solidFill>
                  <a:latin typeface="Calibri" panose="020F0502020204030204"/>
                </a:rPr>
                <a:t>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BẢO 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6600"/>
                </a:solidFill>
                <a:latin typeface="Calibri" panose="020F0502020204030204"/>
              </a:rPr>
              <a:t>KÌ DIỆU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9675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28954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95752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=""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8B67D14-D5DB-5174-BF06-E5CA8870599D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89A0006-6A57-3642-2A2A-C9B49F42CDD1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2087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35240" y="45334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 BÌNH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5B9BD5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DỊU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DƯỠNG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ĐĂNG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HUYỀN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KHANG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KIÊN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KIỆT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002060"/>
                  </a:solidFill>
                  <a:latin typeface="Calibri" panose="020F0502020204030204"/>
                </a:rPr>
                <a:t>NGÔ THÀNH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THÀNH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TRƯỞNG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VỸ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PHÚC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DĂNG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7030A0"/>
                  </a:solidFill>
                  <a:latin typeface="Calibri" panose="020F0502020204030204"/>
                </a:rPr>
                <a:t>TR. ANH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smtClean="0">
                  <a:solidFill>
                    <a:prstClr val="black"/>
                  </a:solidFill>
                  <a:latin typeface="Calibri" panose="020F0502020204030204"/>
                </a:rPr>
                <a:t>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BẢO 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6600"/>
                </a:solidFill>
                <a:latin typeface="Calibri" panose="020F0502020204030204"/>
              </a:rPr>
              <a:t>KÌ DIỆU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51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28954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95752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=""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8B67D14-D5DB-5174-BF06-E5CA8870599D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89A0006-6A57-3642-2A2A-C9B49F42CDD1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532C27A-5568-342D-322D-B81F32B403D9}"/>
              </a:ext>
            </a:extLst>
          </p:cNvPr>
          <p:cNvSpPr/>
          <p:nvPr/>
        </p:nvSpPr>
        <p:spPr>
          <a:xfrm>
            <a:off x="4450080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74EF654-CC08-AEF7-4E51-174153F42C6D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</p:spTree>
    <p:extLst>
      <p:ext uri="{BB962C8B-B14F-4D97-AF65-F5344CB8AC3E}">
        <p14:creationId xmlns:p14="http://schemas.microsoft.com/office/powerpoint/2010/main" val="22087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35240" y="45334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 BÌNH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5B9BD5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DỊU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DƯỠNG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ĐĂNG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HUYỀN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KHANG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KIÊN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KIỆT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002060"/>
                  </a:solidFill>
                  <a:latin typeface="Calibri" panose="020F0502020204030204"/>
                </a:rPr>
                <a:t>NGÔ THÀNH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THÀNH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TRƯỞNG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VỸ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PHÚC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DĂNG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7030A0"/>
                  </a:solidFill>
                  <a:latin typeface="Calibri" panose="020F0502020204030204"/>
                </a:rPr>
                <a:t>TR. ANH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smtClean="0">
                  <a:solidFill>
                    <a:prstClr val="black"/>
                  </a:solidFill>
                  <a:latin typeface="Calibri" panose="020F0502020204030204"/>
                </a:rPr>
                <a:t>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BẢO 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6600"/>
                </a:solidFill>
                <a:latin typeface="Calibri" panose="020F0502020204030204"/>
              </a:rPr>
              <a:t>KÌ DIỆU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7203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128954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95752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=""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8B67D14-D5DB-5174-BF06-E5CA8870599D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89A0006-6A57-3642-2A2A-C9B49F42CDD1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532C27A-5568-342D-322D-B81F32B403D9}"/>
              </a:ext>
            </a:extLst>
          </p:cNvPr>
          <p:cNvSpPr/>
          <p:nvPr/>
        </p:nvSpPr>
        <p:spPr>
          <a:xfrm>
            <a:off x="4450080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74EF654-CC08-AEF7-4E51-174153F42C6D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D783BAA-9764-DF0E-BC0A-B3198E5A24DC}"/>
              </a:ext>
            </a:extLst>
          </p:cNvPr>
          <p:cNvSpPr/>
          <p:nvPr/>
        </p:nvSpPr>
        <p:spPr>
          <a:xfrm>
            <a:off x="10586720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F153941-DBF0-49AB-B3FD-1EA1B7A4E6E9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6D0A0AB-0494-CC24-7819-0DC8E11CDB7E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2087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35240" y="45334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 BÌNH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5B9BD5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DỊU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DƯỠNG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ĐĂNG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HUYỀN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KHANG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KIÊN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KIỆT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002060"/>
                  </a:solidFill>
                  <a:latin typeface="Calibri" panose="020F0502020204030204"/>
                </a:rPr>
                <a:t>NGÔ THÀNH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THÀNH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TRƯỞNG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VỸ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PHÚC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DĂNG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7030A0"/>
                  </a:solidFill>
                  <a:latin typeface="Calibri" panose="020F0502020204030204"/>
                </a:rPr>
                <a:t>TR. ANH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smtClean="0">
                  <a:solidFill>
                    <a:prstClr val="black"/>
                  </a:solidFill>
                  <a:latin typeface="Calibri" panose="020F0502020204030204"/>
                </a:rPr>
                <a:t>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BẢO 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6600"/>
                </a:solidFill>
                <a:latin typeface="Calibri" panose="020F0502020204030204"/>
              </a:rPr>
              <a:t>KÌ DIỆU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25323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636797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001086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=""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8B67D14-D5DB-5174-BF06-E5CA8870599D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89A0006-6A57-3642-2A2A-C9B49F42CDD1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532C27A-5568-342D-322D-B81F32B403D9}"/>
              </a:ext>
            </a:extLst>
          </p:cNvPr>
          <p:cNvSpPr/>
          <p:nvPr/>
        </p:nvSpPr>
        <p:spPr>
          <a:xfrm>
            <a:off x="4450080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74EF654-CC08-AEF7-4E51-174153F42C6D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D783BAA-9764-DF0E-BC0A-B3198E5A24DC}"/>
              </a:ext>
            </a:extLst>
          </p:cNvPr>
          <p:cNvSpPr/>
          <p:nvPr/>
        </p:nvSpPr>
        <p:spPr>
          <a:xfrm>
            <a:off x="10586720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F153941-DBF0-49AB-B3FD-1EA1B7A4E6E9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B8444743-A082-872C-78BF-45BF3217DD09}"/>
              </a:ext>
            </a:extLst>
          </p:cNvPr>
          <p:cNvSpPr/>
          <p:nvPr/>
        </p:nvSpPr>
        <p:spPr>
          <a:xfrm>
            <a:off x="10566400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DC1BD1-DDE0-D6E7-C836-3668474E79B9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6D0A0AB-0494-CC24-7819-0DC8E11CDB7E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8058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35240" y="45334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 BÌNH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5B9BD5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DỊU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DƯỠNG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ĐĂNG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HUYỀN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KHANG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KIÊN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KIỆT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002060"/>
                  </a:solidFill>
                  <a:latin typeface="Calibri" panose="020F0502020204030204"/>
                </a:rPr>
                <a:t>NGÔ THÀNH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THÀNH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TRƯỞNG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VỸ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PHÚC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DĂNG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7030A0"/>
                  </a:solidFill>
                  <a:latin typeface="Calibri" panose="020F0502020204030204"/>
                </a:rPr>
                <a:t>TR. ANH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smtClean="0">
                  <a:solidFill>
                    <a:prstClr val="black"/>
                  </a:solidFill>
                  <a:latin typeface="Calibri" panose="020F0502020204030204"/>
                </a:rPr>
                <a:t>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BẢO 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6600"/>
                </a:solidFill>
                <a:latin typeface="Calibri" panose="020F0502020204030204"/>
              </a:rPr>
              <a:t>KÌ DIỆU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4943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552245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413616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=""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8B67D14-D5DB-5174-BF06-E5CA8870599D}"/>
              </a:ext>
            </a:extLst>
          </p:cNvPr>
          <p:cNvSpPr/>
          <p:nvPr/>
        </p:nvSpPr>
        <p:spPr>
          <a:xfrm>
            <a:off x="4897120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89A0006-6A57-3642-2A2A-C9B49F42CDD1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E532C27A-5568-342D-322D-B81F32B403D9}"/>
              </a:ext>
            </a:extLst>
          </p:cNvPr>
          <p:cNvSpPr/>
          <p:nvPr/>
        </p:nvSpPr>
        <p:spPr>
          <a:xfrm>
            <a:off x="4450080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74EF654-CC08-AEF7-4E51-174153F42C6D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D783BAA-9764-DF0E-BC0A-B3198E5A24DC}"/>
              </a:ext>
            </a:extLst>
          </p:cNvPr>
          <p:cNvSpPr/>
          <p:nvPr/>
        </p:nvSpPr>
        <p:spPr>
          <a:xfrm>
            <a:off x="10586720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F153941-DBF0-49AB-B3FD-1EA1B7A4E6E9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B8444743-A082-872C-78BF-45BF3217DD09}"/>
              </a:ext>
            </a:extLst>
          </p:cNvPr>
          <p:cNvSpPr/>
          <p:nvPr/>
        </p:nvSpPr>
        <p:spPr>
          <a:xfrm>
            <a:off x="10566400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DC1BD1-DDE0-D6E7-C836-3668474E79B9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BD5F02C9-808B-C271-4B34-4766B063C1B0}"/>
              </a:ext>
            </a:extLst>
          </p:cNvPr>
          <p:cNvSpPr/>
          <p:nvPr/>
        </p:nvSpPr>
        <p:spPr>
          <a:xfrm>
            <a:off x="10119360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6D0A0AB-0494-CC24-7819-0DC8E11CDB7E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AC0B957-1EBB-4BAB-A879-FE2CDAC53AFE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2076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115090-DB67-CF42-5929-AA691D788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6E91B0-A904-899F-A444-ACE98213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73264A-16A6-CDB8-B501-899DF220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541020"/>
            <a:ext cx="9224264" cy="4687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6F731B-8B25-A054-FD91-BF8C6CC3BE19}"/>
              </a:ext>
            </a:extLst>
          </p:cNvPr>
          <p:cNvSpPr txBox="1"/>
          <p:nvPr/>
        </p:nvSpPr>
        <p:spPr>
          <a:xfrm>
            <a:off x="1112835" y="5321943"/>
            <a:ext cx="1081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Tông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 Long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1054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1804).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0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1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ồ thế tớ cao hơn bạ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077" y="441434"/>
            <a:ext cx="11461530" cy="69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19220"/>
            <a:ext cx="10795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ô-bốt cao 0,9 m. Mi cao hơn Rô-bốt 0,35 m. Mi thấp hơn Mai 0,31 m. Hỏi: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Mi cao bao nhiêu mét?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cao hơn Rô-bốt bao nhiêu mét?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601" y="1452790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64284" y="993367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=""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=""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=""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=""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=""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=""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B42D4E4-559A-7D3C-83E2-C7F29A46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78990" y="2999582"/>
            <a:ext cx="4432647" cy="3793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3ECBB3-5749-99D7-BAA4-575EB0EDF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493"/>
            <a:ext cx="11845555" cy="13473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21F9C78-5B13-0AA1-62AE-33A7191AF129}"/>
              </a:ext>
            </a:extLst>
          </p:cNvPr>
          <p:cNvSpPr/>
          <p:nvPr/>
        </p:nvSpPr>
        <p:spPr>
          <a:xfrm>
            <a:off x="552890" y="2321532"/>
            <a:ext cx="6985830" cy="3632227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đội chơi, mỗi đội 4 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có hiệu lệnh các đội nối phép tính với kết quả đúng.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nối nhanh và đúng thì đội đó thắng.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E566EEDB-891C-DD58-E5BD-1CFDF3774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91285"/>
              </p:ext>
            </p:extLst>
          </p:nvPr>
        </p:nvGraphicFramePr>
        <p:xfrm>
          <a:off x="895832" y="86430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=""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>
                          <a:solidFill>
                            <a:srgbClr val="002060"/>
                          </a:solidFill>
                          <a:effectLst/>
                        </a:rPr>
                        <a:t>37,5 + 56,2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19,48 + 26,15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45,7 + 129,46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0,762 + 1,06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5104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37D8BA68-4203-EF8F-8829-8BBBE0357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95613"/>
              </p:ext>
            </p:extLst>
          </p:nvPr>
        </p:nvGraphicFramePr>
        <p:xfrm>
          <a:off x="7377912" y="85414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=""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1,822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45,63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93,7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175,16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55104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0EBC8D2-26D7-E64F-8CFC-83B65549D152}"/>
              </a:ext>
            </a:extLst>
          </p:cNvPr>
          <p:cNvCxnSpPr/>
          <p:nvPr/>
        </p:nvCxnSpPr>
        <p:spPr>
          <a:xfrm>
            <a:off x="4460240" y="1503680"/>
            <a:ext cx="287528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77DE54E-A798-BA34-C15E-4F18132E7A9F}"/>
              </a:ext>
            </a:extLst>
          </p:cNvPr>
          <p:cNvCxnSpPr>
            <a:cxnSpLocks/>
          </p:cNvCxnSpPr>
          <p:nvPr/>
        </p:nvCxnSpPr>
        <p:spPr>
          <a:xfrm flipV="1">
            <a:off x="4490720" y="2631440"/>
            <a:ext cx="2885440" cy="233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DA27367-C7AD-C5F0-5D8B-F836CDA7B8AF}"/>
              </a:ext>
            </a:extLst>
          </p:cNvPr>
          <p:cNvCxnSpPr>
            <a:cxnSpLocks/>
          </p:cNvCxnSpPr>
          <p:nvPr/>
        </p:nvCxnSpPr>
        <p:spPr>
          <a:xfrm>
            <a:off x="4470400" y="4226560"/>
            <a:ext cx="2926080" cy="1219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4D7BFFC-2F7E-0FDB-710C-64AF17319E29}"/>
              </a:ext>
            </a:extLst>
          </p:cNvPr>
          <p:cNvCxnSpPr>
            <a:cxnSpLocks/>
          </p:cNvCxnSpPr>
          <p:nvPr/>
        </p:nvCxnSpPr>
        <p:spPr>
          <a:xfrm flipV="1">
            <a:off x="4500880" y="1625600"/>
            <a:ext cx="2915920" cy="37795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=""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DBB2FA-1FF0-8C4B-25A2-4BF4B1CAD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7038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7BD1374-CB46-1C1E-60C9-C774FA2CD391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122BD75-F5FB-DEA1-280F-65FD4284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BD007502-74FF-ECFD-33D9-D55A2A92C650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D67C34D9-2A6E-235B-7044-45FF002A17AC}"/>
                  </a:ext>
                </a:extLst>
              </p:cNvPr>
              <p:cNvSpPr txBox="1"/>
              <p:nvPr/>
            </p:nvSpPr>
            <p:spPr>
              <a:xfrm>
                <a:off x="2312276" y="1208690"/>
                <a:ext cx="8376744" cy="1494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4800" b="1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</a:t>
                </a:r>
                <a:r>
                  <a:rPr lang="en-US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…..</a:t>
                </a:r>
                <a:r>
                  <a:rPr lang="en-US" sz="4800" b="1" dirty="0">
                    <a:solidFill>
                      <a:schemeClr val="bg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solidFill>
                              <a:schemeClr val="bg1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𝒅</m:t>
                        </m:r>
                        <m:r>
                          <a:rPr lang="en-US" sz="4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67C34D9-2A6E-235B-7044-45FF002A1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76" y="1208690"/>
                <a:ext cx="8376744" cy="1494063"/>
              </a:xfrm>
              <a:prstGeom prst="rect">
                <a:avLst/>
              </a:prstGeom>
              <a:blipFill rotWithShape="1">
                <a:blip r:embed="rId11"/>
                <a:stretch>
                  <a:fillRect t="-12245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016EBB3A-AC1D-7E3A-08DF-2C9E4ABC3925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C3E0A9B-150B-BAC3-6760-0CE38150135E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="" xmlns:a16="http://schemas.microsoft.com/office/drawing/2014/main" id="{5D8B8FAD-3122-C2A5-1D66-B5357C68D36C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56AA600-5597-6BB6-6158-678862AADD51}"/>
                </a:ext>
              </a:extLst>
            </p:cNvPr>
            <p:cNvSpPr txBox="1"/>
            <p:nvPr/>
          </p:nvSpPr>
          <p:spPr>
            <a:xfrm>
              <a:off x="2647550" y="3313037"/>
              <a:ext cx="23727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0,45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CEE531F-30EE-91D6-730A-C390853D9423}"/>
              </a:ext>
            </a:extLst>
          </p:cNvPr>
          <p:cNvGrpSpPr/>
          <p:nvPr/>
        </p:nvGrpSpPr>
        <p:grpSpPr>
          <a:xfrm>
            <a:off x="1773821" y="4937734"/>
            <a:ext cx="4038600" cy="1368075"/>
            <a:chOff x="1773821" y="4937734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="" xmlns:a16="http://schemas.microsoft.com/office/drawing/2014/main" id="{38588702-784E-3FFC-B652-0130702136FF}"/>
                </a:ext>
              </a:extLst>
            </p:cNvPr>
            <p:cNvSpPr/>
            <p:nvPr/>
          </p:nvSpPr>
          <p:spPr>
            <a:xfrm>
              <a:off x="1773821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DFB9876-D6FC-D39A-3019-F95F026437FE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 </a:t>
              </a: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E7F123B-C6D5-B544-EFC9-3CDC631F2761}"/>
              </a:ext>
            </a:extLst>
          </p:cNvPr>
          <p:cNvGrpSpPr/>
          <p:nvPr/>
        </p:nvGrpSpPr>
        <p:grpSpPr>
          <a:xfrm>
            <a:off x="6332065" y="4937734"/>
            <a:ext cx="4038600" cy="1368075"/>
            <a:chOff x="6332065" y="4937734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="" xmlns:a16="http://schemas.microsoft.com/office/drawing/2014/main" id="{888F9174-925C-1CCB-761B-918794FD4424}"/>
                </a:ext>
              </a:extLst>
            </p:cNvPr>
            <p:cNvSpPr/>
            <p:nvPr/>
          </p:nvSpPr>
          <p:spPr>
            <a:xfrm>
              <a:off x="6332065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4B0AA33-BB4B-3E50-ADAD-AE22120E3774}"/>
                </a:ext>
              </a:extLst>
            </p:cNvPr>
            <p:cNvSpPr txBox="1"/>
            <p:nvPr/>
          </p:nvSpPr>
          <p:spPr>
            <a:xfrm>
              <a:off x="7317233" y="5145183"/>
              <a:ext cx="23727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 450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="" xmlns:a16="http://schemas.microsoft.com/office/drawing/2014/main" id="{15E64325-884B-72DE-E8BC-E3575E0F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673AF392-6717-86D0-5E6E-87F5E15C8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2D68CA75-E537-45F2-4BE7-01DBEA1AAB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E27ACE25-C642-F2E1-10F6-62246CFA9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x-none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38328AC-F9E0-1963-EAB4-23465676BC62}"/>
              </a:ext>
            </a:extLst>
          </p:cNvPr>
          <p:cNvSpPr/>
          <p:nvPr/>
        </p:nvSpPr>
        <p:spPr>
          <a:xfrm>
            <a:off x="538480" y="1503680"/>
            <a:ext cx="474472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9,2 + 17,56 + 0,8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0C767A8-0C60-4122-65A0-A26A0A1142AF}"/>
              </a:ext>
            </a:extLst>
          </p:cNvPr>
          <p:cNvSpPr/>
          <p:nvPr/>
        </p:nvSpPr>
        <p:spPr>
          <a:xfrm>
            <a:off x="6421120" y="1534160"/>
            <a:ext cx="534416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92,15 + 7,99 + 0,01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5E4664-5894-1218-9243-5C0194E966FB}"/>
              </a:ext>
            </a:extLst>
          </p:cNvPr>
          <p:cNvSpPr txBox="1"/>
          <p:nvPr/>
        </p:nvSpPr>
        <p:spPr>
          <a:xfrm>
            <a:off x="548640" y="2773680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(9,2 + 0,8)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27,56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ABB14B-97F8-F9CE-2FB2-8D9F18382687}"/>
              </a:ext>
            </a:extLst>
          </p:cNvPr>
          <p:cNvSpPr txBox="1"/>
          <p:nvPr/>
        </p:nvSpPr>
        <p:spPr>
          <a:xfrm>
            <a:off x="6370320" y="2773680"/>
            <a:ext cx="555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(7,99 + 0,01)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+ 8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100,15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3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581849" y="26619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203944" y="32938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BC779369-864D-4B96-D396-C555EBEAD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26746"/>
              </p:ext>
            </p:extLst>
          </p:nvPr>
        </p:nvGraphicFramePr>
        <p:xfrm>
          <a:off x="833120" y="109045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=""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=""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7,8 + 11,6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9,12 + 9,21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0857886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D9ABFA6B-EB07-84C4-45CD-584E8078D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57419"/>
              </p:ext>
            </p:extLst>
          </p:nvPr>
        </p:nvGraphicFramePr>
        <p:xfrm>
          <a:off x="792480" y="207597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=""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=""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15,7 + 1,57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9,03 + 3,38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08578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881315-9510-7D3A-F523-397AD96168DA}"/>
              </a:ext>
            </a:extLst>
          </p:cNvPr>
          <p:cNvSpPr txBox="1"/>
          <p:nvPr/>
        </p:nvSpPr>
        <p:spPr>
          <a:xfrm>
            <a:off x="670560" y="30480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C68983-5FC0-918F-C5B3-11414E07FB58}"/>
              </a:ext>
            </a:extLst>
          </p:cNvPr>
          <p:cNvSpPr txBox="1"/>
          <p:nvPr/>
        </p:nvSpPr>
        <p:spPr>
          <a:xfrm>
            <a:off x="426720" y="33020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F5E8F3C-1931-3FDB-6A53-011FD6C2BDB3}"/>
              </a:ext>
            </a:extLst>
          </p:cNvPr>
          <p:cNvCxnSpPr>
            <a:cxnSpLocks/>
          </p:cNvCxnSpPr>
          <p:nvPr/>
        </p:nvCxnSpPr>
        <p:spPr>
          <a:xfrm>
            <a:off x="670560" y="457200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48752CE-D88B-9F68-A309-16798180530C}"/>
              </a:ext>
            </a:extLst>
          </p:cNvPr>
          <p:cNvSpPr txBox="1"/>
          <p:nvPr/>
        </p:nvSpPr>
        <p:spPr>
          <a:xfrm>
            <a:off x="3220720" y="305816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9,12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3A0AC11-71F4-0086-679E-9E7DB5D7208C}"/>
              </a:ext>
            </a:extLst>
          </p:cNvPr>
          <p:cNvSpPr txBox="1"/>
          <p:nvPr/>
        </p:nvSpPr>
        <p:spPr>
          <a:xfrm>
            <a:off x="2854960" y="33324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A24C81E-A13E-3466-B57E-1338B6675F03}"/>
              </a:ext>
            </a:extLst>
          </p:cNvPr>
          <p:cNvCxnSpPr>
            <a:cxnSpLocks/>
          </p:cNvCxnSpPr>
          <p:nvPr/>
        </p:nvCxnSpPr>
        <p:spPr>
          <a:xfrm>
            <a:off x="3220720" y="458216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A80D82D-F63E-6834-C6C7-BB88E9E40FE4}"/>
              </a:ext>
            </a:extLst>
          </p:cNvPr>
          <p:cNvSpPr txBox="1"/>
          <p:nvPr/>
        </p:nvSpPr>
        <p:spPr>
          <a:xfrm>
            <a:off x="6715760" y="307848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15,7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1,57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6EBF3AE-BABD-ABA7-FA5A-350EB136DB74}"/>
              </a:ext>
            </a:extLst>
          </p:cNvPr>
          <p:cNvSpPr txBox="1"/>
          <p:nvPr/>
        </p:nvSpPr>
        <p:spPr>
          <a:xfrm>
            <a:off x="6664960" y="35255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3D0EFB7-489E-476C-1D78-4E3A3E06C22A}"/>
              </a:ext>
            </a:extLst>
          </p:cNvPr>
          <p:cNvCxnSpPr>
            <a:cxnSpLocks/>
          </p:cNvCxnSpPr>
          <p:nvPr/>
        </p:nvCxnSpPr>
        <p:spPr>
          <a:xfrm>
            <a:off x="7000240" y="453136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2DA3D83-3A06-AE84-5D9F-B8D63027F223}"/>
              </a:ext>
            </a:extLst>
          </p:cNvPr>
          <p:cNvSpPr txBox="1"/>
          <p:nvPr/>
        </p:nvSpPr>
        <p:spPr>
          <a:xfrm>
            <a:off x="9550400" y="301752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9,03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2704025-9BC6-273F-0EF4-D780C77CE0A7}"/>
              </a:ext>
            </a:extLst>
          </p:cNvPr>
          <p:cNvSpPr txBox="1"/>
          <p:nvPr/>
        </p:nvSpPr>
        <p:spPr>
          <a:xfrm>
            <a:off x="9184640" y="329184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12389CE2-BEFC-F758-8A35-73C459867D2C}"/>
              </a:ext>
            </a:extLst>
          </p:cNvPr>
          <p:cNvCxnSpPr>
            <a:cxnSpLocks/>
          </p:cNvCxnSpPr>
          <p:nvPr/>
        </p:nvCxnSpPr>
        <p:spPr>
          <a:xfrm>
            <a:off x="9367520" y="4541520"/>
            <a:ext cx="160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5C600FD-6931-E0A0-BBF1-16F646C90DA8}"/>
              </a:ext>
            </a:extLst>
          </p:cNvPr>
          <p:cNvSpPr txBox="1"/>
          <p:nvPr/>
        </p:nvSpPr>
        <p:spPr>
          <a:xfrm>
            <a:off x="619760" y="455168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E8D22F-B709-A900-7872-607E361A6972}"/>
              </a:ext>
            </a:extLst>
          </p:cNvPr>
          <p:cNvSpPr txBox="1"/>
          <p:nvPr/>
        </p:nvSpPr>
        <p:spPr>
          <a:xfrm>
            <a:off x="293624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18,33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E4FDB9BD-A292-5FF6-5367-3EF63E084655}"/>
              </a:ext>
            </a:extLst>
          </p:cNvPr>
          <p:cNvSpPr txBox="1"/>
          <p:nvPr/>
        </p:nvSpPr>
        <p:spPr>
          <a:xfrm>
            <a:off x="704088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17,27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0AD22D87-D1B2-FEB1-B448-23BA563ACB86}"/>
              </a:ext>
            </a:extLst>
          </p:cNvPr>
          <p:cNvSpPr txBox="1"/>
          <p:nvPr/>
        </p:nvSpPr>
        <p:spPr>
          <a:xfrm>
            <a:off x="9286240" y="45415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12,41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11" grpId="0"/>
      <p:bldP spid="12" grpId="0"/>
      <p:bldP spid="14" grpId="0"/>
      <p:bldP spid="15" grpId="0"/>
      <p:bldP spid="17" grpId="0"/>
      <p:bldP spid="18" grpId="0"/>
      <p:bldP spid="21" grpId="0"/>
      <p:bldP spid="22" grpId="0"/>
      <p:bldP spid="97" grpId="0"/>
      <p:bldP spid="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646F056-5FE1-0D54-1F7A-A487BF8A2541}"/>
              </a:ext>
            </a:extLst>
          </p:cNvPr>
          <p:cNvSpPr txBox="1"/>
          <p:nvPr/>
        </p:nvSpPr>
        <p:spPr>
          <a:xfrm>
            <a:off x="883920" y="2448560"/>
            <a:ext cx="10749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0,9 + 0,35 = 1,25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1,25 + 0,31 = 1,56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 cao hơn Rô-bốt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1,56 – 0,9 = 0,66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 a) 1,25 m; b) 0,66 m</a:t>
            </a:r>
          </a:p>
        </p:txBody>
      </p:sp>
    </p:spTree>
    <p:extLst>
      <p:ext uri="{BB962C8B-B14F-4D97-AF65-F5344CB8AC3E}">
        <p14:creationId xmlns:p14="http://schemas.microsoft.com/office/powerpoint/2010/main" val="25425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EA498BE-341A-7426-BDF3-15AA29DC3C0D}"/>
              </a:ext>
            </a:extLst>
          </p:cNvPr>
          <p:cNvGrpSpPr/>
          <p:nvPr/>
        </p:nvGrpSpPr>
        <p:grpSpPr>
          <a:xfrm>
            <a:off x="-49549" y="36036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567CE7C-E406-136D-C19B-FCE3A7B1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EA58CDBC-88E4-6067-0DE6-B6F9C47F5DB4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5BAA830-D7F1-BB5D-F1C5-007A2AA93A07}"/>
              </a:ext>
            </a:extLst>
          </p:cNvPr>
          <p:cNvSpPr txBox="1"/>
          <p:nvPr/>
        </p:nvSpPr>
        <p:spPr>
          <a:xfrm>
            <a:off x="1984629" y="1019465"/>
            <a:ext cx="888724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4,699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 </a:t>
            </a:r>
            <a:r>
              <a:rPr lang="en-US" sz="5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nb-NO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4DD70CB8-84ED-3952-F409-CFBC56E3C76B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5E065E4-7275-B83C-5372-8C87EBF6ABB7}"/>
              </a:ext>
            </a:extLst>
          </p:cNvPr>
          <p:cNvGrpSpPr/>
          <p:nvPr/>
        </p:nvGrpSpPr>
        <p:grpSpPr>
          <a:xfrm>
            <a:off x="6096000" y="4808555"/>
            <a:ext cx="4038600" cy="1368075"/>
            <a:chOff x="1492170" y="3045263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="" xmlns:a16="http://schemas.microsoft.com/office/drawing/2014/main" id="{397CFB53-A6AA-1DA0-46D9-ECD328179B56}"/>
                </a:ext>
              </a:extLst>
            </p:cNvPr>
            <p:cNvSpPr/>
            <p:nvPr/>
          </p:nvSpPr>
          <p:spPr>
            <a:xfrm>
              <a:off x="1492170" y="3045263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65B9D5C-2435-18A3-F111-6D6EE72FDB6E}"/>
                </a:ext>
              </a:extLst>
            </p:cNvPr>
            <p:cNvSpPr txBox="1"/>
            <p:nvPr/>
          </p:nvSpPr>
          <p:spPr>
            <a:xfrm>
              <a:off x="2051731" y="3295556"/>
              <a:ext cx="3331780" cy="1047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5400" b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5400" b="1" smtClean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4,7</a:t>
              </a:r>
              <a:endParaRPr lang="en-US" sz="5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F5B6AA7-262F-386E-044E-3F9824EBCF9E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="" xmlns:a16="http://schemas.microsoft.com/office/drawing/2014/main" id="{DA66C44C-4710-03A9-F6A5-76287E2FC91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CC8CBAF-D65F-5B1E-DCB6-43E41E3064B3}"/>
                </a:ext>
              </a:extLst>
            </p:cNvPr>
            <p:cNvSpPr txBox="1"/>
            <p:nvPr/>
          </p:nvSpPr>
          <p:spPr>
            <a:xfrm>
              <a:off x="2398489" y="5017312"/>
              <a:ext cx="3415862" cy="966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5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4,69</a:t>
              </a:r>
              <a:endParaRPr lang="en-US" sz="5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97C4917-16BF-426C-A964-00C832FB470A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="" xmlns:a16="http://schemas.microsoft.com/office/drawing/2014/main" id="{97DB8372-9237-CF7F-732C-83D986FDECE3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DCA56DF-EB90-4027-304E-0583CE2ACF62}"/>
                </a:ext>
              </a:extLst>
            </p:cNvPr>
            <p:cNvSpPr txBox="1"/>
            <p:nvPr/>
          </p:nvSpPr>
          <p:spPr>
            <a:xfrm>
              <a:off x="7125946" y="5017312"/>
              <a:ext cx="2889379" cy="966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4,6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="" xmlns:a16="http://schemas.microsoft.com/office/drawing/2014/main" id="{84C9018B-7EC5-8407-32B2-B66912266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DC585FD-2983-B9FC-03E1-9A1E74479C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D2618B76-4112-1887-DD34-E9AA14A0B99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35BBED42-D141-E6FC-42A9-55133F7F0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92F5E6F-449B-997F-7060-9CB4171A6B64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8F1F194-BFB8-B589-4CE4-2CE73AB6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59BA31C8-ABA3-0329-EA7D-DC4A6DC6017F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67A776-E893-0E34-6C51-4E778AEE9E46}"/>
              </a:ext>
            </a:extLst>
          </p:cNvPr>
          <p:cNvSpPr txBox="1"/>
          <p:nvPr/>
        </p:nvSpPr>
        <p:spPr>
          <a:xfrm>
            <a:off x="1230110" y="1361271"/>
            <a:ext cx="1031064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,5 + 5,6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="" xmlns:a16="http://schemas.microsoft.com/office/drawing/2014/main" id="{07409B0D-28C1-DAC9-24DC-6031D168742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4152BB4-6781-3BB3-705F-12013FB9CA5A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="" xmlns:a16="http://schemas.microsoft.com/office/drawing/2014/main" id="{D26220A1-F2BE-02FF-E3FB-30F7CAAB9E06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C4B3432-C7D3-2A36-0158-B5E14AA6CDE4}"/>
                </a:ext>
              </a:extLst>
            </p:cNvPr>
            <p:cNvSpPr txBox="1"/>
            <p:nvPr/>
          </p:nvSpPr>
          <p:spPr>
            <a:xfrm>
              <a:off x="2681029" y="3274448"/>
              <a:ext cx="23727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43,1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670C726-ACFA-E2B8-82E0-DCFCB4150AA3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="" xmlns:a16="http://schemas.microsoft.com/office/drawing/2014/main" id="{3BBB0293-A2CA-7ABA-52C2-25BDD14D5861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AB8E01D-0923-E491-6F25-99D24E74E8B5}"/>
                </a:ext>
              </a:extLst>
            </p:cNvPr>
            <p:cNvSpPr txBox="1"/>
            <p:nvPr/>
          </p:nvSpPr>
          <p:spPr>
            <a:xfrm>
              <a:off x="2608678" y="5038921"/>
              <a:ext cx="23727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11347C0-E8BF-7172-F2E6-D2CE02051791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="" xmlns:a16="http://schemas.microsoft.com/office/drawing/2014/main" id="{0E5E5296-EC07-2967-45F8-1BC3528464E5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FBBED3C-0BB1-F081-EA01-81D12BC19C5B}"/>
                </a:ext>
              </a:extLst>
            </p:cNvPr>
            <p:cNvSpPr txBox="1"/>
            <p:nvPr/>
          </p:nvSpPr>
          <p:spPr>
            <a:xfrm>
              <a:off x="7167884" y="5038921"/>
              <a:ext cx="23727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2,1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="" xmlns:a16="http://schemas.microsoft.com/office/drawing/2014/main" id="{D15ABF9F-64E2-0AE5-5A97-72427841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150DCEAB-4465-3171-1CF0-0F08F78C37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4E05A191-FDBE-7E67-BEFE-05F6AC520E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="" xmlns:a16="http://schemas.microsoft.com/office/drawing/2014/main" id="{9B4E9F99-3612-DD5B-0396-DF8856077A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56043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530660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=""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35240" y="45334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 BÌNH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 CƯỜNG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5B9BD5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DỊU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DƯỠNG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ĐĂNG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HẠNH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HUYỀN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KHANG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KIÊN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KIỆT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LÂM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PHƯƠNG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002060"/>
                  </a:solidFill>
                  <a:latin typeface="Calibri" panose="020F0502020204030204"/>
                </a:rPr>
                <a:t>NGÔ THÀNH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THÀNH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TRƯỞNG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 VỸ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PHÚC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A BÌNH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white"/>
                  </a:solidFill>
                  <a:latin typeface="Calibri" panose="020F0502020204030204"/>
                </a:rPr>
                <a:t>DĂNG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TRÚC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srgbClr val="7030A0"/>
                  </a:solidFill>
                  <a:latin typeface="Calibri" panose="020F0502020204030204"/>
                </a:rPr>
                <a:t>TR. ANH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smtClean="0">
                  <a:solidFill>
                    <a:prstClr val="black"/>
                  </a:solidFill>
                  <a:latin typeface="Calibri" panose="020F0502020204030204"/>
                </a:rPr>
                <a:t>ÁNH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mtClean="0">
                  <a:solidFill>
                    <a:prstClr val="black"/>
                  </a:solidFill>
                  <a:latin typeface="Calibri" panose="020F0502020204030204"/>
                </a:rPr>
                <a:t>BẢO 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6600"/>
                </a:solidFill>
                <a:latin typeface="Calibri" panose="020F0502020204030204"/>
              </a:rPr>
              <a:t>KÌ DIỆU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862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21A89C-C103-ADDC-6B6A-6AC3824F4FFC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E6B7052-02CB-A51E-8A31-B3BC68013E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F6B15BC-7152-D9D1-73AE-2051ADF2A88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x-non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8F8290-89BD-BB4E-237A-65FBC878EE3D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ô chữ dưới đây.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8721D866-F039-BE06-DF76-0F1DCB93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02058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8C80E263-CD1A-B125-D429-466B1C6B6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775816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=""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=""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=""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=""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35625D-FC2C-448B-722A-E6ACEFE3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3872547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E07BDFA-91C1-B331-46C8-79D4F8855AF6}"/>
              </a:ext>
            </a:extLst>
          </p:cNvPr>
          <p:cNvSpPr/>
          <p:nvPr/>
        </p:nvSpPr>
        <p:spPr>
          <a:xfrm>
            <a:off x="5049520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C94F716-B7FD-637A-D90F-7C0BAE0E5D71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</p:spTree>
    <p:extLst>
      <p:ext uri="{BB962C8B-B14F-4D97-AF65-F5344CB8AC3E}">
        <p14:creationId xmlns:p14="http://schemas.microsoft.com/office/powerpoint/2010/main" val="21935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890</Words>
  <Application>Microsoft Office PowerPoint</Application>
  <PresentationFormat>Custom</PresentationFormat>
  <Paragraphs>465</Paragraphs>
  <Slides>32</Slides>
  <Notes>1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69</cp:revision>
  <dcterms:created xsi:type="dcterms:W3CDTF">2024-04-26T09:11:17Z</dcterms:created>
  <dcterms:modified xsi:type="dcterms:W3CDTF">2024-12-23T14:12:53Z</dcterms:modified>
</cp:coreProperties>
</file>