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57" r:id="rId2"/>
  </p:sldMasterIdLst>
  <p:notesMasterIdLst>
    <p:notesMasterId r:id="rId5"/>
  </p:notesMasterIdLst>
  <p:sldIdLst>
    <p:sldId id="2007577193" r:id="rId3"/>
    <p:sldId id="200757719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BBF41-48BC-429A-BAFB-2A7A30A8EDB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1CBC-F7B0-4BFB-AECC-42590AE79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3237-BE8C-4606-A112-B4E6C2A01439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35240" y="45334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TIẾN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ĐẠI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HẰNG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VÂN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THIÊN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XIN 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LINH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THẮM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THỦY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HUYỀN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LƯƠNG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TRUNG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KHÁNH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MỴ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TÚ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ĐỒNG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THÚY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HUẾ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THẮNG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LÊ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LỢI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9" y="5980210"/>
            <a:ext cx="2341065" cy="933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2510" y="-690553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00303" y="760959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6600"/>
                </a:solidFill>
                <a:latin typeface="Calibri" panose="020F0502020204030204"/>
              </a:rPr>
              <a:t>KÌ DIỆU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5522" y="-877791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3E60399-E3C3-4B39-871F-6D22BFB35151}"/>
              </a:ext>
            </a:extLst>
          </p:cNvPr>
          <p:cNvSpPr/>
          <p:nvPr/>
        </p:nvSpPr>
        <p:spPr>
          <a:xfrm>
            <a:off x="10832405" y="116958"/>
            <a:ext cx="118097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4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35240" y="45334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H BÌNH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A BÌNH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 CƯỜNG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CƯỜNG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5B9BD5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DỊU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DƯƠNG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MINH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DƯỠNG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DUYÊN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ĐĂNG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HẠNH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HUYỀN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KHANG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KIÊN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KIỆT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LÂM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NHƯ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 PHƯƠNG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 PHƯƠNG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TÀI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002060"/>
                  </a:solidFill>
                  <a:latin typeface="Calibri" panose="020F0502020204030204"/>
                </a:rPr>
                <a:t>NGÔ THÀNH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THÀNH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THƯ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TRÚC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TRƯỞNG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 VỸ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A BÌNH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white"/>
                  </a:solidFill>
                  <a:latin typeface="Calibri" panose="020F0502020204030204"/>
                </a:rPr>
                <a:t>DĂNG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TRÚC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srgbClr val="7030A0"/>
                  </a:solidFill>
                  <a:latin typeface="Calibri" panose="020F0502020204030204"/>
                </a:rPr>
                <a:t>TR. ANH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noProof="0" smtClean="0">
                  <a:solidFill>
                    <a:prstClr val="black"/>
                  </a:solidFill>
                  <a:latin typeface="Calibri" panose="020F0502020204030204"/>
                </a:rPr>
                <a:t>ÁNH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mtClean="0">
                  <a:solidFill>
                    <a:prstClr val="black"/>
                  </a:solidFill>
                  <a:latin typeface="Calibri" panose="020F0502020204030204"/>
                </a:rPr>
                <a:t>BẢO A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1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9" y="5980210"/>
            <a:ext cx="2341065" cy="933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02510" y="-690553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00303" y="760959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6600"/>
                </a:solidFill>
                <a:latin typeface="Calibri" panose="020F0502020204030204"/>
              </a:rPr>
              <a:t>KÌ DIỆU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5522" y="-877791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3E60399-E3C3-4B39-871F-6D22BFB35151}"/>
              </a:ext>
            </a:extLst>
          </p:cNvPr>
          <p:cNvSpPr/>
          <p:nvPr/>
        </p:nvSpPr>
        <p:spPr>
          <a:xfrm>
            <a:off x="10832405" y="116958"/>
            <a:ext cx="118097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839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1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97</Words>
  <Application>Microsoft Office PowerPoint</Application>
  <PresentationFormat>Custom</PresentationFormat>
  <Paragraphs>78</Paragraphs>
  <Slides>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2_Office Theme</vt:lpstr>
      <vt:lpstr>jeppt.com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12</cp:revision>
  <dcterms:created xsi:type="dcterms:W3CDTF">2021-10-11T14:20:13Z</dcterms:created>
  <dcterms:modified xsi:type="dcterms:W3CDTF">2024-12-23T13:39:57Z</dcterms:modified>
</cp:coreProperties>
</file>