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m4a" ContentType="audio/unknown"/>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328" r:id="rId4"/>
    <p:sldId id="262" r:id="rId5"/>
    <p:sldId id="257" r:id="rId6"/>
    <p:sldId id="259" r:id="rId7"/>
    <p:sldId id="258" r:id="rId8"/>
    <p:sldId id="260" r:id="rId9"/>
    <p:sldId id="256" r:id="rId10"/>
    <p:sldId id="329" r:id="rId11"/>
    <p:sldId id="263"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2" d="100"/>
          <a:sy n="72" d="100"/>
        </p:scale>
        <p:origin x="-1104"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28</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10/3/2025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xmlns=""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xmlns=""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10/3/2025</a:t>
            </a:fld>
            <a:endParaRPr lang="en-US"/>
          </a:p>
        </p:txBody>
      </p:sp>
      <p:sp>
        <p:nvSpPr>
          <p:cNvPr id="6" name="Footer Placeholder 5">
            <a:extLst>
              <a:ext uri="{FF2B5EF4-FFF2-40B4-BE49-F238E27FC236}">
                <a16:creationId xmlns:a16="http://schemas.microsoft.com/office/drawing/2014/main" xmlns=""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10/3/2025</a:t>
            </a:fld>
            <a:endParaRPr lang="en-US"/>
          </a:p>
        </p:txBody>
      </p:sp>
      <p:sp>
        <p:nvSpPr>
          <p:cNvPr id="8" name="Footer Placeholder 7">
            <a:extLst>
              <a:ext uri="{FF2B5EF4-FFF2-40B4-BE49-F238E27FC236}">
                <a16:creationId xmlns:a16="http://schemas.microsoft.com/office/drawing/2014/main" xmlns=""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10/3/2025</a:t>
            </a:fld>
            <a:endParaRPr lang="en-US"/>
          </a:p>
        </p:txBody>
      </p:sp>
      <p:sp>
        <p:nvSpPr>
          <p:cNvPr id="4" name="Footer Placeholder 3">
            <a:extLst>
              <a:ext uri="{FF2B5EF4-FFF2-40B4-BE49-F238E27FC236}">
                <a16:creationId xmlns:a16="http://schemas.microsoft.com/office/drawing/2014/main" xmlns=""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10/3/2025</a:t>
            </a:fld>
            <a:endParaRPr lang="en-US"/>
          </a:p>
        </p:txBody>
      </p:sp>
      <p:sp>
        <p:nvSpPr>
          <p:cNvPr id="6" name="Footer Placeholder 5">
            <a:extLst>
              <a:ext uri="{FF2B5EF4-FFF2-40B4-BE49-F238E27FC236}">
                <a16:creationId xmlns:a16="http://schemas.microsoft.com/office/drawing/2014/main" xmlns=""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10/3/2025</a:t>
            </a:fld>
            <a:endParaRPr lang="en-US"/>
          </a:p>
        </p:txBody>
      </p:sp>
      <p:sp>
        <p:nvSpPr>
          <p:cNvPr id="6" name="Footer Placeholder 5">
            <a:extLst>
              <a:ext uri="{FF2B5EF4-FFF2-40B4-BE49-F238E27FC236}">
                <a16:creationId xmlns:a16="http://schemas.microsoft.com/office/drawing/2014/main" xmlns=""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10/3/2025</a:t>
            </a:fld>
            <a:endParaRPr lang="en-US"/>
          </a:p>
        </p:txBody>
      </p:sp>
      <p:sp>
        <p:nvSpPr>
          <p:cNvPr id="5" name="Footer Placeholder 4">
            <a:extLst>
              <a:ext uri="{FF2B5EF4-FFF2-40B4-BE49-F238E27FC236}">
                <a16:creationId xmlns:a16="http://schemas.microsoft.com/office/drawing/2014/main" xmlns=""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10/3/2025</a:t>
            </a:fld>
            <a:endParaRPr lang="en-US"/>
          </a:p>
        </p:txBody>
      </p:sp>
      <p:sp>
        <p:nvSpPr>
          <p:cNvPr id="5" name="Footer Placeholder 4">
            <a:extLst>
              <a:ext uri="{FF2B5EF4-FFF2-40B4-BE49-F238E27FC236}">
                <a16:creationId xmlns:a16="http://schemas.microsoft.com/office/drawing/2014/main" xmlns=""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10/3/2025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gif"/><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5.gif"/><Relationship Id="rId3" Type="http://schemas.microsoft.com/office/2007/relationships/hdphoto" Target="../media/hdphoto5.wdp"/><Relationship Id="rId7" Type="http://schemas.openxmlformats.org/officeDocument/2006/relationships/image" Target="../media/image44.gif"/><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gif"/></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8.emf"/></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30.xml"/><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gif"/><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gif"/><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19.png"/><Relationship Id="rId3" Type="http://schemas.microsoft.com/office/2007/relationships/media" Target="../media/media3.m4a"/><Relationship Id="rId21" Type="http://schemas.openxmlformats.org/officeDocument/2006/relationships/image" Target="../media/image28.jpeg"/><Relationship Id="rId7" Type="http://schemas.openxmlformats.org/officeDocument/2006/relationships/video" Target="../media/media5.mp4"/><Relationship Id="rId12" Type="http://schemas.openxmlformats.org/officeDocument/2006/relationships/image" Target="../media/image25.png"/><Relationship Id="rId17" Type="http://schemas.openxmlformats.org/officeDocument/2006/relationships/image" Target="../media/image27.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4.png"/><Relationship Id="rId19" Type="http://schemas.openxmlformats.org/officeDocument/2006/relationships/image" Target="../media/image23.sv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5.png"/><Relationship Id="rId18" Type="http://schemas.openxmlformats.org/officeDocument/2006/relationships/image" Target="../media/image19.png"/><Relationship Id="rId3" Type="http://schemas.microsoft.com/office/2007/relationships/media" Target="../media/media3.m4a"/><Relationship Id="rId21" Type="http://schemas.openxmlformats.org/officeDocument/2006/relationships/image" Target="../media/image22.png"/><Relationship Id="rId7" Type="http://schemas.openxmlformats.org/officeDocument/2006/relationships/video" Target="../media/media5.mp4"/><Relationship Id="rId12" Type="http://schemas.openxmlformats.org/officeDocument/2006/relationships/image" Target="../media/image29.svg"/><Relationship Id="rId17" Type="http://schemas.openxmlformats.org/officeDocument/2006/relationships/image" Target="../media/image29.png"/><Relationship Id="rId2" Type="http://schemas.microsoft.com/office/2007/relationships/media" Target="../media/media2.m4a"/><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4.png"/><Relationship Id="rId5" Type="http://schemas.microsoft.com/office/2007/relationships/media" Target="../media/media4.mp3"/><Relationship Id="rId15" Type="http://schemas.openxmlformats.org/officeDocument/2006/relationships/image" Target="../media/image26.png"/><Relationship Id="rId10" Type="http://schemas.openxmlformats.org/officeDocument/2006/relationships/image" Target="../media/image23.jpeg"/><Relationship Id="rId4" Type="http://schemas.openxmlformats.org/officeDocument/2006/relationships/audio" Target="../media/media3.m4a"/><Relationship Id="rId9" Type="http://schemas.openxmlformats.org/officeDocument/2006/relationships/image" Target="../media/image29.jpeg"/><Relationship Id="rId14" Type="http://schemas.openxmlformats.org/officeDocument/2006/relationships/image" Target="../media/image31.svg"/><Relationship Id="rId22"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3.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5.png"/><Relationship Id="rId17" Type="http://schemas.openxmlformats.org/officeDocument/2006/relationships/image" Target="../media/image19.png"/><Relationship Id="rId2" Type="http://schemas.microsoft.com/office/2007/relationships/media" Target="../media/media2.m4a"/><Relationship Id="rId16" Type="http://schemas.openxmlformats.org/officeDocument/2006/relationships/image" Target="../media/image27.png"/><Relationship Id="rId20" Type="http://schemas.openxmlformats.org/officeDocument/2006/relationships/image" Target="../media/image2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4.png"/><Relationship Id="rId19" Type="http://schemas.openxmlformats.org/officeDocument/2006/relationships/image" Target="../media/image22.pn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41.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xmlns=""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xmlns=""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xmlns=""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xmlns=""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xmlns=""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xmlns=""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xmlns=""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xmlns=""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xmlns=""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xmlns=""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xmlns=""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xmlns=""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xmlns=""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xmlns=""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xmlns=""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xmlns=""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xmlns=""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xmlns=""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xmlns=""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xmlns=""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xmlns=""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xmlns=""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xmlns=""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xmlns=""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xmlns=""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xmlns=""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xmlns=""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xmlns=""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xmlns=""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xmlns=""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xmlns=""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xmlns=""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xmlns=""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xmlns=""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xmlns=""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xmlns=""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xmlns=""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xmlns=""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xmlns=""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xmlns=""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xmlns=""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xmlns="" id="{6DDF5A25-73F6-B441-D56C-F40DE81666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xmlns="" id="{5AAB1A92-DE0D-E7F0-0E19-E3E2F688E36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xmlns=""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xmlns=""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xmlns=""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xmlns=""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xmlns=""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xmlns=""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xmlns=""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xmlns=""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xmlns="" id="{C57DFE77-06BB-697F-FB76-EA697C5982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xmlns="" id="{6DDF5A25-73F6-B441-D56C-F40DE81666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xmlns="" id="{5AAB1A92-DE0D-E7F0-0E19-E3E2F688E36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xmlns=""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xmlns=""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xmlns=""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xmlns=""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xmlns=""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xmlns=""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xmlns=""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51719318-1AE5-6573-FFC6-EA3B5750E7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xmlns="" id="{6DDF5A25-73F6-B441-D56C-F40DE81666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xmlns="" id="{5AAB1A92-DE0D-E7F0-0E19-E3E2F688E36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xmlns=""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xmlns=""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xmlns=""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xmlns=""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xmlns=""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xmlns=""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xmlns=""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xmlns=""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xmlns=""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xmlns=""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xmlns=""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xmlns="" id="{6DDF5A25-73F6-B441-D56C-F40DE81666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xmlns="" id="{5AAB1A92-DE0D-E7F0-0E19-E3E2F688E36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xmlns=""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xmlns=""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xmlns=""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xmlns=""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xmlns=""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xmlns=""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xmlns=""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xmlns=""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xmlns=""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xmlns=""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xmlns=""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xmlns="" id="{CB04747E-3EB0-3545-F02E-65BF3CF7EB99}"/>
                </a:ext>
              </a:extLst>
            </p:cNvPr>
            <p:cNvSpPr/>
            <p:nvPr/>
          </p:nvSpPr>
          <p:spPr>
            <a:xfrm>
              <a:off x="6131171" y="1307158"/>
              <a:ext cx="6867525" cy="2806682"/>
            </a:xfrm>
            <a:custGeom>
              <a:avLst/>
              <a:gdLst>
                <a:gd name="connsiteX0" fmla="*/ 0 w 5013788"/>
                <a:gd name="connsiteY0" fmla="*/ 467790 h 2806682"/>
                <a:gd name="connsiteX1" fmla="*/ 467790 w 5013788"/>
                <a:gd name="connsiteY1" fmla="*/ 0 h 2806682"/>
                <a:gd name="connsiteX2" fmla="*/ 4545998 w 5013788"/>
                <a:gd name="connsiteY2" fmla="*/ 0 h 2806682"/>
                <a:gd name="connsiteX3" fmla="*/ 5013788 w 5013788"/>
                <a:gd name="connsiteY3" fmla="*/ 467790 h 2806682"/>
                <a:gd name="connsiteX4" fmla="*/ 5013788 w 5013788"/>
                <a:gd name="connsiteY4" fmla="*/ 2338892 h 2806682"/>
                <a:gd name="connsiteX5" fmla="*/ 4545998 w 5013788"/>
                <a:gd name="connsiteY5" fmla="*/ 2806682 h 2806682"/>
                <a:gd name="connsiteX6" fmla="*/ 467790 w 5013788"/>
                <a:gd name="connsiteY6" fmla="*/ 2806682 h 2806682"/>
                <a:gd name="connsiteX7" fmla="*/ 0 w 5013788"/>
                <a:gd name="connsiteY7" fmla="*/ 2338892 h 2806682"/>
                <a:gd name="connsiteX8" fmla="*/ 0 w 5013788"/>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788" h="2806682" fill="none" extrusionOk="0">
                  <a:moveTo>
                    <a:pt x="0" y="467790"/>
                  </a:moveTo>
                  <a:cubicBezTo>
                    <a:pt x="1541" y="251139"/>
                    <a:pt x="234944" y="42808"/>
                    <a:pt x="467790" y="0"/>
                  </a:cubicBezTo>
                  <a:cubicBezTo>
                    <a:pt x="1345549" y="72427"/>
                    <a:pt x="3054871" y="61419"/>
                    <a:pt x="4545998" y="0"/>
                  </a:cubicBezTo>
                  <a:cubicBezTo>
                    <a:pt x="4797106" y="-49871"/>
                    <a:pt x="4993567" y="203321"/>
                    <a:pt x="5013788" y="467790"/>
                  </a:cubicBezTo>
                  <a:cubicBezTo>
                    <a:pt x="5138322" y="1177096"/>
                    <a:pt x="5029313" y="1524507"/>
                    <a:pt x="5013788" y="2338892"/>
                  </a:cubicBezTo>
                  <a:cubicBezTo>
                    <a:pt x="5023343" y="2548751"/>
                    <a:pt x="4774855" y="2773617"/>
                    <a:pt x="4545998" y="2806682"/>
                  </a:cubicBezTo>
                  <a:cubicBezTo>
                    <a:pt x="3052008" y="2836509"/>
                    <a:pt x="1468871" y="2727376"/>
                    <a:pt x="467790" y="2806682"/>
                  </a:cubicBezTo>
                  <a:cubicBezTo>
                    <a:pt x="231172" y="2804225"/>
                    <a:pt x="-29449" y="2603068"/>
                    <a:pt x="0" y="2338892"/>
                  </a:cubicBezTo>
                  <a:cubicBezTo>
                    <a:pt x="57486" y="2011299"/>
                    <a:pt x="122781" y="1386250"/>
                    <a:pt x="0" y="467790"/>
                  </a:cubicBezTo>
                  <a:close/>
                </a:path>
                <a:path w="5013788" h="2806682" stroke="0" extrusionOk="0">
                  <a:moveTo>
                    <a:pt x="0" y="467790"/>
                  </a:moveTo>
                  <a:cubicBezTo>
                    <a:pt x="28445" y="217191"/>
                    <a:pt x="222645" y="27518"/>
                    <a:pt x="467790" y="0"/>
                  </a:cubicBezTo>
                  <a:cubicBezTo>
                    <a:pt x="2350358" y="123000"/>
                    <a:pt x="3794533" y="-96860"/>
                    <a:pt x="4545998" y="0"/>
                  </a:cubicBezTo>
                  <a:cubicBezTo>
                    <a:pt x="4775552" y="-21949"/>
                    <a:pt x="5030934" y="174870"/>
                    <a:pt x="5013788" y="467790"/>
                  </a:cubicBezTo>
                  <a:cubicBezTo>
                    <a:pt x="5009430" y="1182461"/>
                    <a:pt x="5061348" y="2027427"/>
                    <a:pt x="5013788" y="2338892"/>
                  </a:cubicBezTo>
                  <a:cubicBezTo>
                    <a:pt x="5001866" y="2601564"/>
                    <a:pt x="4776334" y="2802097"/>
                    <a:pt x="4545998" y="2806682"/>
                  </a:cubicBezTo>
                  <a:cubicBezTo>
                    <a:pt x="2746519" y="2645975"/>
                    <a:pt x="1704311" y="2846349"/>
                    <a:pt x="467790" y="2806682"/>
                  </a:cubicBezTo>
                  <a:cubicBezTo>
                    <a:pt x="183061" y="2801355"/>
                    <a:pt x="-11037" y="2592245"/>
                    <a:pt x="0" y="2338892"/>
                  </a:cubicBezTo>
                  <a:cubicBezTo>
                    <a:pt x="91540" y="1409786"/>
                    <a:pt x="80332" y="856186"/>
                    <a:pt x="0" y="467790"/>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xmlns=""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xmlns=""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xmlns=""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xmlns=""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xmlns=""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xmlns=""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xmlns=""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xmlns=""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xmlns=""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xmlns=""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xmlns=""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xmlns=""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xmlns=""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xmlns=""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xmlns=""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xmlns=""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xmlns=""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xmlns=""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xmlns=""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xmlns=""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xmlns=""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xmlns=""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xmlns=""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xmlns=""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xmlns=""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xmlns=""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xmlns=""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0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4D900C94-A899-02C0-7330-A2B74D77A1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xmlns=""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xmlns=""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xmlns=""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xmlns=""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xmlns=""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xmlns=""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xmlns=""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xmlns=""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xmlns=""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xmlns=""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xmlns=""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xmlns=""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xmlns=""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xmlns=""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xmlns=""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xmlns=""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xmlns="" id="{7309185E-EFEC-6ED7-282B-87B2003192CE}"/>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xmlns="" id="{29331F60-625D-9B21-8C00-8B04D7F762A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xmlns="" id="{5F49D476-B153-3F95-CAD3-3A614E2600D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xmlns="" id="{9219E4AE-AC73-D143-B1BE-D3447BD5544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xmlns="" id="{0DC0FCDC-4E78-3686-8711-69090A8EC69A}"/>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xmlns=""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xmlns=""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10"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xmlns=""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xmlns=""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xmlns=""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xmlns=""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xmlns=""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xmlns="" id="{239BC1B2-0E3B-FBEB-A6AF-C46F4AE76CA2}"/>
              </a:ext>
            </a:extLst>
          </p:cNvPr>
          <p:cNvSpPr txBox="1"/>
          <p:nvPr/>
        </p:nvSpPr>
        <p:spPr>
          <a:xfrm>
            <a:off x="8088267" y="5713933"/>
            <a:ext cx="1969827" cy="584775"/>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sp>
        <p:nvSpPr>
          <p:cNvPr id="42" name="TextBox 41">
            <a:extLst>
              <a:ext uri="{FF2B5EF4-FFF2-40B4-BE49-F238E27FC236}">
                <a16:creationId xmlns:a16="http://schemas.microsoft.com/office/drawing/2014/main" xmlns="" id="{51D964AC-6A17-31AF-5A64-DDC31955F4BC}"/>
              </a:ext>
            </a:extLst>
          </p:cNvPr>
          <p:cNvSpPr txBox="1"/>
          <p:nvPr/>
        </p:nvSpPr>
        <p:spPr>
          <a:xfrm>
            <a:off x="8037467" y="4189933"/>
            <a:ext cx="1969827" cy="584775"/>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sp>
        <p:nvSpPr>
          <p:cNvPr id="45" name="TextBox 44">
            <a:extLst>
              <a:ext uri="{FF2B5EF4-FFF2-40B4-BE49-F238E27FC236}">
                <a16:creationId xmlns:a16="http://schemas.microsoft.com/office/drawing/2014/main" xmlns="" id="{DFA4CA41-D64D-343C-9B16-D607AA6D4EE8}"/>
              </a:ext>
            </a:extLst>
          </p:cNvPr>
          <p:cNvSpPr txBox="1"/>
          <p:nvPr/>
        </p:nvSpPr>
        <p:spPr>
          <a:xfrm>
            <a:off x="1230267" y="5815533"/>
            <a:ext cx="1969827" cy="584775"/>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sp>
        <p:nvSpPr>
          <p:cNvPr id="46" name="Freeform 2">
            <a:extLst>
              <a:ext uri="{FF2B5EF4-FFF2-40B4-BE49-F238E27FC236}">
                <a16:creationId xmlns:a16="http://schemas.microsoft.com/office/drawing/2014/main" xmlns=""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 xmlns:asvg="http://schemas.microsoft.com/office/drawing/2016/SVG/main" r:embed="rId20"/>
                </a:ext>
              </a:extLst>
            </a:blip>
            <a:stretch>
              <a:fillRect/>
            </a:stretch>
          </a:blipFill>
        </p:spPr>
        <p:txBody>
          <a:bodyPr/>
          <a:lstStyle/>
          <a:p>
            <a:endParaRPr lang="en-US"/>
          </a:p>
        </p:txBody>
      </p:sp>
      <p:sp>
        <p:nvSpPr>
          <p:cNvPr id="49" name="TextBox 48">
            <a:extLst>
              <a:ext uri="{FF2B5EF4-FFF2-40B4-BE49-F238E27FC236}">
                <a16:creationId xmlns:a16="http://schemas.microsoft.com/office/drawing/2014/main" xmlns="" id="{6AABE36F-2B98-1E85-57FF-F88D656497D5}"/>
              </a:ext>
            </a:extLst>
          </p:cNvPr>
          <p:cNvSpPr txBox="1"/>
          <p:nvPr/>
        </p:nvSpPr>
        <p:spPr>
          <a:xfrm>
            <a:off x="1222441" y="4103566"/>
            <a:ext cx="1939981" cy="584775"/>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pic>
        <p:nvPicPr>
          <p:cNvPr id="50" name="y2mate.com - Incorrect sound effect">
            <a:hlinkClick r:id="" action="ppaction://media"/>
            <a:extLst>
              <a:ext uri="{FF2B5EF4-FFF2-40B4-BE49-F238E27FC236}">
                <a16:creationId xmlns:a16="http://schemas.microsoft.com/office/drawing/2014/main" xmlns=""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xmlns=""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xmlns=""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xmlns=""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xmlns=""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250" fill="hold"/>
                                        <p:tgtEl>
                                          <p:spTgt spid="36"/>
                                        </p:tgtEl>
                                        <p:attrNameLst>
                                          <p:attrName>ppt_x</p:attrName>
                                        </p:attrNameLst>
                                      </p:cBhvr>
                                      <p:tavLst>
                                        <p:tav tm="0">
                                          <p:val>
                                            <p:strVal val="#ppt_x"/>
                                          </p:val>
                                        </p:tav>
                                        <p:tav tm="100000">
                                          <p:val>
                                            <p:strVal val="#ppt_x"/>
                                          </p:val>
                                        </p:tav>
                                      </p:tavLst>
                                    </p:anim>
                                    <p:anim calcmode="lin" valueType="num">
                                      <p:cBhvr additive="base">
                                        <p:cTn id="8" dur="25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250" fill="hold"/>
                                        <p:tgtEl>
                                          <p:spTgt spid="35"/>
                                        </p:tgtEl>
                                        <p:attrNameLst>
                                          <p:attrName>ppt_x</p:attrName>
                                        </p:attrNameLst>
                                      </p:cBhvr>
                                      <p:tavLst>
                                        <p:tav tm="0">
                                          <p:val>
                                            <p:strVal val="#ppt_x"/>
                                          </p:val>
                                        </p:tav>
                                        <p:tav tm="100000">
                                          <p:val>
                                            <p:strVal val="#ppt_x"/>
                                          </p:val>
                                        </p:tav>
                                      </p:tavLst>
                                    </p:anim>
                                    <p:anim calcmode="lin" valueType="num">
                                      <p:cBhvr additive="base">
                                        <p:cTn id="12" dur="250" fill="hold"/>
                                        <p:tgtEl>
                                          <p:spTgt spid="35"/>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0610" fill="hold"/>
                                        <p:tgtEl>
                                          <p:spTgt spid="53"/>
                                        </p:tgtEl>
                                      </p:cBhvr>
                                    </p:cmd>
                                  </p:childTnLst>
                                </p:cTn>
                              </p:par>
                              <p:par>
                                <p:cTn id="15" presetID="1" presetClass="mediacall" presetSubtype="0" fill="hold" nodeType="withEffect">
                                  <p:stCondLst>
                                    <p:cond delay="0"/>
                                  </p:stCondLst>
                                  <p:childTnLst>
                                    <p:cmd type="call" cmd="playFrom(0.0)">
                                      <p:cBhvr>
                                        <p:cTn id="16" dur="11076" fill="hold"/>
                                        <p:tgtEl>
                                          <p:spTgt spid="54"/>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076" fill="hold"/>
                                        <p:tgtEl>
                                          <p:spTgt spid="54"/>
                                        </p:tgtEl>
                                      </p:cBhvr>
                                    </p:cmd>
                                  </p:childTnLst>
                                </p:cTn>
                              </p:par>
                              <p:par>
                                <p:cTn id="21" presetID="1" presetClass="mediacall" presetSubtype="0" fill="hold" nodeType="withEffect">
                                  <p:stCondLst>
                                    <p:cond delay="250"/>
                                  </p:stCondLst>
                                  <p:childTnLst>
                                    <p:cmd type="call" cmd="playFrom(0.0)">
                                      <p:cBhvr>
                                        <p:cTn id="22" dur="4214" fill="hold"/>
                                        <p:tgtEl>
                                          <p:spTgt spid="52"/>
                                        </p:tgtEl>
                                      </p:cBhvr>
                                    </p:cmd>
                                  </p:childTnLst>
                                </p:cTn>
                              </p:par>
                              <p:par>
                                <p:cTn id="23" presetID="14" presetClass="entr" presetSubtype="10" fill="hold" nodeType="withEffect">
                                  <p:stCondLst>
                                    <p:cond delay="250"/>
                                  </p:stCondLst>
                                  <p:childTnLst>
                                    <p:set>
                                      <p:cBhvr>
                                        <p:cTn id="24" dur="1" fill="hold">
                                          <p:stCondLst>
                                            <p:cond delay="0"/>
                                          </p:stCondLst>
                                        </p:cTn>
                                        <p:tgtEl>
                                          <p:spTgt spid="46"/>
                                        </p:tgtEl>
                                        <p:attrNameLst>
                                          <p:attrName>style.visibility</p:attrName>
                                        </p:attrNameLst>
                                      </p:cBhvr>
                                      <p:to>
                                        <p:strVal val="visible"/>
                                      </p:to>
                                    </p:set>
                                    <p:animEffect transition="in" filter="randombar(horizontal)">
                                      <p:cBhvr>
                                        <p:cTn id="25" dur="500"/>
                                        <p:tgtEl>
                                          <p:spTgt spid="46"/>
                                        </p:tgtEl>
                                      </p:cBhvr>
                                    </p:animEffect>
                                  </p:childTnLst>
                                </p:cTn>
                              </p:par>
                              <p:par>
                                <p:cTn id="26" presetID="1" presetClass="mediacall" presetSubtype="0" fill="hold" nodeType="withEffect">
                                  <p:stCondLst>
                                    <p:cond delay="0"/>
                                  </p:stCondLst>
                                  <p:childTnLst>
                                    <p:cmd type="call" cmd="playFrom(0.0)">
                                      <p:cBhvr>
                                        <p:cTn id="27" dur="1044" fill="hold"/>
                                        <p:tgtEl>
                                          <p:spTgt spid="50"/>
                                        </p:tgtEl>
                                      </p:cBhvr>
                                    </p:cmd>
                                  </p:childTnLst>
                                </p:cTn>
                              </p:par>
                              <p:par>
                                <p:cTn id="28" presetID="1" presetClass="mediacall" presetSubtype="0" fill="hold" nodeType="withEffect">
                                  <p:stCondLst>
                                    <p:cond delay="0"/>
                                  </p:stCondLst>
                                  <p:childTnLst>
                                    <p:cmd type="call" cmd="playFrom(0.0)">
                                      <p:cBhvr>
                                        <p:cTn id="29" dur="1044" fill="hold"/>
                                        <p:tgtEl>
                                          <p:spTgt spid="50"/>
                                        </p:tgtEl>
                                      </p:cBhvr>
                                    </p:cmd>
                                  </p:childTnLst>
                                </p:cTn>
                              </p:par>
                              <p:par>
                                <p:cTn id="30" presetID="1" presetClass="mediacall" presetSubtype="0" fill="hold" nodeType="withEffect">
                                  <p:stCondLst>
                                    <p:cond delay="0"/>
                                  </p:stCondLst>
                                  <p:childTnLst>
                                    <p:cmd type="call" cmd="playFrom(0.0)">
                                      <p:cBhvr>
                                        <p:cTn id="31" dur="1044"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54"/>
                                        </p:tgtEl>
                                      </p:cBhvr>
                                    </p:cmd>
                                  </p:childTnLst>
                                </p:cTn>
                              </p:par>
                            </p:childTnLst>
                          </p:cTn>
                        </p:par>
                      </p:childTnLst>
                    </p:cTn>
                  </p:par>
                </p:childTnLst>
              </p:cTn>
              <p:nextCondLst>
                <p:cond evt="onClick" delay="0">
                  <p:tgtEl>
                    <p:spTgt spid="54"/>
                  </p:tgtEl>
                </p:cond>
              </p:nextCondLst>
            </p:seq>
            <p:audio>
              <p:cMediaNode vol="80000">
                <p:cTn id="37" fill="hold" display="0">
                  <p:stCondLst>
                    <p:cond delay="indefinite"/>
                  </p:stCondLst>
                  <p:endCondLst>
                    <p:cond evt="onStopAudio" delay="0">
                      <p:tgtEl>
                        <p:sldTgt/>
                      </p:tgtEl>
                    </p:cond>
                  </p:endCondLst>
                </p:cTn>
                <p:tgtEl>
                  <p:spTgt spid="50"/>
                </p:tgtEl>
              </p:cMediaNode>
            </p:audio>
            <p:audio>
              <p:cMediaNode vol="80000">
                <p:cTn id="38" fill="hold" display="0">
                  <p:stCondLst>
                    <p:cond delay="indefinite"/>
                  </p:stCondLst>
                  <p:endCondLst>
                    <p:cond evt="onStopAudio" delay="0">
                      <p:tgtEl>
                        <p:sldTgt/>
                      </p:tgtEl>
                    </p:cond>
                  </p:endCondLst>
                </p:cTn>
                <p:tgtEl>
                  <p:spTgt spid="51"/>
                </p:tgtEl>
              </p:cMediaNode>
            </p:audio>
            <p:audio>
              <p:cMediaNode vol="80000">
                <p:cTn id="39" fill="hold" display="0">
                  <p:stCondLst>
                    <p:cond delay="indefinite"/>
                  </p:stCondLst>
                  <p:endCondLst>
                    <p:cond evt="onStopAudio" delay="0">
                      <p:tgtEl>
                        <p:sldTgt/>
                      </p:tgtEl>
                    </p:cond>
                  </p:endCondLst>
                </p:cTn>
                <p:tgtEl>
                  <p:spTgt spid="52"/>
                </p:tgtEl>
              </p:cMediaNode>
            </p:audio>
            <p:audio>
              <p:cMediaNode vol="80000">
                <p:cTn id="40" fill="hold" display="0">
                  <p:stCondLst>
                    <p:cond delay="indefinite"/>
                  </p:stCondLst>
                  <p:endCondLst>
                    <p:cond evt="onStopAudio" delay="0">
                      <p:tgtEl>
                        <p:sldTgt/>
                      </p:tgtEl>
                    </p:cond>
                  </p:endCondLst>
                </p:cTn>
                <p:tgtEl>
                  <p:spTgt spid="53"/>
                </p:tgtEl>
              </p:cMediaNode>
            </p:audio>
            <p:video>
              <p:cMediaNode vol="100000">
                <p:cTn id="41"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10"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xmlns=""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xmlns=""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xmlns=""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xmlns=""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xmlns=""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xmlns=""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xmlns=""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xmlns="" id="{E1C58A8A-7ABD-8883-88F3-67F690A8E15F}"/>
              </a:ext>
            </a:extLst>
          </p:cNvPr>
          <p:cNvSpPr/>
          <p:nvPr/>
        </p:nvSpPr>
        <p:spPr>
          <a:xfrm>
            <a:off x="942975" y="109343"/>
            <a:ext cx="9753600" cy="3569736"/>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xmlns="" id="{BC698C8F-6C1C-9577-EF86-130E0DBC3BF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xmlns="" id="{87DDAE1E-5FF7-7F83-AC7A-E46310255E9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xmlns="" id="{AB1BF32F-C4BC-C406-BD90-4C407AF7353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xmlns="" id="{17EE8C3F-A060-882F-319E-ED76F6B5AD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xmlns=""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xmlns=""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xmlns=""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xmlns=""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xmlns=""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xmlns=""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xmlns=""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xmlns=""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1043</Words>
  <Application>Microsoft Office PowerPoint</Application>
  <PresentationFormat>Custom</PresentationFormat>
  <Paragraphs>99</Paragraphs>
  <Slides>30</Slides>
  <Notes>3</Notes>
  <HiddenSlides>0</HiddenSlides>
  <MMClips>16</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43</cp:revision>
  <dcterms:created xsi:type="dcterms:W3CDTF">2024-07-03T03:07:48Z</dcterms:created>
  <dcterms:modified xsi:type="dcterms:W3CDTF">2025-10-03T01:17:50Z</dcterms:modified>
</cp:coreProperties>
</file>