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media3.wav" ContentType="audio/wav"/>
  <Override PartName="/ppt/media/media4.wav" ContentType="audio/wav"/>
  <Override PartName="/ppt/media/media5.wav" ContentType="audio/wav"/>
  <Override PartName="/ppt/media/media6.wav" ContentType="audio/wav"/>
  <Override PartName="/ppt/media/media7.wav" ContentType="audio/wav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media9.wav" ContentType="audio/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788" r:id="rId2"/>
    <p:sldMasterId id="2147483812" r:id="rId3"/>
    <p:sldMasterId id="2147483838" r:id="rId4"/>
  </p:sldMasterIdLst>
  <p:notesMasterIdLst>
    <p:notesMasterId r:id="rId32"/>
  </p:notesMasterIdLst>
  <p:sldIdLst>
    <p:sldId id="368" r:id="rId5"/>
    <p:sldId id="373" r:id="rId6"/>
    <p:sldId id="398" r:id="rId7"/>
    <p:sldId id="374" r:id="rId8"/>
    <p:sldId id="375" r:id="rId9"/>
    <p:sldId id="380" r:id="rId10"/>
    <p:sldId id="376" r:id="rId11"/>
    <p:sldId id="381" r:id="rId12"/>
    <p:sldId id="377" r:id="rId13"/>
    <p:sldId id="396" r:id="rId14"/>
    <p:sldId id="378" r:id="rId15"/>
    <p:sldId id="383" r:id="rId16"/>
    <p:sldId id="379" r:id="rId17"/>
    <p:sldId id="384" r:id="rId18"/>
    <p:sldId id="347" r:id="rId19"/>
    <p:sldId id="385" r:id="rId20"/>
    <p:sldId id="387" r:id="rId21"/>
    <p:sldId id="391" r:id="rId22"/>
    <p:sldId id="394" r:id="rId23"/>
    <p:sldId id="326" r:id="rId24"/>
    <p:sldId id="390" r:id="rId25"/>
    <p:sldId id="294" r:id="rId26"/>
    <p:sldId id="397" r:id="rId27"/>
    <p:sldId id="392" r:id="rId28"/>
    <p:sldId id="399" r:id="rId29"/>
    <p:sldId id="400" r:id="rId30"/>
    <p:sldId id="372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>
      <p:ext uri="{19B8F6BF-5375-455C-9EA6-DF929625EA0E}">
        <p15:presenceInfo xmlns="" xmlns:p15="http://schemas.microsoft.com/office/powerpoint/2012/main" userId="dac6e2a1786429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00CCFF"/>
    <a:srgbClr val="FFFF00"/>
    <a:srgbClr val="FF3300"/>
    <a:srgbClr val="00FF00"/>
    <a:srgbClr val="00FFCC"/>
    <a:srgbClr val="FF66FF"/>
    <a:srgbClr val="0099CC"/>
    <a:srgbClr val="C12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9" autoAdjust="0"/>
    <p:restoredTop sz="94640"/>
  </p:normalViewPr>
  <p:slideViewPr>
    <p:cSldViewPr snapToGrid="0">
      <p:cViewPr varScale="1">
        <p:scale>
          <a:sx n="78" d="100"/>
          <a:sy n="78" d="100"/>
        </p:scale>
        <p:origin x="-63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01478-A220-4C4A-AEDD-BAB876EF7FF5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2AC73-C018-45A9-8738-A78A0D896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0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582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65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6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26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06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55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569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1227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0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7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73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52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0719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894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047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86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786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30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47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3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5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8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9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0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36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9073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35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1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5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1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1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6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21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05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8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3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14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48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48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1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34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57B6FF-71AD-4621-BAE7-DBCC1B5EF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0B64EB3-2931-4739-BAEB-2924BA4F0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4B2771-82F0-4755-8C91-EE98B0B48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F1F22-95F5-4130-A366-8A486BF8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FBA615-FFBE-487B-8AE8-387FC94A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089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3CBC3D-6F9E-427D-A69E-D8CA1255A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1E05EC-758B-49AB-83DE-D19D1A213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46920-AA2C-47DC-9244-E3CDAE418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45FB0D-FE46-4B6B-BB47-EC843B73D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9DD390-42CE-4458-93F8-6752A3DD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79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874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226ECF-72D7-4938-83F3-11BB8A25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C34D34-259C-4978-BD7F-D8E350E32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C6A8AA-4F95-4C1B-9D6A-2E794B8A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1028C0-FD40-43A9-973F-3712E9F18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A87B35-2921-4D67-A1F8-9292AB2B4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91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DD2DAD-EE3A-468C-84DB-E1A2AD0E3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4BA8F2-954F-4DFF-ABCC-191E4A2A2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FFEF7CC-4E84-4A06-B2BB-2CD4DA7B8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DBC3A37-445E-400B-8D5E-7EAE6E897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E68CE02-E976-427E-91C7-8B4E9578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33A3E7-01F6-48E8-8CC5-828BC851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56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ABDCBE-34B9-41D3-992E-3776771F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28DE8A-AC92-4E5A-ABBC-67F6BCD59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C8C1029-3C68-423C-A719-368817624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D311C26-0817-4379-8B8C-475AF5A336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0A9A8-C0F1-4E7B-A6BC-2F9409A75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F8A3008-F9E3-4206-80EE-6A7BF5374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369813E-A8B4-4B72-863A-F630D1B1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B388C-4CA3-43FA-A0C6-E194F196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92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C05737-F6D8-4413-ACAC-DBD57B70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BDFE21-49C6-4253-A4C8-7015AF598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53C1AA0-0632-4985-87FF-849ABBA1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6CAA54-926A-461D-B03E-B6B0CA44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689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8892C57-3980-45A5-BF6C-A1A042AF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FAFDE85-3C7B-4BB7-B844-C5A30EEC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7D78E4-986E-4061-A752-42FC2237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738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854FA-D492-4D85-9AFF-A84CDC7AB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142467-EBE0-4E80-A07E-8A521954E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F7330E-2FBE-4340-862A-B1E6C708E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E2B1BD-8730-4FD6-A942-FE7B693E4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D087EA-5AFB-4E4D-A671-25A37B20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DD24596-2B0A-44A6-A8D8-2768037F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4686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5F2617-417F-47B1-9CD0-1F7B0BE96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C52A15E-830D-465A-86E1-403AF00C8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8C903C-9937-4F86-9393-DFECF4699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3F5B44-379C-4013-8274-809AF0B2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E96B29-E534-4CAA-995A-A6F2492A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4A221B-73D6-4E5E-8D6A-3F8FD1F5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90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565CEC-646B-4D2F-9BF3-A3FED265A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C9F0C5F-1AE6-48D5-A656-E1DEB03B5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4BBDE7-C593-46D8-A546-24E67D7C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4C1161-2895-475A-B541-C0D6D14B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46127B-B731-404A-A7DD-B817182EF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698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9DE82A4-6EB9-4A0F-99D1-0B1A23BFC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EB64567-1EB5-4DD5-A636-0B10610F0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DD4E2-2CBD-434D-A069-14AB5A58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ECB927-C281-4301-83EA-213561EF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0DA350-A1D9-4A18-B97E-EBCF2FEB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59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1298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732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8560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628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audio" Target="NUL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6901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8982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272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76165F4-51B0-4B3F-955A-00096DAA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F9BEEE-8653-41A6-B13D-36907EC02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7E72E4-0292-4456-B7ED-339E78B84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307F2B-DCEC-488F-8DAB-8EC2D141B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C651EC-2C12-4C7A-B9AD-F2EA675DB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87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2.png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emf"/><Relationship Id="rId38" Type="http://schemas.openxmlformats.org/officeDocument/2006/relationships/image" Target="../media/image21.jpe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20.png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19.gif"/><Relationship Id="rId8" Type="http://schemas.microsoft.com/office/2007/relationships/hdphoto" Target="../media/hdphoto1.wdp"/><Relationship Id="rId3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8.mp3"/><Relationship Id="rId7" Type="http://schemas.openxmlformats.org/officeDocument/2006/relationships/image" Target="../media/image30.png"/><Relationship Id="rId2" Type="http://schemas.microsoft.com/office/2007/relationships/media" Target="../media/media8.mp3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video" Target="../media/media11.avi"/><Relationship Id="rId7" Type="http://schemas.openxmlformats.org/officeDocument/2006/relationships/image" Target="../media/image35.png"/><Relationship Id="rId2" Type="http://schemas.microsoft.com/office/2007/relationships/media" Target="../media/media11.avi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sv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40.sv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sv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40.sv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2.mp3"/><Relationship Id="rId7" Type="http://schemas.openxmlformats.org/officeDocument/2006/relationships/image" Target="../media/image40.jpeg"/><Relationship Id="rId2" Type="http://schemas.microsoft.com/office/2007/relationships/media" Target="../media/media12.mp3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42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58694" y="3404717"/>
            <a:ext cx="1558260" cy="300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=""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17B590-A665-44A4-B899-E855E94BF184}"/>
              </a:ext>
            </a:extLst>
          </p:cNvPr>
          <p:cNvSpPr txBox="1"/>
          <p:nvPr/>
        </p:nvSpPr>
        <p:spPr>
          <a:xfrm>
            <a:off x="186708" y="5392741"/>
            <a:ext cx="8724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Teacher: Nguyen </a:t>
            </a:r>
            <a:r>
              <a:rPr lang="en-US" sz="2800" b="1" dirty="0" err="1">
                <a:solidFill>
                  <a:srgbClr val="002060"/>
                </a:solidFill>
              </a:rPr>
              <a:t>Thi</a:t>
            </a:r>
            <a:r>
              <a:rPr lang="en-US" sz="2800" b="1" dirty="0">
                <a:solidFill>
                  <a:srgbClr val="002060"/>
                </a:solidFill>
              </a:rPr>
              <a:t> Thanh </a:t>
            </a:r>
            <a:r>
              <a:rPr lang="en-US" sz="2800" b="1" dirty="0" err="1">
                <a:solidFill>
                  <a:srgbClr val="002060"/>
                </a:solidFill>
              </a:rPr>
              <a:t>Nhan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Class: 3C3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School: </a:t>
            </a:r>
            <a:r>
              <a:rPr lang="en-US" sz="2800" b="1" dirty="0" err="1">
                <a:solidFill>
                  <a:srgbClr val="002060"/>
                </a:solidFill>
              </a:rPr>
              <a:t>ToanThang</a:t>
            </a:r>
            <a:r>
              <a:rPr lang="en-US" sz="2800" b="1" dirty="0">
                <a:solidFill>
                  <a:srgbClr val="002060"/>
                </a:solidFill>
              </a:rPr>
              <a:t>- Tien Thang primary school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265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682500-FD9B-4798-A653-EABC7718D35E}"/>
              </a:ext>
            </a:extLst>
          </p:cNvPr>
          <p:cNvSpPr txBox="1"/>
          <p:nvPr/>
        </p:nvSpPr>
        <p:spPr>
          <a:xfrm>
            <a:off x="6604000" y="5242560"/>
            <a:ext cx="1503680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new</a:t>
            </a:r>
            <a:endParaRPr lang="vi-VN" sz="3200" dirty="0"/>
          </a:p>
        </p:txBody>
      </p:sp>
      <p:pic>
        <p:nvPicPr>
          <p:cNvPr id="4" name="new">
            <a:hlinkClick r:id="" action="ppaction://media"/>
            <a:extLst>
              <a:ext uri="{FF2B5EF4-FFF2-40B4-BE49-F238E27FC236}">
                <a16:creationId xmlns="" xmlns:a16="http://schemas.microsoft.com/office/drawing/2014/main" id="{2A5ED0A5-60D0-4FE5-80E1-5AF3CECBE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8480" y="425196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DF87DA-3CB4-4A37-B1E5-A88BA1DB0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8" t="22447" r="45833" b="29425"/>
          <a:stretch/>
        </p:blipFill>
        <p:spPr>
          <a:xfrm>
            <a:off x="4141692" y="438948"/>
            <a:ext cx="5809129" cy="46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682500-FD9B-4798-A653-EABC7718D35E}"/>
              </a:ext>
            </a:extLst>
          </p:cNvPr>
          <p:cNvSpPr txBox="1"/>
          <p:nvPr/>
        </p:nvSpPr>
        <p:spPr>
          <a:xfrm>
            <a:off x="3210560" y="5151120"/>
            <a:ext cx="1503680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pretty</a:t>
            </a:r>
            <a:endParaRPr lang="vi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005EBE5-B7CF-4A90-AC24-A05CF1BA36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17" t="25481" r="13834" b="15029"/>
          <a:stretch/>
        </p:blipFill>
        <p:spPr>
          <a:xfrm>
            <a:off x="1300480" y="447040"/>
            <a:ext cx="9963544" cy="4551680"/>
          </a:xfrm>
          <a:prstGeom prst="rect">
            <a:avLst/>
          </a:prstGeom>
        </p:spPr>
      </p:pic>
      <p:pic>
        <p:nvPicPr>
          <p:cNvPr id="5" name="pretty">
            <a:hlinkClick r:id="" action="ppaction://media"/>
            <a:extLst>
              <a:ext uri="{FF2B5EF4-FFF2-40B4-BE49-F238E27FC236}">
                <a16:creationId xmlns="" xmlns:a16="http://schemas.microsoft.com/office/drawing/2014/main" id="{B5C4912A-ED20-4140-9DA4-E8C1F171D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2480" y="4180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7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682500-FD9B-4798-A653-EABC7718D35E}"/>
              </a:ext>
            </a:extLst>
          </p:cNvPr>
          <p:cNvSpPr txBox="1"/>
          <p:nvPr/>
        </p:nvSpPr>
        <p:spPr>
          <a:xfrm>
            <a:off x="3210560" y="5151120"/>
            <a:ext cx="1503680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pretty</a:t>
            </a:r>
            <a:endParaRPr lang="vi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005EBE5-B7CF-4A90-AC24-A05CF1BA36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17" t="25481" r="13834" b="15029"/>
          <a:stretch/>
        </p:blipFill>
        <p:spPr>
          <a:xfrm>
            <a:off x="1300480" y="447040"/>
            <a:ext cx="9963544" cy="4551680"/>
          </a:xfrm>
          <a:prstGeom prst="rect">
            <a:avLst/>
          </a:prstGeom>
        </p:spPr>
      </p:pic>
      <p:pic>
        <p:nvPicPr>
          <p:cNvPr id="5" name="pretty">
            <a:hlinkClick r:id="" action="ppaction://media"/>
            <a:extLst>
              <a:ext uri="{FF2B5EF4-FFF2-40B4-BE49-F238E27FC236}">
                <a16:creationId xmlns="" xmlns:a16="http://schemas.microsoft.com/office/drawing/2014/main" id="{B5C4912A-ED20-4140-9DA4-E8C1F171D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2480" y="4180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2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682500-FD9B-4798-A653-EABC7718D35E}"/>
              </a:ext>
            </a:extLst>
          </p:cNvPr>
          <p:cNvSpPr txBox="1"/>
          <p:nvPr/>
        </p:nvSpPr>
        <p:spPr>
          <a:xfrm>
            <a:off x="6604000" y="5242560"/>
            <a:ext cx="1503680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ugly</a:t>
            </a:r>
            <a:endParaRPr lang="vi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E26138-C98A-4398-A747-8DBFC7917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3" t="17926" r="13500" b="15028"/>
          <a:stretch/>
        </p:blipFill>
        <p:spPr>
          <a:xfrm>
            <a:off x="1320800" y="497840"/>
            <a:ext cx="8890000" cy="4597975"/>
          </a:xfrm>
          <a:prstGeom prst="rect">
            <a:avLst/>
          </a:prstGeom>
        </p:spPr>
      </p:pic>
      <p:pic>
        <p:nvPicPr>
          <p:cNvPr id="5" name="ugly">
            <a:hlinkClick r:id="" action="ppaction://media"/>
            <a:extLst>
              <a:ext uri="{FF2B5EF4-FFF2-40B4-BE49-F238E27FC236}">
                <a16:creationId xmlns="" xmlns:a16="http://schemas.microsoft.com/office/drawing/2014/main" id="{6C50F2EF-E388-4FB7-A7D6-22D8CE9F7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97840" y="459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682500-FD9B-4798-A653-EABC7718D35E}"/>
              </a:ext>
            </a:extLst>
          </p:cNvPr>
          <p:cNvSpPr txBox="1"/>
          <p:nvPr/>
        </p:nvSpPr>
        <p:spPr>
          <a:xfrm>
            <a:off x="6604000" y="5242560"/>
            <a:ext cx="1503680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ugly</a:t>
            </a:r>
            <a:endParaRPr lang="vi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E26138-C98A-4398-A747-8DBFC7917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3" t="17926" r="13500" b="15028"/>
          <a:stretch/>
        </p:blipFill>
        <p:spPr>
          <a:xfrm>
            <a:off x="1320800" y="497840"/>
            <a:ext cx="8890000" cy="4597975"/>
          </a:xfrm>
          <a:prstGeom prst="rect">
            <a:avLst/>
          </a:prstGeom>
        </p:spPr>
      </p:pic>
      <p:pic>
        <p:nvPicPr>
          <p:cNvPr id="5" name="ugly">
            <a:hlinkClick r:id="" action="ppaction://media"/>
            <a:extLst>
              <a:ext uri="{FF2B5EF4-FFF2-40B4-BE49-F238E27FC236}">
                <a16:creationId xmlns="" xmlns:a16="http://schemas.microsoft.com/office/drawing/2014/main" id="{6C50F2EF-E388-4FB7-A7D6-22D8CE9F7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97840" y="459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0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6">
                <a:lumMod val="20000"/>
                <a:lumOff val="80000"/>
              </a:schemeClr>
            </a:gs>
            <a:gs pos="67000">
              <a:schemeClr val="accent6">
                <a:lumMod val="50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DCD41C-6903-4031-9BCB-B26DEBEE7C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4F050CC-46FB-47AA-AD4F-B65311BD64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  <p:pic>
        <p:nvPicPr>
          <p:cNvPr id="6" name="5.8.mp3" descr="5.8.mp3">
            <a:hlinkClick r:id="" action="ppaction://media"/>
            <a:extLst>
              <a:ext uri="{FF2B5EF4-FFF2-40B4-BE49-F238E27FC236}">
                <a16:creationId xmlns="" xmlns:a16="http://schemas.microsoft.com/office/drawing/2014/main" id="{ED8C62D3-D505-31E8-A6A7-5C457C2AAB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5053" y="93430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050" y="71100"/>
            <a:ext cx="3409950" cy="1076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322" y="1438744"/>
            <a:ext cx="11310730" cy="4206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867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80DD51A4-89D5-47FA-A9BD-3E9D5083D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22AD3C22-2DE2-4149-8396-52D3A5141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7796" y="4102595"/>
            <a:ext cx="10836407" cy="20490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85C6D33-B226-4BA1-BD9C-99367E56B595}"/>
              </a:ext>
            </a:extLst>
          </p:cNvPr>
          <p:cNvSpPr/>
          <p:nvPr/>
        </p:nvSpPr>
        <p:spPr>
          <a:xfrm>
            <a:off x="1046479" y="2100700"/>
            <a:ext cx="10467724" cy="15467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00FF"/>
                </a:solidFill>
              </a:rPr>
              <a:t>Game: Slap the board</a:t>
            </a:r>
          </a:p>
        </p:txBody>
      </p:sp>
    </p:spTree>
    <p:extLst>
      <p:ext uri="{BB962C8B-B14F-4D97-AF65-F5344CB8AC3E}">
        <p14:creationId xmlns:p14="http://schemas.microsoft.com/office/powerpoint/2010/main" val="2529718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495346B-C98B-4ECD-82E9-CC9E42E85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466"/>
            <a:ext cx="12192000" cy="66421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BB5FFE9-03DC-4479-8969-3B0697275F87}"/>
              </a:ext>
            </a:extLst>
          </p:cNvPr>
          <p:cNvSpPr txBox="1"/>
          <p:nvPr/>
        </p:nvSpPr>
        <p:spPr>
          <a:xfrm>
            <a:off x="6618618" y="754578"/>
            <a:ext cx="5250653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Max: Nice white hat, Jae.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   Is it a new hat?</a:t>
            </a:r>
            <a:endParaRPr lang="vi-VN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2CE838B-E6F8-4150-B310-337275891ABB}"/>
              </a:ext>
            </a:extLst>
          </p:cNvPr>
          <p:cNvSpPr txBox="1"/>
          <p:nvPr/>
        </p:nvSpPr>
        <p:spPr>
          <a:xfrm>
            <a:off x="6618617" y="1708685"/>
            <a:ext cx="5250653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Jae: Yes, that’s right.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  My blue hat is too small.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  I’ve got a green hat, too.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   It’s big!</a:t>
            </a:r>
            <a:endParaRPr lang="vi-VN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7B367D-ABF9-4ADD-993E-9A48D439A08C}"/>
              </a:ext>
            </a:extLst>
          </p:cNvPr>
          <p:cNvSpPr txBox="1"/>
          <p:nvPr/>
        </p:nvSpPr>
        <p:spPr>
          <a:xfrm>
            <a:off x="6618617" y="3524567"/>
            <a:ext cx="5250653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Max: You’ve got lots of hats.                  That’s funny!</a:t>
            </a:r>
          </a:p>
          <a:p>
            <a:endParaRPr lang="vi-VN" sz="2800" dirty="0"/>
          </a:p>
        </p:txBody>
      </p:sp>
      <p:pic>
        <p:nvPicPr>
          <p:cNvPr id="2" name="5.9">
            <a:hlinkClick r:id="" action="ppaction://media"/>
            <a:extLst>
              <a:ext uri="{FF2B5EF4-FFF2-40B4-BE49-F238E27FC236}">
                <a16:creationId xmlns="" xmlns:a16="http://schemas.microsoft.com/office/drawing/2014/main" id="{43D62FB2-81B9-4A88-B96B-F07FBAB50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240" y="1181846"/>
            <a:ext cx="406400" cy="377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79B21C-6D6A-4EB5-8B3D-BF318175C8B9}"/>
              </a:ext>
            </a:extLst>
          </p:cNvPr>
          <p:cNvSpPr txBox="1"/>
          <p:nvPr/>
        </p:nvSpPr>
        <p:spPr>
          <a:xfrm>
            <a:off x="251012" y="143435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2. Listen and tick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0219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98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495346B-C98B-4ECD-82E9-CC9E42E85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41" y="0"/>
            <a:ext cx="12053949" cy="7628884"/>
          </a:xfrm>
          <a:prstGeom prst="rect">
            <a:avLst/>
          </a:prstGeom>
        </p:spPr>
      </p:pic>
      <p:pic>
        <p:nvPicPr>
          <p:cNvPr id="8" name="5.9.mp3" descr="5.9.mp3">
            <a:hlinkClick r:id="" action="ppaction://media"/>
            <a:extLst>
              <a:ext uri="{FF2B5EF4-FFF2-40B4-BE49-F238E27FC236}">
                <a16:creationId xmlns="" xmlns:a16="http://schemas.microsoft.com/office/drawing/2014/main" id="{39980D29-03D2-491A-AF4C-5EFA17B881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70" end="186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6596" y="812800"/>
            <a:ext cx="812800" cy="812800"/>
          </a:xfrm>
          <a:prstGeom prst="rect">
            <a:avLst/>
          </a:prstGeom>
        </p:spPr>
      </p:pic>
      <p:pic>
        <p:nvPicPr>
          <p:cNvPr id="9" name="5.9.mp3" descr="5.9.mp3">
            <a:hlinkClick r:id="" action="ppaction://media"/>
            <a:extLst>
              <a:ext uri="{FF2B5EF4-FFF2-40B4-BE49-F238E27FC236}">
                <a16:creationId xmlns="" xmlns:a16="http://schemas.microsoft.com/office/drawing/2014/main" id="{890AE7B2-8840-446D-932D-C166CD6F59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90" end="78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6596" y="1944383"/>
            <a:ext cx="812800" cy="812800"/>
          </a:xfrm>
          <a:prstGeom prst="rect">
            <a:avLst/>
          </a:prstGeom>
        </p:spPr>
      </p:pic>
      <p:pic>
        <p:nvPicPr>
          <p:cNvPr id="10" name="5.9.mp3" descr="5.9.mp3">
            <a:hlinkClick r:id="" action="ppaction://media"/>
            <a:extLst>
              <a:ext uri="{FF2B5EF4-FFF2-40B4-BE49-F238E27FC236}">
                <a16:creationId xmlns="" xmlns:a16="http://schemas.microsoft.com/office/drawing/2014/main" id="{8329F164-E842-4C45-AB47-D8C2FDA83E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6596" y="3401757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BB5FFE9-03DC-4479-8969-3B0697275F87}"/>
              </a:ext>
            </a:extLst>
          </p:cNvPr>
          <p:cNvSpPr txBox="1"/>
          <p:nvPr/>
        </p:nvSpPr>
        <p:spPr>
          <a:xfrm>
            <a:off x="6348318" y="990276"/>
            <a:ext cx="575056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Max: Nice white hat, Jae.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  Is it a new hat?</a:t>
            </a:r>
            <a:endParaRPr lang="vi-VN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2CE838B-E6F8-4150-B310-337275891ABB}"/>
              </a:ext>
            </a:extLst>
          </p:cNvPr>
          <p:cNvSpPr txBox="1"/>
          <p:nvPr/>
        </p:nvSpPr>
        <p:spPr>
          <a:xfrm>
            <a:off x="6348318" y="1995162"/>
            <a:ext cx="5750560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Jae: Yes, that’s right.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 My blue hat is too small.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 I’ve got a green hat, too.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       It’s big!</a:t>
            </a:r>
            <a:endParaRPr lang="vi-VN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7B367D-ABF9-4ADD-993E-9A48D439A08C}"/>
              </a:ext>
            </a:extLst>
          </p:cNvPr>
          <p:cNvSpPr txBox="1"/>
          <p:nvPr/>
        </p:nvSpPr>
        <p:spPr>
          <a:xfrm>
            <a:off x="6348318" y="3822746"/>
            <a:ext cx="575056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Max: You’ve got lots of hats.                      That’s funny!</a:t>
            </a:r>
          </a:p>
          <a:p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76428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7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832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1560443" y="271754"/>
            <a:ext cx="8338931" cy="12199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0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Jae has got a hat. His hat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0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green and .........</a:t>
            </a:r>
            <a:r>
              <a:rPr kumimoji="0" lang="en-AU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=""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43" y="1763427"/>
            <a:ext cx="8458200" cy="449049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5506687" y="4839444"/>
            <a:ext cx="1492082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big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4539700" y="4860679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5514884" y="3740186"/>
            <a:ext cx="1591594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small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4539700" y="3754626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C265EE6-D3E5-446D-A704-2DAA69C2F5D0}"/>
              </a:ext>
            </a:extLst>
          </p:cNvPr>
          <p:cNvSpPr/>
          <p:nvPr/>
        </p:nvSpPr>
        <p:spPr>
          <a:xfrm>
            <a:off x="5506687" y="2627338"/>
            <a:ext cx="1476916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new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37E9AB3-2DE8-49D5-B940-45E4C0397553}"/>
              </a:ext>
            </a:extLst>
          </p:cNvPr>
          <p:cNvSpPr/>
          <p:nvPr/>
        </p:nvSpPr>
        <p:spPr>
          <a:xfrm>
            <a:off x="4539700" y="2648573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2" name="Dong ho 10 giay">
            <a:hlinkClick r:id="" action="ppaction://media"/>
            <a:extLst>
              <a:ext uri="{FF2B5EF4-FFF2-40B4-BE49-F238E27FC236}">
                <a16:creationId xmlns="" xmlns:a16="http://schemas.microsoft.com/office/drawing/2014/main" id="{CB4E2A01-459A-4C4C-AA65-7C45DE8569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1603" y="1292698"/>
            <a:ext cx="1791084" cy="17149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51A6BFF-4884-4923-8072-E52B877FE3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2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25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0836E6-7CDB-4252-BD1E-5C8BE909C761}"/>
              </a:ext>
            </a:extLst>
          </p:cNvPr>
          <p:cNvSpPr txBox="1"/>
          <p:nvPr/>
        </p:nvSpPr>
        <p:spPr>
          <a:xfrm>
            <a:off x="197224" y="67114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3. Let’s play!</a:t>
            </a:r>
            <a:endParaRPr lang="vi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A5D010-30A1-4B7A-B59E-D557A5ADB7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104" t="43781" r="23002" b="38590"/>
          <a:stretch/>
        </p:blipFill>
        <p:spPr>
          <a:xfrm>
            <a:off x="-1" y="1692922"/>
            <a:ext cx="12192001" cy="2617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6ACBED-97D0-4EAA-853E-D8762BFB1B55}"/>
              </a:ext>
            </a:extLst>
          </p:cNvPr>
          <p:cNvSpPr txBox="1"/>
          <p:nvPr/>
        </p:nvSpPr>
        <p:spPr>
          <a:xfrm>
            <a:off x="197224" y="4084763"/>
            <a:ext cx="1344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4FCC25D-EA8D-41EC-8033-9076AE670B2A}"/>
              </a:ext>
            </a:extLst>
          </p:cNvPr>
          <p:cNvSpPr txBox="1"/>
          <p:nvPr/>
        </p:nvSpPr>
        <p:spPr>
          <a:xfrm>
            <a:off x="2247900" y="4097175"/>
            <a:ext cx="1344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endParaRPr lang="vi-VN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874F3C2-F0E8-43EA-BDB5-B4ACA78915F2}"/>
              </a:ext>
            </a:extLst>
          </p:cNvPr>
          <p:cNvSpPr txBox="1"/>
          <p:nvPr/>
        </p:nvSpPr>
        <p:spPr>
          <a:xfrm>
            <a:off x="4465544" y="4197690"/>
            <a:ext cx="1617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</a:t>
            </a:r>
            <a:endParaRPr lang="vi-VN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7319EA9-CBE5-41D1-9C93-452BC9684BB7}"/>
              </a:ext>
            </a:extLst>
          </p:cNvPr>
          <p:cNvSpPr txBox="1"/>
          <p:nvPr/>
        </p:nvSpPr>
        <p:spPr>
          <a:xfrm>
            <a:off x="6584577" y="4179865"/>
            <a:ext cx="1344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</a:t>
            </a:r>
            <a:endParaRPr lang="vi-VN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24D95B2-470F-4288-A25B-47872BFB4499}"/>
              </a:ext>
            </a:extLst>
          </p:cNvPr>
          <p:cNvSpPr txBox="1"/>
          <p:nvPr/>
        </p:nvSpPr>
        <p:spPr>
          <a:xfrm>
            <a:off x="8834717" y="4182674"/>
            <a:ext cx="1344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  <a:endParaRPr lang="vi-VN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006726-1E41-4F4C-A51E-360888740B07}"/>
              </a:ext>
            </a:extLst>
          </p:cNvPr>
          <p:cNvSpPr txBox="1"/>
          <p:nvPr/>
        </p:nvSpPr>
        <p:spPr>
          <a:xfrm>
            <a:off x="10681446" y="4097175"/>
            <a:ext cx="1344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</a:t>
            </a:r>
            <a:endParaRPr lang="vi-VN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71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8FDB6A7-3E0F-4D8D-A951-6E20D0E23F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79" t="31544" r="82165" b="44390"/>
          <a:stretch/>
        </p:blipFill>
        <p:spPr>
          <a:xfrm>
            <a:off x="8657065" y="837384"/>
            <a:ext cx="3270369" cy="36120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E18A20B-2CC1-4A05-9E0F-E7427F111C1A}"/>
              </a:ext>
            </a:extLst>
          </p:cNvPr>
          <p:cNvSpPr txBox="1"/>
          <p:nvPr/>
        </p:nvSpPr>
        <p:spPr>
          <a:xfrm>
            <a:off x="602166" y="3001769"/>
            <a:ext cx="743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I’ve got a T- shirt. My T- shirt is big.</a:t>
            </a:r>
            <a:endParaRPr lang="vi-VN" sz="32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6014DD-187E-47DD-8E3F-372C5CFAB645}"/>
              </a:ext>
            </a:extLst>
          </p:cNvPr>
          <p:cNvSpPr txBox="1"/>
          <p:nvPr/>
        </p:nvSpPr>
        <p:spPr>
          <a:xfrm>
            <a:off x="9266171" y="4119346"/>
            <a:ext cx="193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It’s A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0836E6-7CDB-4252-BD1E-5C8BE909C761}"/>
              </a:ext>
            </a:extLst>
          </p:cNvPr>
          <p:cNvSpPr txBox="1"/>
          <p:nvPr/>
        </p:nvSpPr>
        <p:spPr>
          <a:xfrm>
            <a:off x="197224" y="67114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3. Let’s play!</a:t>
            </a:r>
            <a:endParaRPr lang="vi-VN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38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43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B302EA8F-A05D-429B-8B3A-BF4F17FA5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64FB0CE2-E78A-4C1E-B202-4F3DD1148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7796" y="4102595"/>
            <a:ext cx="10836407" cy="20490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F2A637A-7571-4C9A-83DB-89FED52B33C0}"/>
              </a:ext>
            </a:extLst>
          </p:cNvPr>
          <p:cNvSpPr/>
          <p:nvPr/>
        </p:nvSpPr>
        <p:spPr>
          <a:xfrm>
            <a:off x="1046479" y="2100700"/>
            <a:ext cx="10467724" cy="15467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00FF"/>
                </a:solidFill>
              </a:rPr>
              <a:t>Memory game </a:t>
            </a:r>
          </a:p>
        </p:txBody>
      </p:sp>
    </p:spTree>
    <p:extLst>
      <p:ext uri="{BB962C8B-B14F-4D97-AF65-F5344CB8AC3E}">
        <p14:creationId xmlns:p14="http://schemas.microsoft.com/office/powerpoint/2010/main" val="18979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0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225040" y="4083385"/>
            <a:ext cx="7884160" cy="1169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Thank you!</a:t>
            </a: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1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rm up ">
            <a:hlinkClick r:id="" action="ppaction://media"/>
            <a:extLst>
              <a:ext uri="{FF2B5EF4-FFF2-40B4-BE49-F238E27FC236}">
                <a16:creationId xmlns="" xmlns:a16="http://schemas.microsoft.com/office/drawing/2014/main" id="{DB1FB4AE-2DB6-45B7-9A41-B8A556CE5F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83" end="235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282" y="388284"/>
            <a:ext cx="10811435" cy="6081432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8586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30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88A340-BF92-4F03-A31B-21792167B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83" t="16741" r="16000" b="14222"/>
          <a:stretch/>
        </p:blipFill>
        <p:spPr>
          <a:xfrm>
            <a:off x="1341120" y="574139"/>
            <a:ext cx="8575040" cy="4566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9162A6C-1937-4633-AA00-2CA6A8464148}"/>
              </a:ext>
            </a:extLst>
          </p:cNvPr>
          <p:cNvSpPr txBox="1"/>
          <p:nvPr/>
        </p:nvSpPr>
        <p:spPr>
          <a:xfrm>
            <a:off x="3271520" y="5232400"/>
            <a:ext cx="1503680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big</a:t>
            </a:r>
            <a:endParaRPr lang="vi-VN" sz="3200" dirty="0"/>
          </a:p>
        </p:txBody>
      </p:sp>
      <p:pic>
        <p:nvPicPr>
          <p:cNvPr id="4" name="big">
            <a:hlinkClick r:id="" action="ppaction://media"/>
            <a:extLst>
              <a:ext uri="{FF2B5EF4-FFF2-40B4-BE49-F238E27FC236}">
                <a16:creationId xmlns="" xmlns:a16="http://schemas.microsoft.com/office/drawing/2014/main" id="{C04AC883-F403-4118-BAF6-21D78EC3B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0720" y="50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11183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878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88A340-BF92-4F03-A31B-21792167B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83" t="16741" r="16000" b="14222"/>
          <a:stretch/>
        </p:blipFill>
        <p:spPr>
          <a:xfrm>
            <a:off x="1361440" y="594459"/>
            <a:ext cx="8575040" cy="4566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9162A6C-1937-4633-AA00-2CA6A8464148}"/>
              </a:ext>
            </a:extLst>
          </p:cNvPr>
          <p:cNvSpPr txBox="1"/>
          <p:nvPr/>
        </p:nvSpPr>
        <p:spPr>
          <a:xfrm>
            <a:off x="3271520" y="5232400"/>
            <a:ext cx="1503680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big</a:t>
            </a:r>
            <a:endParaRPr lang="vi-VN" sz="3200" dirty="0"/>
          </a:p>
        </p:txBody>
      </p:sp>
      <p:pic>
        <p:nvPicPr>
          <p:cNvPr id="4" name="big">
            <a:hlinkClick r:id="" action="ppaction://media"/>
            <a:extLst>
              <a:ext uri="{FF2B5EF4-FFF2-40B4-BE49-F238E27FC236}">
                <a16:creationId xmlns="" xmlns:a16="http://schemas.microsoft.com/office/drawing/2014/main" id="{C04AC883-F403-4118-BAF6-21D78EC3B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1360" y="50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1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87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C6C66C9-B515-4CFE-AFCF-410117520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16" t="17778" r="11167" b="10963"/>
          <a:stretch/>
        </p:blipFill>
        <p:spPr>
          <a:xfrm>
            <a:off x="1452880" y="335280"/>
            <a:ext cx="9133840" cy="4886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D6A5EC-0E08-462C-AC81-4E34B7885E66}"/>
              </a:ext>
            </a:extLst>
          </p:cNvPr>
          <p:cNvSpPr txBox="1"/>
          <p:nvPr/>
        </p:nvSpPr>
        <p:spPr>
          <a:xfrm>
            <a:off x="7620000" y="5222240"/>
            <a:ext cx="1503680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small</a:t>
            </a:r>
            <a:endParaRPr lang="vi-VN" sz="3200" dirty="0"/>
          </a:p>
        </p:txBody>
      </p:sp>
      <p:pic>
        <p:nvPicPr>
          <p:cNvPr id="4" name="small">
            <a:hlinkClick r:id="" action="ppaction://media"/>
            <a:extLst>
              <a:ext uri="{FF2B5EF4-FFF2-40B4-BE49-F238E27FC236}">
                <a16:creationId xmlns="" xmlns:a16="http://schemas.microsoft.com/office/drawing/2014/main" id="{D354C39F-6D58-45FF-AD2E-BE15C03B4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9280" y="4312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C6C66C9-B515-4CFE-AFCF-410117520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16" t="17778" r="11167" b="10963"/>
          <a:stretch/>
        </p:blipFill>
        <p:spPr>
          <a:xfrm>
            <a:off x="1452880" y="335280"/>
            <a:ext cx="9133840" cy="4886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D6A5EC-0E08-462C-AC81-4E34B7885E66}"/>
              </a:ext>
            </a:extLst>
          </p:cNvPr>
          <p:cNvSpPr txBox="1"/>
          <p:nvPr/>
        </p:nvSpPr>
        <p:spPr>
          <a:xfrm>
            <a:off x="7620000" y="5222240"/>
            <a:ext cx="1503680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small</a:t>
            </a:r>
            <a:endParaRPr lang="vi-VN" sz="3200" dirty="0"/>
          </a:p>
        </p:txBody>
      </p:sp>
      <p:pic>
        <p:nvPicPr>
          <p:cNvPr id="4" name="small">
            <a:hlinkClick r:id="" action="ppaction://media"/>
            <a:extLst>
              <a:ext uri="{FF2B5EF4-FFF2-40B4-BE49-F238E27FC236}">
                <a16:creationId xmlns="" xmlns:a16="http://schemas.microsoft.com/office/drawing/2014/main" id="{D354C39F-6D58-45FF-AD2E-BE15C03B4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9280" y="4312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682500-FD9B-4798-A653-EABC7718D35E}"/>
              </a:ext>
            </a:extLst>
          </p:cNvPr>
          <p:cNvSpPr txBox="1"/>
          <p:nvPr/>
        </p:nvSpPr>
        <p:spPr>
          <a:xfrm>
            <a:off x="6604000" y="5242560"/>
            <a:ext cx="1503680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new</a:t>
            </a:r>
            <a:endParaRPr lang="vi-VN" sz="3200" dirty="0"/>
          </a:p>
        </p:txBody>
      </p:sp>
      <p:pic>
        <p:nvPicPr>
          <p:cNvPr id="4" name="new">
            <a:hlinkClick r:id="" action="ppaction://media"/>
            <a:extLst>
              <a:ext uri="{FF2B5EF4-FFF2-40B4-BE49-F238E27FC236}">
                <a16:creationId xmlns="" xmlns:a16="http://schemas.microsoft.com/office/drawing/2014/main" id="{2A5ED0A5-60D0-4FE5-80E1-5AF3CECBE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8480" y="425196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DF87DA-3CB4-4A37-B1E5-A88BA1DB0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8" t="22447" r="45833" b="29425"/>
          <a:stretch/>
        </p:blipFill>
        <p:spPr>
          <a:xfrm>
            <a:off x="4141692" y="438948"/>
            <a:ext cx="5809129" cy="46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9.Unit 5-Lesson 3-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cV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NxU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3F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cV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NxU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3F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NxUvFTahn1hYAAAAGIAAAAcAAAAdW5pdmVyc2FsL2xvY2FsX3NldHRpbmdzLnhtbLOxr8jNUShLLSrOzM+zVTLUM1BSSM1Lzk/JzEu3VQoNcdO1UFIoLknMS0nMyc9LtVXKy1dSsLfjssnJT07MCU4tKQEqLFYoyEmsTC0KSc0FMkpS/RJzgSrDw42V9O24AFBLAwQUAAIACADcV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cVLxUPMoRpUsAAABqAAAAGwAAAHVuaXZlcnNhbC91bml2ZXJzYWwucG5nLnhtbLOxr8jNUShLLSrOzM+zVTLUM1Cyt+PlsikoSi3LTC1XqACKGekZQICSQqWtkgkStzwzpSTDVsnCwBAhlpGamZ5RYqtkhiSoDzQSAFBLAQIAABQAAgAIAOOGAlPDxJh2RwMAAOEJAAAUAAAAAAAAAAEAAAAAAAAAAAB1bml2ZXJzYWwvcGxheWVyLnhtbFBLAQIAABQAAgAIANxUvFTKowNubAYAACgZAAAdAAAAAAAAAAEAAAAAAHkDAAB1bml2ZXJzYWwvY29tbW9uX21lc3NhZ2VzLmxuZ1BLAQIAABQAAgAIANxUvFQVHmAbowAAAH8BAAAuAAAAAAAAAAEAAAAAACAKAAB1bml2ZXJzYWwvcGxheWJhY2tfYW5kX25hdmlnYXRpb25fc2V0dGluZ3MueG1sUEsBAgAAFAACAAgA3FS8VKenV+h8BAAAbxcAACcAAAAAAAAAAQAAAAAADwsAAHVuaXZlcnNhbC9mbGFzaF9wdWJsaXNoaW5nX3NldHRpbmdzLnhtbFBLAQIAABQAAgAIANxUvFS86VOGdwMAAOgMAAAhAAAAAAAAAAEAAAAAANAPAAB1bml2ZXJzYWwvZmxhc2hfc2tpbl9zZXR0aW5ncy54bWxQSwECAAAUAAIACADcVLxUF9vd2HcEAAD5FgAAJgAAAAAAAAABAAAAAACGEwAAdW5pdmVyc2FsL2h0bWxfcHVibGlzaGluZ19zZXR0aW5ncy54bWxQSwECAAAUAAIACADcVLxUVHMZhbABAACBBgAAHwAAAAAAAAABAAAAAABBGAAAdW5pdmVyc2FsL2h0bWxfc2tpbl9zZXR0aW5ncy5qc1BLAQIAABQAAgAIANxUvFTahn1hYAAAAGIAAAAcAAAAAAAAAAEAAAAAAC4aAAB1bml2ZXJzYWwvbG9jYWxfc2V0dGluZ3MueG1sUEsBAgAAFAACAAgA3FS8VIPsCm8cBgAARxMAABcAAAAAAAAAAAAAAAAAyBoAAHVuaXZlcnNhbC91bml2ZXJzYWwucG5nUEsBAgAAFAACAAgA3FS8VDzKEaVLAAAAagAAABsAAAAAAAAAAQAAAAAAGSEAAHVuaXZlcnNhbC91bml2ZXJzYWwucG5nLnhtbFBLBQYAAAAACgAKAAYDAACdIQAAAAA="/>
  <p:tag name="ISPRING_LMS_API_VERSION" val="SCORM 2004 (2nd edition)"/>
  <p:tag name="ISPRING_ULTRA_SCORM_COURSE_ID" val="A0536325-7DDE-4F7B-BB6C-2DC9ACE3110A"/>
  <p:tag name="ISPRING_CMI5_LAUNCH_METHOD" val="any window"/>
  <p:tag name="ISPRINGCLOUDFOLDERID" val="1"/>
  <p:tag name="ISPRINGONLINEFOLDERID" val="1"/>
  <p:tag name="ISPRING_OUTPUT_FOLDER" val="[[&quot;\uFFFD\uFFFD|x{7070F873-55FB-4E49-8DA2-6F658BF36F6A}&quot;,&quot;C:\\Users\\Admin\\Desktop\\Slide Bai giang-WW3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9.Unit 5-Lesson 3-Period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FIRST_PUBLISH" val="1"/>
  <p:tag name="MMPROD_UIDATA" val="&lt;database version=&quot;11.0&quot;&gt;&lt;object type=&quot;1&quot; unique_id=&quot;10001&quot;&gt;&lt;object type=&quot;2&quot; unique_id=&quot;19359&quot;&gt;&lt;object type=&quot;3&quot; unique_id=&quot;19360&quot;&gt;&lt;property id=&quot;20148&quot; value=&quot;5&quot;/&gt;&lt;property id=&quot;20300&quot; value=&quot;Slide 1&quot;/&gt;&lt;property id=&quot;20307&quot; value=&quot;368&quot;/&gt;&lt;/object&gt;&lt;object type=&quot;3&quot; unique_id=&quot;19361&quot;&gt;&lt;property id=&quot;20148&quot; value=&quot;5&quot;/&gt;&lt;property id=&quot;20300&quot; value=&quot;Slide 2&quot;/&gt;&lt;property id=&quot;20307&quot; value=&quot;367&quot;/&gt;&lt;/object&gt;&lt;object type=&quot;3&quot; unique_id=&quot;19362&quot;&gt;&lt;property id=&quot;20148&quot; value=&quot;5&quot;/&gt;&lt;property id=&quot;20300&quot; value=&quot;Slide 3&quot;/&gt;&lt;property id=&quot;20307&quot; value=&quot;369&quot;/&gt;&lt;/object&gt;&lt;object type=&quot;3&quot; unique_id=&quot;19363&quot;&gt;&lt;property id=&quot;20148&quot; value=&quot;5&quot;/&gt;&lt;property id=&quot;20300&quot; value=&quot;Slide 4 - &amp;quot;Hello everyone!&amp;quot;&quot;/&gt;&lt;property id=&quot;20307&quot; value=&quot;264&quot;/&gt;&lt;/object&gt;&lt;object type=&quot;3&quot; unique_id=&quot;19364&quot;&gt;&lt;property id=&quot;20148&quot; value=&quot;5&quot;/&gt;&lt;property id=&quot;20300&quot; value=&quot;Slide 5&quot;/&gt;&lt;property id=&quot;20307&quot; value=&quot;260&quot;/&gt;&lt;/object&gt;&lt;object type=&quot;3&quot; unique_id=&quot;19365&quot;&gt;&lt;property id=&quot;20148&quot; value=&quot;5&quot;/&gt;&lt;property id=&quot;20300&quot; value=&quot;Slide 6&quot;/&gt;&lt;property id=&quot;20307&quot; value=&quot;357&quot;/&gt;&lt;/object&gt;&lt;object type=&quot;3&quot; unique_id=&quot;19366&quot;&gt;&lt;property id=&quot;20148&quot; value=&quot;5&quot;/&gt;&lt;property id=&quot;20300&quot; value=&quot;Slide 7&quot;/&gt;&lt;property id=&quot;20307&quot; value=&quot;358&quot;/&gt;&lt;/object&gt;&lt;object type=&quot;3&quot; unique_id=&quot;19367&quot;&gt;&lt;property id=&quot;20148&quot; value=&quot;5&quot;/&gt;&lt;property id=&quot;20300&quot; value=&quot;Slide 8&quot;/&gt;&lt;property id=&quot;20307&quot; value=&quot;359&quot;/&gt;&lt;/object&gt;&lt;object type=&quot;3&quot; unique_id=&quot;19368&quot;&gt;&lt;property id=&quot;20148&quot; value=&quot;5&quot;/&gt;&lt;property id=&quot;20300&quot; value=&quot;Slide 9&quot;/&gt;&lt;property id=&quot;20307&quot; value=&quot;360&quot;/&gt;&lt;/object&gt;&lt;object type=&quot;3&quot; unique_id=&quot;19369&quot;&gt;&lt;property id=&quot;20148&quot; value=&quot;5&quot;/&gt;&lt;property id=&quot;20300&quot; value=&quot;Slide 10&quot;/&gt;&lt;property id=&quot;20307&quot; value=&quot;361&quot;/&gt;&lt;/object&gt;&lt;object type=&quot;3&quot; unique_id=&quot;19370&quot;&gt;&lt;property id=&quot;20148&quot; value=&quot;5&quot;/&gt;&lt;property id=&quot;20300&quot; value=&quot;Slide 11&quot;/&gt;&lt;property id=&quot;20307&quot; value=&quot;370&quot;/&gt;&lt;/object&gt;&lt;object type=&quot;3&quot; unique_id=&quot;19371&quot;&gt;&lt;property id=&quot;20148&quot; value=&quot;5&quot;/&gt;&lt;property id=&quot;20300&quot; value=&quot;Slide 12&quot;/&gt;&lt;property id=&quot;20307&quot; value=&quot;347&quot;/&gt;&lt;/object&gt;&lt;object type=&quot;3&quot; unique_id=&quot;19372&quot;&gt;&lt;property id=&quot;20148&quot; value=&quot;5&quot;/&gt;&lt;property id=&quot;20300&quot; value=&quot;Slide 13 - &amp;quot;2 Listen and tick.&amp;quot;&quot;/&gt;&lt;property id=&quot;20307&quot; value=&quot;354&quot;/&gt;&lt;/object&gt;&lt;object type=&quot;3&quot; unique_id=&quot;19373&quot;&gt;&lt;property id=&quot;20148&quot; value=&quot;5&quot;/&gt;&lt;property id=&quot;20300&quot; value=&quot;Slide 14&quot;/&gt;&lt;property id=&quot;20307&quot; value=&quot;326&quot;/&gt;&lt;/object&gt;&lt;object type=&quot;3&quot; unique_id=&quot;19374&quot;&gt;&lt;property id=&quot;20148&quot; value=&quot;5&quot;/&gt;&lt;property id=&quot;20300&quot; value=&quot;Slide 15&quot;/&gt;&lt;property id=&quot;20307&quot; value=&quot;371&quot;/&gt;&lt;/object&gt;&lt;object type=&quot;3&quot; unique_id=&quot;19375&quot;&gt;&lt;property id=&quot;20148&quot; value=&quot;5&quot;/&gt;&lt;property id=&quot;20300&quot; value=&quot;Slide 16&quot;/&gt;&lt;property id=&quot;20307&quot; value=&quot;294&quot;/&gt;&lt;/object&gt;&lt;object type=&quot;3&quot; unique_id=&quot;19376&quot;&gt;&lt;property id=&quot;20148&quot; value=&quot;5&quot;/&gt;&lt;property id=&quot;20300&quot; value=&quot;Slide 17&quot;/&gt;&lt;property id=&quot;20307&quot; value=&quot;363&quot;/&gt;&lt;/object&gt;&lt;object type=&quot;3&quot; unique_id=&quot;19377&quot;&gt;&lt;property id=&quot;20148&quot; value=&quot;5&quot;/&gt;&lt;property id=&quot;20300&quot; value=&quot;Slide 18&quot;/&gt;&lt;property id=&quot;20307&quot; value=&quot;364&quot;/&gt;&lt;/object&gt;&lt;object type=&quot;3&quot; unique_id=&quot;19378&quot;&gt;&lt;property id=&quot;20148&quot; value=&quot;5&quot;/&gt;&lt;property id=&quot;20300&quot; value=&quot;Slide 19&quot;/&gt;&lt;property id=&quot;20307&quot; value=&quot;365&quot;/&gt;&lt;/object&gt;&lt;object type=&quot;3&quot; unique_id=&quot;19379&quot;&gt;&lt;property id=&quot;20148&quot; value=&quot;5&quot;/&gt;&lt;property id=&quot;20300&quot; value=&quot;Slide 20&quot;/&gt;&lt;property id=&quot;20307&quot; value=&quot;295&quot;/&gt;&lt;/object&gt;&lt;object type=&quot;3&quot; unique_id=&quot;19380&quot;&gt;&lt;property id=&quot;20148&quot; value=&quot;5&quot;/&gt;&lt;property id=&quot;20300&quot; value=&quot;Slide 21 - &amp;quot;Guessing game  &amp;quot;&quot;/&gt;&lt;property id=&quot;20307&quot; value=&quot;351&quot;/&gt;&lt;/object&gt;&lt;object type=&quot;3&quot; unique_id=&quot;19381&quot;&gt;&lt;property id=&quot;20148&quot; value=&quot;5&quot;/&gt;&lt;property id=&quot;20300&quot; value=&quot;Slide 22&quot;/&gt;&lt;property id=&quot;20307&quot; value=&quot;340&quot;/&gt;&lt;/object&gt;&lt;object type=&quot;3&quot; unique_id=&quot;19382&quot;&gt;&lt;property id=&quot;20148&quot; value=&quot;5&quot;/&gt;&lt;property id=&quot;20300&quot; value=&quot;Slide 23&quot;/&gt;&lt;property id=&quot;20307&quot; value=&quot;362&quot;/&gt;&lt;/object&gt;&lt;object type=&quot;3&quot; unique_id=&quot;19383&quot;&gt;&lt;property id=&quot;20148&quot; value=&quot;5&quot;/&gt;&lt;property id=&quot;20300&quot; value=&quot;Slide 24&quot;/&gt;&lt;property id=&quot;20307&quot; value=&quot;338&quot;/&gt;&lt;/object&gt;&lt;object type=&quot;3&quot; unique_id=&quot;19384&quot;&gt;&lt;property id=&quot;20148&quot; value=&quot;5&quot;/&gt;&lt;property id=&quot;20300&quot; value=&quot;Slide 25&quot;/&gt;&lt;property id=&quot;20307&quot; value=&quot;372&quot;/&gt;&lt;/object&gt;&lt;/object&gt;&lt;object type=&quot;8&quot; unique_id=&quot;19411&quot;&gt;&lt;/object&gt;&lt;/object&gt;&lt;/database&gt;"/>
  <p:tag name="MMPROD_NEXTUNIQUEID" val="10010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4682A0-496C-4DF9-8D91-CEC105CB9034}:34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3B4878-19C2-4D63-9C09-B65B2DE8BC70}:3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24C06A-4AD6-4854-A723-263A71CD5FC8}:2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24C06A-4AD6-4854-A723-263A71CD5FC8}:2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2217</TotalTime>
  <Words>202</Words>
  <Application>Microsoft Office PowerPoint</Application>
  <PresentationFormat>Custom</PresentationFormat>
  <Paragraphs>54</Paragraphs>
  <Slides>27</Slides>
  <Notes>6</Notes>
  <HiddenSlides>0</HiddenSlides>
  <MMClips>19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6_第一PPT，www.1ppt.com</vt:lpstr>
      <vt:lpstr>1_第一PPT，www.1ppt.com</vt:lpstr>
      <vt:lpstr>P.E. Subject for Middle School - 6th Grade: Sports &amp; Games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59.Unit 5-Lesson 3-Period 1</dc:title>
  <dc:creator>CHAU HO;Chiêm Thủy</dc:creator>
  <cp:lastModifiedBy>HP</cp:lastModifiedBy>
  <cp:revision>172</cp:revision>
  <dcterms:created xsi:type="dcterms:W3CDTF">2020-12-24T08:14:23Z</dcterms:created>
  <dcterms:modified xsi:type="dcterms:W3CDTF">2025-03-05T12:40:17Z</dcterms:modified>
</cp:coreProperties>
</file>