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62" r:id="rId4"/>
    <p:sldId id="276" r:id="rId5"/>
    <p:sldId id="257" r:id="rId6"/>
    <p:sldId id="279" r:id="rId7"/>
    <p:sldId id="391" r:id="rId8"/>
    <p:sldId id="277" r:id="rId9"/>
    <p:sldId id="278" r:id="rId10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115" y="-72"/>
      </p:cViewPr>
      <p:guideLst>
        <p:guide orient="horz" pos="2880"/>
        <p:guide pos="5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40406" y="527135"/>
            <a:ext cx="14395507" cy="1055671"/>
          </a:xfrm>
        </p:spPr>
        <p:txBody>
          <a:bodyPr/>
          <a:lstStyle>
            <a:lvl1pPr algn="ctr">
              <a:defRPr sz="4265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30755" y="723900"/>
            <a:ext cx="11003915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Hoạt động trải nghiệm lớp 3</a:t>
            </a:r>
            <a:endParaRPr lang="en-US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SHL: SHTCĐ: LÀM THEO KẾ HOẠCH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5" y="6096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NHẠC KHỞI ĐỘNG TIẾT HỌC VUI NHỘN - NGẮ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6233140" cy="914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51841" y="1066800"/>
            <a:ext cx="56191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GB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alt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2815590" y="2256790"/>
            <a:ext cx="11922760" cy="2145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Sinh hoạt cuối tuần: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Sơ kết thi đua tuần 6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552575" y="4853305"/>
            <a:ext cx="14723110" cy="309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51841" y="1066800"/>
            <a:ext cx="56191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GB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alt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3560445" y="2231390"/>
            <a:ext cx="10687685" cy="2473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Sinh hoạt cuối tuần: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Phương hướng hoạt động tuần 7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51841" y="1066800"/>
            <a:ext cx="56191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GB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alt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2608580" y="3299460"/>
            <a:ext cx="11639550" cy="1418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Sinh hoạt theo chủ đề: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Làm theo kế hoạch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77210" y="2166620"/>
            <a:ext cx="10562590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Chủ đề: Làm theo kế hoạch</a:t>
            </a:r>
            <a:endParaRPr lang="en-US" sz="4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51841" y="1066800"/>
            <a:ext cx="56191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GB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alt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64355" y="2032000"/>
            <a:ext cx="8531860" cy="96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Món quà tặng thầy cô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84045" y="3039745"/>
            <a:ext cx="13439140" cy="1733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1.Chia sẻ về cuốn Sổ nhắc việc.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51841" y="1066800"/>
            <a:ext cx="56191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GB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alt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64355" y="2032000"/>
            <a:ext cx="8531860" cy="96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Món quà tặng thầy cô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81225" y="3187700"/>
            <a:ext cx="12378055" cy="158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tiểu phẩm tương tác Chú khỉ đãng trí.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770755" y="1066800"/>
            <a:ext cx="7827010" cy="104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/>
            <a:r>
              <a:rPr lang="en-US" altLang="en-GB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alt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64355" y="2032000"/>
            <a:ext cx="8531860" cy="96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Món quà tặng thầy cô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81225" y="2884170"/>
            <a:ext cx="12378055" cy="1030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Cam kết hành động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323465" y="3585845"/>
            <a:ext cx="12506960" cy="3437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/>
              <a:t>   </a:t>
            </a:r>
            <a:endParaRPr lang="en-US" sz="4400"/>
          </a:p>
          <a:p>
            <a:r>
              <a:rPr lang="en-US" sz="4400" b="1"/>
              <a:t>-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Tiếp tục sử dụng cuốn Sổ nhắc việc hàng ngày.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những đồ dùng đồ chơi,... đã cũ nhưng còn sử dụng được để tham gia hội chợ.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WPS Presentation</Application>
  <PresentationFormat>Custom</PresentationFormat>
  <Paragraphs>47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XIÊM NGUYỄN</cp:lastModifiedBy>
  <cp:revision>241</cp:revision>
  <dcterms:created xsi:type="dcterms:W3CDTF">2022-07-10T01:37:00Z</dcterms:created>
  <dcterms:modified xsi:type="dcterms:W3CDTF">2025-10-12T12:51:02Z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6463973CFF764B67BA7EE1FAB2CA76B4_12</vt:lpwstr>
  </property>
  <property fmtid="{D5CDD505-2E9C-101B-9397-08002B2CF9AE}" pid="3" name="KSOProductBuildVer">
    <vt:lpwstr>1033-12.2.0.22549</vt:lpwstr>
  </property>
</Properties>
</file>