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75" r:id="rId4"/>
    <p:sldId id="292" r:id="rId5"/>
    <p:sldId id="258" r:id="rId7"/>
    <p:sldId id="282" r:id="rId8"/>
    <p:sldId id="285" r:id="rId9"/>
    <p:sldId id="276" r:id="rId10"/>
    <p:sldId id="286" r:id="rId11"/>
    <p:sldId id="284" r:id="rId12"/>
    <p:sldId id="280" r:id="rId13"/>
    <p:sldId id="289" r:id="rId14"/>
    <p:sldId id="288" r:id="rId15"/>
    <p:sldId id="291" r:id="rId16"/>
    <p:sldId id="290" r:id="rId17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CC29"/>
    <a:srgbClr val="F6882E"/>
    <a:srgbClr val="FF3399"/>
    <a:srgbClr val="88DFE8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6" autoAdjust="0"/>
    <p:restoredTop sz="94660"/>
  </p:normalViewPr>
  <p:slideViewPr>
    <p:cSldViewPr showGuides="1">
      <p:cViewPr varScale="1">
        <p:scale>
          <a:sx n="63" d="100"/>
          <a:sy n="63" d="100"/>
        </p:scale>
        <p:origin x="-518" y="-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D10F2-9854-45BB-9993-F9B997F8C1E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2034540" y="1496484"/>
            <a:ext cx="12207240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2034540" y="4802717"/>
            <a:ext cx="12207240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/>
            </a:lvl2pPr>
            <a:lvl3pPr lvl="2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4pPr>
            <a:lvl5pPr lvl="4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5pPr>
            <a:lvl6pPr lvl="5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6pPr>
            <a:lvl7pPr lvl="6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7pPr>
            <a:lvl8pPr lvl="7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8pPr>
            <a:lvl9pPr lvl="8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9pPr>
          </a:lstStyle>
          <a:p/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2034540" y="1496484"/>
            <a:ext cx="12207240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2034540" y="4802717"/>
            <a:ext cx="12207240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/>
            </a:lvl2pPr>
            <a:lvl3pPr lvl="2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4pPr>
            <a:lvl5pPr lvl="4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5pPr>
            <a:lvl6pPr lvl="5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6pPr>
            <a:lvl7pPr lvl="6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7pPr>
            <a:lvl8pPr lvl="7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8pPr>
            <a:lvl9pPr lvl="8" algn="ctr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9pPr>
          </a:lstStyle>
          <a:p/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1118997" y="2434167"/>
            <a:ext cx="14038326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1110520" y="2279651"/>
            <a:ext cx="14038326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1110520" y="6119284"/>
            <a:ext cx="14038326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19200" lvl="1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5">
                <a:solidFill>
                  <a:srgbClr val="888888"/>
                </a:solidFill>
              </a:defRPr>
            </a:lvl2pPr>
            <a:lvl3pPr marL="1828800" lvl="2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38400" lvl="3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4pPr>
            <a:lvl5pPr marL="3048000" lvl="4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5pPr>
            <a:lvl6pPr marL="3657600" lvl="5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6pPr>
            <a:lvl7pPr marL="4267200" lvl="6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7pPr>
            <a:lvl8pPr marL="4876800" lvl="7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8pPr>
            <a:lvl9pPr marL="5486400" lvl="8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1118997" y="2434167"/>
            <a:ext cx="6917436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8239887" y="2434167"/>
            <a:ext cx="6917436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1121117" y="486833"/>
            <a:ext cx="14038326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1121117" y="2241551"/>
            <a:ext cx="6885646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200" lvl="1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/>
            </a:lvl2pPr>
            <a:lvl3pPr marL="1828800" lvl="2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400" lvl="3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4pPr>
            <a:lvl5pPr marL="3048000" lvl="4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5pPr>
            <a:lvl6pPr marL="3657600" lvl="5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6pPr>
            <a:lvl7pPr marL="4267200" lvl="6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7pPr>
            <a:lvl8pPr marL="4876800" lvl="7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8pPr>
            <a:lvl9pPr marL="5486400" lvl="8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9pPr>
          </a:lstStyle>
          <a:p/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1121117" y="3340100"/>
            <a:ext cx="6885646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8239887" y="2241551"/>
            <a:ext cx="6919556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200" lvl="1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/>
            </a:lvl2pPr>
            <a:lvl3pPr marL="1828800" lvl="2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400" lvl="3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4pPr>
            <a:lvl5pPr marL="3048000" lvl="4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5pPr>
            <a:lvl6pPr marL="3657600" lvl="5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6pPr>
            <a:lvl7pPr marL="4267200" lvl="6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7pPr>
            <a:lvl8pPr marL="4876800" lvl="7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8pPr>
            <a:lvl9pPr marL="5486400" lvl="8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9pPr>
          </a:lstStyle>
          <a:p/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8239887" y="3340100"/>
            <a:ext cx="6919556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1121117" y="609600"/>
            <a:ext cx="5249536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426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6919556" y="1316567"/>
            <a:ext cx="8239887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575945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5"/>
            </a:lvl1pPr>
            <a:lvl2pPr marL="1219200" lvl="1" indent="-541655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5"/>
            </a:lvl2pPr>
            <a:lvl3pPr marL="1828800" lvl="2" indent="-5080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400" lvl="3" indent="-474345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4pPr>
            <a:lvl5pPr marL="3048000" lvl="4" indent="-474345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5pPr>
            <a:lvl6pPr marL="3657600" lvl="5" indent="-474345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6pPr>
            <a:lvl7pPr marL="4267200" lvl="6" indent="-474345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7pPr>
            <a:lvl8pPr marL="4876800" lvl="7" indent="-474345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8pPr>
            <a:lvl9pPr marL="5486400" lvl="8" indent="-474345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9pPr>
          </a:lstStyle>
          <a:p/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1121117" y="2743200"/>
            <a:ext cx="5249536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marL="1219200" lvl="1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2pPr>
            <a:lvl3pPr marL="1828800" lvl="2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400" lvl="3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4pPr>
            <a:lvl5pPr marL="3048000" lvl="4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5pPr>
            <a:lvl6pPr marL="3657600" lvl="5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6pPr>
            <a:lvl7pPr marL="4267200" lvl="6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7pPr>
            <a:lvl8pPr marL="4876800" lvl="7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8pPr>
            <a:lvl9pPr marL="5486400" lvl="8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9pPr>
          </a:lstStyle>
          <a:p/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1121117" y="609600"/>
            <a:ext cx="5249536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426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6919556" y="1316567"/>
            <a:ext cx="8239887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1121117" y="2743200"/>
            <a:ext cx="5249536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marL="1219200" lvl="1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2pPr>
            <a:lvl3pPr marL="1828800" lvl="2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400" lvl="3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4pPr>
            <a:lvl5pPr marL="3048000" lvl="4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5pPr>
            <a:lvl6pPr marL="3657600" lvl="5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6pPr>
            <a:lvl7pPr marL="4267200" lvl="6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7pPr>
            <a:lvl8pPr marL="4876800" lvl="7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8pPr>
            <a:lvl9pPr marL="5486400" lvl="8" indent="-3048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9pPr>
          </a:lstStyle>
          <a:p/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5233642" y="-1675341"/>
            <a:ext cx="5809036" cy="14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排标题与文本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9523130" y="2608792"/>
            <a:ext cx="7758804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2402240" y="-794808"/>
            <a:ext cx="7758804" cy="103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/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1118997" y="2434167"/>
            <a:ext cx="14038326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marR="0" lvl="0" indent="-541655" algn="l" rtl="0">
              <a:lnSpc>
                <a:spcPct val="90000"/>
              </a:lnSpc>
              <a:spcBef>
                <a:spcPct val="267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373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1219200" marR="0" lvl="1" indent="-508000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828800" marR="0" lvl="2" indent="-474345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2438400" marR="0" lvl="3" indent="-457200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3048000" marR="0" lvl="4" indent="-457200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3657600" marR="0" lvl="5" indent="-457200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4267200" marR="0" lvl="6" indent="-457200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876800" marR="0" lvl="7" indent="-457200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5486400" marR="0" lvl="8" indent="-457200" algn="l" rtl="0">
              <a:lnSpc>
                <a:spcPct val="90000"/>
              </a:lnSpc>
              <a:spcBef>
                <a:spcPct val="134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479" y="150171"/>
            <a:ext cx="2210410" cy="220765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TRƯỜNG TIỂU HỌC TOÀN THẮNG - TIÊN THẮNG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Công nghệ lớp 3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SỬ DỤNG QUẠT ĐIỆN (T1)</a:t>
            </a:r>
            <a:endParaRPr 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499519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5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5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4860" y="7051675"/>
            <a:ext cx="8592820" cy="132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Xiêm</a:t>
            </a:r>
            <a:endParaRPr lang="en-US" sz="3600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3C5</a:t>
            </a:r>
            <a:endParaRPr lang="en-US" sz="4800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Bài 3: SỬ DỤNG QUẠT ĐIỆN (T1)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6427" y="2514600"/>
            <a:ext cx="7613891" cy="6160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719" y="2514600"/>
            <a:ext cx="62484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1"/>
          <a:srcRect l="51368" t="55488" r="30207" b="21651"/>
          <a:stretch>
            <a:fillRect/>
          </a:stretch>
        </p:blipFill>
        <p:spPr bwMode="auto">
          <a:xfrm>
            <a:off x="670719" y="2387086"/>
            <a:ext cx="5105400" cy="5232914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661319" y="773325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8925"/>
          <a:stretch>
            <a:fillRect/>
          </a:stretch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6119" y="776102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tỏa căng thẳng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3319" y="7761021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ngủ âm ái hơn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2736" t="2517" r="2092"/>
          <a:stretch>
            <a:fillRect/>
          </a:stretch>
        </p:blipFill>
        <p:spPr>
          <a:xfrm>
            <a:off x="1299884" y="2231165"/>
            <a:ext cx="7162800" cy="5473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119" y="2223089"/>
            <a:ext cx="6494336" cy="5473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1"/>
          <a:srcRect l="51368" t="55488" r="30207" b="17535"/>
          <a:stretch>
            <a:fillRect/>
          </a:stretch>
        </p:blipFill>
        <p:spPr bwMode="auto">
          <a:xfrm>
            <a:off x="670719" y="2387085"/>
            <a:ext cx="5105400" cy="5955445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575719" y="791227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8925"/>
          <a:stretch>
            <a:fillRect/>
          </a:stretch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ời ơi! Trời nóng quá mà em không biết dùng quạt điện.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59" y="0"/>
            <a:ext cx="16256001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bạn nhở đang sử dụng quạt điện để làm gì?</a:t>
            </a:r>
            <a:endParaRPr lang="en-US" sz="3600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3834" y="4248834"/>
            <a:ext cx="5921485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Bạn nhỏ sử dụng quạt điện để làm mát.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64707" t="448" r="6925" b="15463"/>
          <a:stretch>
            <a:fillRect/>
          </a:stretch>
        </p:blipFill>
        <p:spPr>
          <a:xfrm>
            <a:off x="8248699" y="3262982"/>
            <a:ext cx="7033072" cy="550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  <a:endParaRPr lang="en-US" sz="3600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21538" r="6577" b="4571"/>
          <a:stretch>
            <a:fillRect/>
          </a:stretch>
        </p:blipFill>
        <p:spPr>
          <a:xfrm>
            <a:off x="949587" y="4311012"/>
            <a:ext cx="13677106" cy="3497056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3023925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hộp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5851439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trần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8678953" y="3493875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bàn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11326487" y="3429000"/>
            <a:ext cx="3223192" cy="7185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treo tường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711E-7 0 L 0.29055 0 C 0.42066 0 0.5811 0.1276 0.5811 0.23229 L 0.5811 0.4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55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129E-6 0 L -0.12415 0 C -0.17975 0 -0.24802 0.12795 -0.24802 0.23212 L -0.24802 0.4645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6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844E-8 -1.94444E-6 L -0.17361 0.465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9308E-7 3.88889E-6 L -0.14503 0.469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6" y="23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  <a:endParaRPr 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21538" r="6577" b="4571"/>
          <a:stretch>
            <a:fillRect/>
          </a:stretch>
        </p:blipFill>
        <p:spPr>
          <a:xfrm>
            <a:off x="1508919" y="3454392"/>
            <a:ext cx="13677106" cy="3497056"/>
          </a:xfrm>
          <a:prstGeom prst="rect">
            <a:avLst/>
          </a:prstGeom>
        </p:spPr>
      </p:pic>
      <p:sp>
        <p:nvSpPr>
          <p:cNvPr id="8" name="Rectangle: Diagonal Corners Snipped 7"/>
          <p:cNvSpPr/>
          <p:nvPr/>
        </p:nvSpPr>
        <p:spPr>
          <a:xfrm rot="10800000" flipV="1">
            <a:off x="1966119" y="7162800"/>
            <a:ext cx="11963400" cy="1200329"/>
          </a:xfrm>
          <a:prstGeom prst="snip2DiagRect">
            <a:avLst>
              <a:gd name="adj1" fmla="val 0"/>
              <a:gd name="adj2" fmla="val 223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tạo ra gió, giúp làm mát. Quạt điện có nhiều loại với kiểu dáng khác nhau.</a:t>
            </a:r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73" y="1974275"/>
            <a:ext cx="1464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và gọi tên các bộ phận tương ứng của quạt điện theo các thẻ tên dưới đây.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13154690" y="254360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549" y="2971800"/>
            <a:ext cx="6096000" cy="579453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13154690" y="323379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quạt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3147429" y="3881810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quạt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13154690" y="4540587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quạt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13154690" y="5231892"/>
            <a:ext cx="2295105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nguồn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048" y="6517058"/>
            <a:ext cx="2319042" cy="81693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7031" y="5841492"/>
            <a:ext cx="2437075" cy="8169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2509" y="7227424"/>
            <a:ext cx="2590800" cy="752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1.66667E-6 L -0.65688 0.251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9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8.33333E-7 L -0.6522 0.014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765E-6 -2.5E-6 L -0.19302 0.27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6" y="135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0.00452 L -0.6522 0.361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1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5 -0.00243 L -0.18746 0.296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3.05556E-6 L -0.18122 -0.0894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1" y="-4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-1.66667E-6 L -0.19575 -0.315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5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196E-6 2.77778E-6 L -0.66048 -0.1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4" y="-5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404" y="2159234"/>
            <a:ext cx="1464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mô tả về tác dụng sau đây ứng với bộ phận nào của quạt điện?.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646590" y="3151957"/>
            <a:ext cx="4037165" cy="13820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Bật, tắt và điều chình tốc độ quay của cánh quạt.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2428" t="5298" r="6392" b="73244"/>
          <a:stretch>
            <a:fillRect/>
          </a:stretch>
        </p:blipFill>
        <p:spPr>
          <a:xfrm>
            <a:off x="9856940" y="307534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35" t="6316" r="72285" b="74262"/>
          <a:stretch>
            <a:fillRect/>
          </a:stretch>
        </p:blipFill>
        <p:spPr>
          <a:xfrm>
            <a:off x="5589740" y="3091737"/>
            <a:ext cx="1371600" cy="1125400"/>
          </a:xfrm>
          <a:custGeom>
            <a:avLst/>
            <a:gdLst>
              <a:gd name="connsiteX0" fmla="*/ 685800 w 1371600"/>
              <a:gd name="connsiteY0" fmla="*/ 0 h 1125400"/>
              <a:gd name="connsiteX1" fmla="*/ 1371600 w 1371600"/>
              <a:gd name="connsiteY1" fmla="*/ 562700 h 1125400"/>
              <a:gd name="connsiteX2" fmla="*/ 685800 w 1371600"/>
              <a:gd name="connsiteY2" fmla="*/ 1125400 h 1125400"/>
              <a:gd name="connsiteX3" fmla="*/ 0 w 1371600"/>
              <a:gd name="connsiteY3" fmla="*/ 562700 h 1125400"/>
              <a:gd name="connsiteX4" fmla="*/ 685800 w 1371600"/>
              <a:gd name="connsiteY4" fmla="*/ 0 h 11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125400">
                <a:moveTo>
                  <a:pt x="685800" y="0"/>
                </a:moveTo>
                <a:cubicBezTo>
                  <a:pt x="1064557" y="0"/>
                  <a:pt x="1371600" y="251929"/>
                  <a:pt x="1371600" y="562700"/>
                </a:cubicBezTo>
                <a:cubicBezTo>
                  <a:pt x="1371600" y="873471"/>
                  <a:pt x="1064557" y="1125400"/>
                  <a:pt x="685800" y="1125400"/>
                </a:cubicBezTo>
                <a:cubicBezTo>
                  <a:pt x="307043" y="1125400"/>
                  <a:pt x="0" y="873471"/>
                  <a:pt x="0" y="562700"/>
                </a:cubicBezTo>
                <a:cubicBezTo>
                  <a:pt x="0" y="25192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2428" t="27486" r="6392" b="51056"/>
          <a:stretch>
            <a:fillRect/>
          </a:stretch>
        </p:blipFill>
        <p:spPr>
          <a:xfrm>
            <a:off x="9856940" y="4361033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59" t="28542" r="73462" b="50000"/>
          <a:stretch>
            <a:fillRect/>
          </a:stretch>
        </p:blipFill>
        <p:spPr>
          <a:xfrm>
            <a:off x="5513540" y="438449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35" t="50817" r="72285" b="27726"/>
          <a:stretch>
            <a:fillRect/>
          </a:stretch>
        </p:blipFill>
        <p:spPr>
          <a:xfrm>
            <a:off x="5589740" y="568662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2428" t="50817" r="6392" b="27726"/>
          <a:stretch>
            <a:fillRect/>
          </a:stretch>
        </p:blipFill>
        <p:spPr>
          <a:xfrm>
            <a:off x="9856940" y="571294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59" t="74708" r="73462" b="3834"/>
          <a:stretch>
            <a:fillRect/>
          </a:stretch>
        </p:blipFill>
        <p:spPr>
          <a:xfrm>
            <a:off x="5547519" y="706800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2428" t="74708" r="6392" b="3834"/>
          <a:stretch>
            <a:fillRect/>
          </a:stretch>
        </p:blipFill>
        <p:spPr>
          <a:xfrm>
            <a:off x="9856940" y="704308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66519" y="2730596"/>
            <a:ext cx="6475970" cy="5794536"/>
          </a:xfrm>
          <a:custGeom>
            <a:avLst/>
            <a:gdLst>
              <a:gd name="connsiteX0" fmla="*/ 0 w 6475970"/>
              <a:gd name="connsiteY0" fmla="*/ 0 h 5794536"/>
              <a:gd name="connsiteX1" fmla="*/ 6475970 w 6475970"/>
              <a:gd name="connsiteY1" fmla="*/ 0 h 5794536"/>
              <a:gd name="connsiteX2" fmla="*/ 6475970 w 6475970"/>
              <a:gd name="connsiteY2" fmla="*/ 5794536 h 5794536"/>
              <a:gd name="connsiteX3" fmla="*/ 0 w 6475970"/>
              <a:gd name="connsiteY3" fmla="*/ 5794536 h 5794536"/>
              <a:gd name="connsiteX4" fmla="*/ 0 w 6475970"/>
              <a:gd name="connsiteY4" fmla="*/ 0 h 5794536"/>
              <a:gd name="connsiteX5" fmla="*/ 5376221 w 6475970"/>
              <a:gd name="connsiteY5" fmla="*/ 306992 h 5794536"/>
              <a:gd name="connsiteX6" fmla="*/ 4690421 w 6475970"/>
              <a:gd name="connsiteY6" fmla="*/ 928679 h 5794536"/>
              <a:gd name="connsiteX7" fmla="*/ 5376221 w 6475970"/>
              <a:gd name="connsiteY7" fmla="*/ 1550366 h 5794536"/>
              <a:gd name="connsiteX8" fmla="*/ 6062021 w 6475970"/>
              <a:gd name="connsiteY8" fmla="*/ 928679 h 5794536"/>
              <a:gd name="connsiteX9" fmla="*/ 5376221 w 6475970"/>
              <a:gd name="connsiteY9" fmla="*/ 306992 h 5794536"/>
              <a:gd name="connsiteX10" fmla="*/ 1109021 w 6475970"/>
              <a:gd name="connsiteY10" fmla="*/ 365980 h 5794536"/>
              <a:gd name="connsiteX11" fmla="*/ 423221 w 6475970"/>
              <a:gd name="connsiteY11" fmla="*/ 928680 h 5794536"/>
              <a:gd name="connsiteX12" fmla="*/ 1109021 w 6475970"/>
              <a:gd name="connsiteY12" fmla="*/ 1491380 h 5794536"/>
              <a:gd name="connsiteX13" fmla="*/ 1794821 w 6475970"/>
              <a:gd name="connsiteY13" fmla="*/ 928680 h 5794536"/>
              <a:gd name="connsiteX14" fmla="*/ 1109021 w 6475970"/>
              <a:gd name="connsiteY14" fmla="*/ 365980 h 5794536"/>
              <a:gd name="connsiteX15" fmla="*/ 5376221 w 6475970"/>
              <a:gd name="connsiteY15" fmla="*/ 1592685 h 5794536"/>
              <a:gd name="connsiteX16" fmla="*/ 4690421 w 6475970"/>
              <a:gd name="connsiteY16" fmla="*/ 2214372 h 5794536"/>
              <a:gd name="connsiteX17" fmla="*/ 5376221 w 6475970"/>
              <a:gd name="connsiteY17" fmla="*/ 2836059 h 5794536"/>
              <a:gd name="connsiteX18" fmla="*/ 6062021 w 6475970"/>
              <a:gd name="connsiteY18" fmla="*/ 2214372 h 5794536"/>
              <a:gd name="connsiteX19" fmla="*/ 5376221 w 6475970"/>
              <a:gd name="connsiteY19" fmla="*/ 1592685 h 5794536"/>
              <a:gd name="connsiteX20" fmla="*/ 1032821 w 6475970"/>
              <a:gd name="connsiteY20" fmla="*/ 1653895 h 5794536"/>
              <a:gd name="connsiteX21" fmla="*/ 347021 w 6475970"/>
              <a:gd name="connsiteY21" fmla="*/ 2275582 h 5794536"/>
              <a:gd name="connsiteX22" fmla="*/ 1032821 w 6475970"/>
              <a:gd name="connsiteY22" fmla="*/ 2897269 h 5794536"/>
              <a:gd name="connsiteX23" fmla="*/ 1718621 w 6475970"/>
              <a:gd name="connsiteY23" fmla="*/ 2275582 h 5794536"/>
              <a:gd name="connsiteX24" fmla="*/ 1032821 w 6475970"/>
              <a:gd name="connsiteY24" fmla="*/ 1653895 h 5794536"/>
              <a:gd name="connsiteX25" fmla="*/ 1109021 w 6475970"/>
              <a:gd name="connsiteY25" fmla="*/ 2944597 h 5794536"/>
              <a:gd name="connsiteX26" fmla="*/ 423221 w 6475970"/>
              <a:gd name="connsiteY26" fmla="*/ 3566284 h 5794536"/>
              <a:gd name="connsiteX27" fmla="*/ 1109021 w 6475970"/>
              <a:gd name="connsiteY27" fmla="*/ 4187971 h 5794536"/>
              <a:gd name="connsiteX28" fmla="*/ 1794821 w 6475970"/>
              <a:gd name="connsiteY28" fmla="*/ 3566284 h 5794536"/>
              <a:gd name="connsiteX29" fmla="*/ 1109021 w 6475970"/>
              <a:gd name="connsiteY29" fmla="*/ 2944597 h 5794536"/>
              <a:gd name="connsiteX30" fmla="*/ 5376221 w 6475970"/>
              <a:gd name="connsiteY30" fmla="*/ 2944597 h 5794536"/>
              <a:gd name="connsiteX31" fmla="*/ 4690421 w 6475970"/>
              <a:gd name="connsiteY31" fmla="*/ 3566284 h 5794536"/>
              <a:gd name="connsiteX32" fmla="*/ 5376221 w 6475970"/>
              <a:gd name="connsiteY32" fmla="*/ 4187971 h 5794536"/>
              <a:gd name="connsiteX33" fmla="*/ 6062021 w 6475970"/>
              <a:gd name="connsiteY33" fmla="*/ 3566284 h 5794536"/>
              <a:gd name="connsiteX34" fmla="*/ 5376221 w 6475970"/>
              <a:gd name="connsiteY34" fmla="*/ 2944597 h 5794536"/>
              <a:gd name="connsiteX35" fmla="*/ 1032821 w 6475970"/>
              <a:gd name="connsiteY35" fmla="*/ 4329005 h 5794536"/>
              <a:gd name="connsiteX36" fmla="*/ 347021 w 6475970"/>
              <a:gd name="connsiteY36" fmla="*/ 4950692 h 5794536"/>
              <a:gd name="connsiteX37" fmla="*/ 1032821 w 6475970"/>
              <a:gd name="connsiteY37" fmla="*/ 5572379 h 5794536"/>
              <a:gd name="connsiteX38" fmla="*/ 1718621 w 6475970"/>
              <a:gd name="connsiteY38" fmla="*/ 4950692 h 5794536"/>
              <a:gd name="connsiteX39" fmla="*/ 1032821 w 6475970"/>
              <a:gd name="connsiteY39" fmla="*/ 4329005 h 5794536"/>
              <a:gd name="connsiteX40" fmla="*/ 5376221 w 6475970"/>
              <a:gd name="connsiteY40" fmla="*/ 4329005 h 5794536"/>
              <a:gd name="connsiteX41" fmla="*/ 4690421 w 6475970"/>
              <a:gd name="connsiteY41" fmla="*/ 4950692 h 5794536"/>
              <a:gd name="connsiteX42" fmla="*/ 5376221 w 6475970"/>
              <a:gd name="connsiteY42" fmla="*/ 5572379 h 5794536"/>
              <a:gd name="connsiteX43" fmla="*/ 6062021 w 6475970"/>
              <a:gd name="connsiteY43" fmla="*/ 4950692 h 5794536"/>
              <a:gd name="connsiteX44" fmla="*/ 5376221 w 6475970"/>
              <a:gd name="connsiteY44" fmla="*/ 4329005 h 57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475970" h="5794536">
                <a:moveTo>
                  <a:pt x="0" y="0"/>
                </a:moveTo>
                <a:lnTo>
                  <a:pt x="6475970" y="0"/>
                </a:lnTo>
                <a:lnTo>
                  <a:pt x="6475970" y="5794536"/>
                </a:lnTo>
                <a:lnTo>
                  <a:pt x="0" y="5794536"/>
                </a:lnTo>
                <a:lnTo>
                  <a:pt x="0" y="0"/>
                </a:lnTo>
                <a:close/>
                <a:moveTo>
                  <a:pt x="5376221" y="306992"/>
                </a:moveTo>
                <a:cubicBezTo>
                  <a:pt x="4997464" y="306992"/>
                  <a:pt x="4690421" y="585331"/>
                  <a:pt x="4690421" y="928679"/>
                </a:cubicBezTo>
                <a:cubicBezTo>
                  <a:pt x="4690421" y="1272027"/>
                  <a:pt x="4997464" y="1550366"/>
                  <a:pt x="5376221" y="1550366"/>
                </a:cubicBezTo>
                <a:cubicBezTo>
                  <a:pt x="5754978" y="1550366"/>
                  <a:pt x="6062021" y="1272027"/>
                  <a:pt x="6062021" y="928679"/>
                </a:cubicBezTo>
                <a:cubicBezTo>
                  <a:pt x="6062021" y="585331"/>
                  <a:pt x="5754978" y="306992"/>
                  <a:pt x="5376221" y="306992"/>
                </a:cubicBezTo>
                <a:close/>
                <a:moveTo>
                  <a:pt x="1109021" y="365980"/>
                </a:moveTo>
                <a:cubicBezTo>
                  <a:pt x="730264" y="365980"/>
                  <a:pt x="423221" y="617909"/>
                  <a:pt x="423221" y="928680"/>
                </a:cubicBezTo>
                <a:cubicBezTo>
                  <a:pt x="423221" y="1239451"/>
                  <a:pt x="730264" y="1491380"/>
                  <a:pt x="1109021" y="1491380"/>
                </a:cubicBezTo>
                <a:cubicBezTo>
                  <a:pt x="1487778" y="1491380"/>
                  <a:pt x="1794821" y="1239451"/>
                  <a:pt x="1794821" y="928680"/>
                </a:cubicBezTo>
                <a:cubicBezTo>
                  <a:pt x="1794821" y="617909"/>
                  <a:pt x="1487778" y="365980"/>
                  <a:pt x="1109021" y="365980"/>
                </a:cubicBezTo>
                <a:close/>
                <a:moveTo>
                  <a:pt x="5376221" y="1592685"/>
                </a:moveTo>
                <a:cubicBezTo>
                  <a:pt x="4997464" y="1592685"/>
                  <a:pt x="4690421" y="1871024"/>
                  <a:pt x="4690421" y="2214372"/>
                </a:cubicBezTo>
                <a:cubicBezTo>
                  <a:pt x="4690421" y="2557720"/>
                  <a:pt x="4997464" y="2836059"/>
                  <a:pt x="5376221" y="2836059"/>
                </a:cubicBezTo>
                <a:cubicBezTo>
                  <a:pt x="5754978" y="2836059"/>
                  <a:pt x="6062021" y="2557720"/>
                  <a:pt x="6062021" y="2214372"/>
                </a:cubicBezTo>
                <a:cubicBezTo>
                  <a:pt x="6062021" y="1871024"/>
                  <a:pt x="5754978" y="1592685"/>
                  <a:pt x="5376221" y="1592685"/>
                </a:cubicBezTo>
                <a:close/>
                <a:moveTo>
                  <a:pt x="1032821" y="1653895"/>
                </a:moveTo>
                <a:cubicBezTo>
                  <a:pt x="654064" y="1653895"/>
                  <a:pt x="347021" y="1932234"/>
                  <a:pt x="347021" y="2275582"/>
                </a:cubicBezTo>
                <a:cubicBezTo>
                  <a:pt x="347021" y="2618930"/>
                  <a:pt x="654064" y="2897269"/>
                  <a:pt x="1032821" y="2897269"/>
                </a:cubicBezTo>
                <a:cubicBezTo>
                  <a:pt x="1411578" y="2897269"/>
                  <a:pt x="1718621" y="2618930"/>
                  <a:pt x="1718621" y="2275582"/>
                </a:cubicBezTo>
                <a:cubicBezTo>
                  <a:pt x="1718621" y="1932234"/>
                  <a:pt x="1411578" y="1653895"/>
                  <a:pt x="1032821" y="1653895"/>
                </a:cubicBezTo>
                <a:close/>
                <a:moveTo>
                  <a:pt x="1109021" y="2944597"/>
                </a:moveTo>
                <a:cubicBezTo>
                  <a:pt x="730264" y="2944597"/>
                  <a:pt x="423221" y="3222936"/>
                  <a:pt x="423221" y="3566284"/>
                </a:cubicBezTo>
                <a:cubicBezTo>
                  <a:pt x="423221" y="3909632"/>
                  <a:pt x="730264" y="4187971"/>
                  <a:pt x="1109021" y="4187971"/>
                </a:cubicBezTo>
                <a:cubicBezTo>
                  <a:pt x="1487778" y="4187971"/>
                  <a:pt x="1794821" y="3909632"/>
                  <a:pt x="1794821" y="3566284"/>
                </a:cubicBezTo>
                <a:cubicBezTo>
                  <a:pt x="1794821" y="3222936"/>
                  <a:pt x="1487778" y="2944597"/>
                  <a:pt x="1109021" y="2944597"/>
                </a:cubicBezTo>
                <a:close/>
                <a:moveTo>
                  <a:pt x="5376221" y="2944597"/>
                </a:moveTo>
                <a:cubicBezTo>
                  <a:pt x="4997464" y="2944597"/>
                  <a:pt x="4690421" y="3222936"/>
                  <a:pt x="4690421" y="3566284"/>
                </a:cubicBezTo>
                <a:cubicBezTo>
                  <a:pt x="4690421" y="3909632"/>
                  <a:pt x="4997464" y="4187971"/>
                  <a:pt x="5376221" y="4187971"/>
                </a:cubicBezTo>
                <a:cubicBezTo>
                  <a:pt x="5754978" y="4187971"/>
                  <a:pt x="6062021" y="3909632"/>
                  <a:pt x="6062021" y="3566284"/>
                </a:cubicBezTo>
                <a:cubicBezTo>
                  <a:pt x="6062021" y="3222936"/>
                  <a:pt x="5754978" y="2944597"/>
                  <a:pt x="5376221" y="2944597"/>
                </a:cubicBezTo>
                <a:close/>
                <a:moveTo>
                  <a:pt x="1032821" y="4329005"/>
                </a:moveTo>
                <a:cubicBezTo>
                  <a:pt x="654064" y="4329005"/>
                  <a:pt x="347021" y="4607344"/>
                  <a:pt x="347021" y="4950692"/>
                </a:cubicBezTo>
                <a:cubicBezTo>
                  <a:pt x="347021" y="5294040"/>
                  <a:pt x="654064" y="5572379"/>
                  <a:pt x="1032821" y="5572379"/>
                </a:cubicBezTo>
                <a:cubicBezTo>
                  <a:pt x="1411578" y="5572379"/>
                  <a:pt x="1718621" y="5294040"/>
                  <a:pt x="1718621" y="4950692"/>
                </a:cubicBezTo>
                <a:cubicBezTo>
                  <a:pt x="1718621" y="4607344"/>
                  <a:pt x="1411578" y="4329005"/>
                  <a:pt x="1032821" y="4329005"/>
                </a:cubicBezTo>
                <a:close/>
                <a:moveTo>
                  <a:pt x="5376221" y="4329005"/>
                </a:moveTo>
                <a:cubicBezTo>
                  <a:pt x="4997464" y="4329005"/>
                  <a:pt x="4690421" y="4607344"/>
                  <a:pt x="4690421" y="4950692"/>
                </a:cubicBezTo>
                <a:cubicBezTo>
                  <a:pt x="4690421" y="5294040"/>
                  <a:pt x="4997464" y="5572379"/>
                  <a:pt x="5376221" y="5572379"/>
                </a:cubicBezTo>
                <a:cubicBezTo>
                  <a:pt x="5754978" y="5572379"/>
                  <a:pt x="6062021" y="5294040"/>
                  <a:pt x="6062021" y="4950692"/>
                </a:cubicBezTo>
                <a:cubicBezTo>
                  <a:pt x="6062021" y="4607344"/>
                  <a:pt x="5754978" y="4329005"/>
                  <a:pt x="5376221" y="4329005"/>
                </a:cubicBezTo>
                <a:close/>
              </a:path>
            </a:pathLst>
          </a:custGeom>
        </p:spPr>
      </p:pic>
      <p:sp>
        <p:nvSpPr>
          <p:cNvPr id="49" name="Rectangle: Rounded Corners 48"/>
          <p:cNvSpPr/>
          <p:nvPr/>
        </p:nvSpPr>
        <p:spPr>
          <a:xfrm>
            <a:off x="672557" y="4784895"/>
            <a:ext cx="399899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động cơ của quạt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634383" y="5824112"/>
            <a:ext cx="4037165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quạt với nguồn điện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19403" y="6927977"/>
            <a:ext cx="406435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thay đổi hướng gió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11795919" y="3284145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11795919" y="4327431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gió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11795919" y="5350828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11813495" y="6459077"/>
            <a:ext cx="4037166" cy="1389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-2.77778E-6 L 0.31151 0.00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6" y="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733E-6 4.16667E-6 L 0.30167 -0.008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9" y="-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3.05556E-6 L -0.05735 -0.273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" y="-13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225E-7 -2.22222E-6 L 0.31405 -0.17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8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3.33333E-6 L -0.32088 0.4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4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202E-6 3.64292E-17 L 1.42202E-6 0.00017 C -0.01678 0.00799 0.00039 -0.00139 -0.01327 0.00851 C -0.0159 0.01059 -0.01883 0.01128 -0.02146 0.01372 C -0.02468 0.01649 -0.02721 0.02344 -0.03082 0.02378 L -0.04145 0.025 C -0.05384 0.02691 -0.04253 0.02708 -0.06213 0.0276 L -0.17341 0.03021 C -0.17575 0.03108 -0.178 0.03212 -0.18034 0.03281 C -0.18229 0.03333 -0.18414 0.03333 -0.186 0.03385 C -0.18775 0.03455 -0.18931 0.03611 -0.19097 0.03646 C -0.19555 0.0375 -0.20014 0.03715 -0.20472 0.03767 C -0.21184 0.04132 -0.20199 0.03663 -0.21847 0.04028 C -0.22062 0.0408 -0.22267 0.04236 -0.22481 0.04288 C -0.2333 0.04497 -0.25046 0.04809 -0.25046 0.04844 C -0.25749 0.0474 -0.26461 0.04757 -0.27163 0.04653 C -0.27436 0.04635 -0.27709 0.04444 -0.27982 0.04427 C -0.28889 0.04323 -0.29816 0.04323 -0.30733 0.04288 C -0.30859 0.04115 -0.31006 0.0401 -0.31113 0.03767 C -0.31191 0.03594 -0.31259 0.03385 -0.31357 0.03281 C -0.31454 0.0316 -0.31571 0.03108 -0.31679 0.03021 L -0.31796 0.02639 L -0.31844 0.02639 L -0.31844 0.02656 L -0.31844 0.02639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7" y="2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1.66667E-6 L 0.04935 0.07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" y="38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-4.44444E-6 L -0.15459 -4.44444E-6 C -0.22383 -4.44444E-6 -0.30898 -0.04201 -0.30898 -0.07621 L -0.30898 -0.1522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9" y="-7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488467" y="6767818"/>
            <a:ext cx="14020800" cy="1394265"/>
          </a:xfrm>
          <a:prstGeom prst="roundRect">
            <a:avLst>
              <a:gd name="adj" fmla="val 19858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thường có những bộ phận chính như: hộp động cơ, cánh quạt, thân quạt, đế quạt, lồng quạt điều khiển và dây nguồn. </a:t>
            </a:r>
            <a:endParaRPr lang="en-US" sz="3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842" y="2156903"/>
            <a:ext cx="6096000" cy="4727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300+ mẫu Quạt Trần Đèn Chùm Trang Trí cao cấp, bền đẹp 20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731330"/>
            <a:ext cx="5410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6 Quạt điện của hãng nào tốt nhất hiện nay 2021: Chạy ê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51" y="2721314"/>
            <a:ext cx="4876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919" y="2763495"/>
            <a:ext cx="3581400" cy="5879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1682</Words>
  <Application>WPS Presentation</Application>
  <PresentationFormat>Custom</PresentationFormat>
  <Paragraphs>106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Arial</vt:lpstr>
      <vt:lpstr>Microsoft YaHei</vt:lpstr>
      <vt:lpstr>Arial Unicode MS</vt:lpstr>
      <vt:lpstr>Calibri</vt:lpstr>
      <vt:lpstr>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XIÊM NGUYỄN</cp:lastModifiedBy>
  <cp:revision>244</cp:revision>
  <dcterms:created xsi:type="dcterms:W3CDTF">2022-07-10T01:37:00Z</dcterms:created>
  <dcterms:modified xsi:type="dcterms:W3CDTF">2025-10-06T01:47:58Z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CDCC46E1F2CC4A8B8F9893BA2B085131_12</vt:lpwstr>
  </property>
  <property fmtid="{D5CDD505-2E9C-101B-9397-08002B2CF9AE}" pid="3" name="KSOProductBuildVer">
    <vt:lpwstr>1033-12.2.0.22549</vt:lpwstr>
  </property>
</Properties>
</file>