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1"/>
  </p:notesMasterIdLst>
  <p:sldIdLst>
    <p:sldId id="327" r:id="rId4"/>
    <p:sldId id="439" r:id="rId5"/>
    <p:sldId id="441" r:id="rId6"/>
    <p:sldId id="427" r:id="rId7"/>
    <p:sldId id="440" r:id="rId8"/>
    <p:sldId id="442" r:id="rId9"/>
    <p:sldId id="438" r:id="rId10"/>
  </p:sldIdLst>
  <p:sldSz cx="16276320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indent="-52260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indent="-78295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howGuides="1"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gs" Target="tags/tag7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43700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215455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59219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38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200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385" algn="l" defTabSz="143700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185" indent="0" algn="ctr">
              <a:buNone/>
              <a:defRPr/>
            </a:lvl2pPr>
            <a:lvl3pPr marL="1437005" indent="0" algn="ctr">
              <a:buNone/>
              <a:defRPr/>
            </a:lvl3pPr>
            <a:lvl4pPr marL="2155190" indent="0" algn="ctr">
              <a:buNone/>
              <a:defRPr/>
            </a:lvl4pPr>
            <a:lvl5pPr marL="2874010" indent="0" algn="ctr">
              <a:buNone/>
              <a:defRPr/>
            </a:lvl5pPr>
            <a:lvl6pPr marL="3592195" indent="0" algn="ctr">
              <a:buNone/>
              <a:defRPr/>
            </a:lvl6pPr>
            <a:lvl7pPr marL="4310380" indent="0" algn="ctr">
              <a:buNone/>
              <a:defRPr/>
            </a:lvl7pPr>
            <a:lvl8pPr marL="5029200" indent="0" algn="ctr">
              <a:buNone/>
              <a:defRPr/>
            </a:lvl8pPr>
            <a:lvl9pPr marL="57473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185" indent="0">
              <a:buNone/>
              <a:defRPr sz="2800"/>
            </a:lvl2pPr>
            <a:lvl3pPr marL="1437005" indent="0">
              <a:buNone/>
              <a:defRPr sz="2500"/>
            </a:lvl3pPr>
            <a:lvl4pPr marL="2155190" indent="0">
              <a:buNone/>
              <a:defRPr sz="2200"/>
            </a:lvl4pPr>
            <a:lvl5pPr marL="2874010" indent="0">
              <a:buNone/>
              <a:defRPr sz="2200"/>
            </a:lvl5pPr>
            <a:lvl6pPr marL="3592195" indent="0">
              <a:buNone/>
              <a:defRPr sz="2200"/>
            </a:lvl6pPr>
            <a:lvl7pPr marL="4310380" indent="0">
              <a:buNone/>
              <a:defRPr sz="2200"/>
            </a:lvl7pPr>
            <a:lvl8pPr marL="5029200" indent="0">
              <a:buNone/>
              <a:defRPr sz="2200"/>
            </a:lvl8pPr>
            <a:lvl9pPr marL="5747385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185" indent="0">
              <a:buNone/>
              <a:defRPr sz="3100" b="1"/>
            </a:lvl2pPr>
            <a:lvl3pPr marL="1437005" indent="0">
              <a:buNone/>
              <a:defRPr sz="2800" b="1"/>
            </a:lvl3pPr>
            <a:lvl4pPr marL="2155190" indent="0">
              <a:buNone/>
              <a:defRPr sz="2500" b="1"/>
            </a:lvl4pPr>
            <a:lvl5pPr marL="2874010" indent="0">
              <a:buNone/>
              <a:defRPr sz="2500" b="1"/>
            </a:lvl5pPr>
            <a:lvl6pPr marL="3592195" indent="0">
              <a:buNone/>
              <a:defRPr sz="2500" b="1"/>
            </a:lvl6pPr>
            <a:lvl7pPr marL="4310380" indent="0">
              <a:buNone/>
              <a:defRPr sz="2500" b="1"/>
            </a:lvl7pPr>
            <a:lvl8pPr marL="5029200" indent="0">
              <a:buNone/>
              <a:defRPr sz="2500" b="1"/>
            </a:lvl8pPr>
            <a:lvl9pPr marL="5747385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185" indent="0">
              <a:buNone/>
              <a:defRPr sz="4400"/>
            </a:lvl2pPr>
            <a:lvl3pPr marL="1437005" indent="0">
              <a:buNone/>
              <a:defRPr sz="3800"/>
            </a:lvl3pPr>
            <a:lvl4pPr marL="2155190" indent="0">
              <a:buNone/>
              <a:defRPr sz="3100"/>
            </a:lvl4pPr>
            <a:lvl5pPr marL="2874010" indent="0">
              <a:buNone/>
              <a:defRPr sz="3100"/>
            </a:lvl5pPr>
            <a:lvl6pPr marL="3592195" indent="0">
              <a:buNone/>
              <a:defRPr sz="3100"/>
            </a:lvl6pPr>
            <a:lvl7pPr marL="4310380" indent="0">
              <a:buNone/>
              <a:defRPr sz="3100"/>
            </a:lvl7pPr>
            <a:lvl8pPr marL="5029200" indent="0">
              <a:buNone/>
              <a:defRPr sz="3100"/>
            </a:lvl8pPr>
            <a:lvl9pPr marL="5747385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185" indent="0">
              <a:buNone/>
              <a:defRPr sz="1900"/>
            </a:lvl2pPr>
            <a:lvl3pPr marL="1437005" indent="0">
              <a:buNone/>
              <a:defRPr sz="1600"/>
            </a:lvl3pPr>
            <a:lvl4pPr marL="2155190" indent="0">
              <a:buNone/>
              <a:defRPr sz="1400"/>
            </a:lvl4pPr>
            <a:lvl5pPr marL="2874010" indent="0">
              <a:buNone/>
              <a:defRPr sz="1400"/>
            </a:lvl5pPr>
            <a:lvl6pPr marL="3592195" indent="0">
              <a:buNone/>
              <a:defRPr sz="1400"/>
            </a:lvl6pPr>
            <a:lvl7pPr marL="4310380" indent="0">
              <a:buNone/>
              <a:defRPr sz="1400"/>
            </a:lvl7pPr>
            <a:lvl8pPr marL="5029200" indent="0">
              <a:buNone/>
              <a:defRPr sz="1400"/>
            </a:lvl8pPr>
            <a:lvl9pPr marL="57473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3" Type="http://schemas.openxmlformats.org/officeDocument/2006/relationships/theme" Target="../theme/theme2.xml"/><Relationship Id="rId42" Type="http://schemas.openxmlformats.org/officeDocument/2006/relationships/image" Target="../media/image3.png"/><Relationship Id="rId41" Type="http://schemas.openxmlformats.org/officeDocument/2006/relationships/image" Target="../media/image2.png"/><Relationship Id="rId4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15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ctr" eaLnBrk="1" hangingPunct="1">
              <a:defRPr sz="2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/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5pPr>
      <a:lvl6pPr marL="71818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6pPr>
      <a:lvl7pPr marL="1437005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7pPr>
      <a:lvl8pPr marL="215519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8pPr>
      <a:lvl9pPr marL="2874010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38480" indent="-538480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7130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780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330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60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79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610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95" indent="-359410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1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700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19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401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9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38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00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385" algn="l" defTabSz="143700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 userDrawn="1"/>
        </p:nvSpPr>
        <p:spPr>
          <a:xfrm>
            <a:off x="0" y="0"/>
            <a:ext cx="16276320" cy="9144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t="-38888" b="-38888"/>
            </a:stretch>
          </a:blipFill>
        </p:spPr>
        <p:txBody>
          <a:bodyPr/>
          <a:lstStyle/>
          <a:p>
            <a:endParaRPr lang="en-US" sz="2400"/>
          </a:p>
        </p:txBody>
      </p:sp>
      <p:grpSp>
        <p:nvGrpSpPr>
          <p:cNvPr id="3" name="Group 3"/>
          <p:cNvGrpSpPr/>
          <p:nvPr userDrawn="1"/>
        </p:nvGrpSpPr>
        <p:grpSpPr>
          <a:xfrm>
            <a:off x="670651" y="478972"/>
            <a:ext cx="14849983" cy="7996187"/>
            <a:chOff x="0" y="0"/>
            <a:chExt cx="2331894" cy="1902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1894" cy="1902033"/>
            </a:xfrm>
            <a:custGeom>
              <a:avLst/>
              <a:gdLst/>
              <a:ahLst/>
              <a:cxnLst/>
              <a:rect l="l" t="t" r="r" b="b"/>
              <a:pathLst>
                <a:path w="2331894" h="1902033">
                  <a:moveTo>
                    <a:pt x="46344" y="0"/>
                  </a:moveTo>
                  <a:lnTo>
                    <a:pt x="2285551" y="0"/>
                  </a:lnTo>
                  <a:cubicBezTo>
                    <a:pt x="2297842" y="0"/>
                    <a:pt x="2309629" y="4883"/>
                    <a:pt x="2318320" y="13574"/>
                  </a:cubicBezTo>
                  <a:cubicBezTo>
                    <a:pt x="2327011" y="22265"/>
                    <a:pt x="2331894" y="34052"/>
                    <a:pt x="2331894" y="46344"/>
                  </a:cubicBezTo>
                  <a:lnTo>
                    <a:pt x="2331894" y="1855690"/>
                  </a:lnTo>
                  <a:cubicBezTo>
                    <a:pt x="2331894" y="1867981"/>
                    <a:pt x="2327011" y="1879769"/>
                    <a:pt x="2318320" y="1888460"/>
                  </a:cubicBezTo>
                  <a:cubicBezTo>
                    <a:pt x="2309629" y="1897151"/>
                    <a:pt x="2297842" y="1902033"/>
                    <a:pt x="2285551" y="1902033"/>
                  </a:cubicBezTo>
                  <a:lnTo>
                    <a:pt x="46344" y="1902033"/>
                  </a:lnTo>
                  <a:cubicBezTo>
                    <a:pt x="20749" y="1902033"/>
                    <a:pt x="0" y="1881285"/>
                    <a:pt x="0" y="1855690"/>
                  </a:cubicBezTo>
                  <a:lnTo>
                    <a:pt x="0" y="46344"/>
                  </a:lnTo>
                  <a:cubicBezTo>
                    <a:pt x="0" y="34052"/>
                    <a:pt x="4883" y="22265"/>
                    <a:pt x="13574" y="13574"/>
                  </a:cubicBezTo>
                  <a:cubicBezTo>
                    <a:pt x="22265" y="4883"/>
                    <a:pt x="34052" y="0"/>
                    <a:pt x="46344" y="0"/>
                  </a:cubicBezTo>
                  <a:close/>
                </a:path>
              </a:pathLst>
            </a:custGeom>
            <a:solidFill>
              <a:srgbClr val="FFFFFF"/>
            </a:solidFill>
            <a:ln w="123825" cap="rnd">
              <a:solidFill>
                <a:srgbClr val="295B92"/>
              </a:solidFill>
              <a:prstDash val="solid"/>
              <a:round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31894" cy="1940133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sz="2400"/>
            </a:p>
          </p:txBody>
        </p:sp>
      </p:grpSp>
      <p:pic>
        <p:nvPicPr>
          <p:cNvPr id="6" name="Picture 5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54" y="0"/>
            <a:ext cx="1905801" cy="1903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ct val="267000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4.png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tags" Target="../tags/tag6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24660" y="723900"/>
            <a:ext cx="12381230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TOÀN THẮNG - TIÊN THẮNG</a:t>
            </a:r>
            <a:endParaRPr lang="en-US" altLang="en-US" sz="3500" b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81638"/>
            <a:ext cx="200523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VUI SAO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anose="02020603050405020304" pitchFamily="18" charset="0"/>
              </a:rPr>
              <a:t>Giáo viên: Nguyễn Thị Xiêm</a:t>
            </a:r>
            <a:endParaRPr lang="en-US" altLang="en-US" sz="2400" b="1" i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anose="02020603050405020304" pitchFamily="18" charset="0"/>
              </a:rPr>
              <a:t>Lớp:  3C5</a:t>
            </a:r>
            <a:endParaRPr lang="en-US" altLang="en-US" sz="2400" b="1" i="1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/>
          <a:srcRect r="1043"/>
          <a:stretch>
            <a:fillRect/>
          </a:stretch>
        </p:blipFill>
        <p:spPr>
          <a:xfrm>
            <a:off x="429162" y="266700"/>
            <a:ext cx="15418314" cy="8610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883" y="0"/>
            <a:ext cx="1903421" cy="1903421"/>
          </a:xfrm>
          <a:prstGeom prst="rect">
            <a:avLst/>
          </a:prstGeom>
        </p:spPr>
      </p:pic>
      <p:pic>
        <p:nvPicPr>
          <p:cNvPr id="5" name="Nội dung đoạn văn bản của b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745" y="2209800"/>
            <a:ext cx="13822680" cy="45472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32585" y="1143000"/>
            <a:ext cx="41910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lang="en-US" sz="5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8697" y="1423677"/>
            <a:ext cx="6108365" cy="698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Lật từng trang sách mới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Chao ôi là thơm tho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đây là nương lúa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Bao nhiêu chuyện cổ tích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Cũng có trong sách hay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Cô dạy múa, dạy hát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 đồ chơi khéo tay.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8036" y="36395"/>
            <a:ext cx="4456695" cy="912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73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373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kumimoji="0" lang="en-US" sz="3735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kumimoji="0" 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260" y="2610695"/>
            <a:ext cx="6946901" cy="65668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84397" y="1423677"/>
            <a:ext cx="5960933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Giờ ra chơi cùng bạn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Em náo nức nô đùa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Khi mệt lại túm tụm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Cùng vẽ tranh say sưa.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Xuân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077" y="1394631"/>
            <a:ext cx="808415" cy="851701"/>
            <a:chOff x="52438" y="1045973"/>
            <a:chExt cx="606311" cy="638776"/>
          </a:xfrm>
        </p:grpSpPr>
        <p:sp>
          <p:nvSpPr>
            <p:cNvPr id="15" name="MH_SubTitle_1"/>
            <p:cNvSpPr/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4285" y="1099974"/>
              <a:ext cx="23277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3537" y="3819165"/>
            <a:ext cx="808415" cy="851701"/>
            <a:chOff x="52438" y="1045973"/>
            <a:chExt cx="606311" cy="638776"/>
          </a:xfrm>
        </p:grpSpPr>
        <p:sp>
          <p:nvSpPr>
            <p:cNvPr id="18" name="MH_SubTitle_1"/>
            <p:cNvSpPr/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4285" y="1099974"/>
              <a:ext cx="23277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911" y="6315640"/>
            <a:ext cx="808415" cy="851701"/>
            <a:chOff x="52438" y="1045973"/>
            <a:chExt cx="606311" cy="638776"/>
          </a:xfrm>
        </p:grpSpPr>
        <p:sp>
          <p:nvSpPr>
            <p:cNvPr id="21" name="MH_SubTitle_1"/>
            <p:cNvSpPr/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4285" y="1099974"/>
              <a:ext cx="23277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265" dirty="0">
                  <a:solidFill>
                    <a:srgbClr val="0064D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77776" y="1423676"/>
            <a:ext cx="808415" cy="851701"/>
            <a:chOff x="52438" y="1045973"/>
            <a:chExt cx="606311" cy="638776"/>
          </a:xfrm>
        </p:grpSpPr>
        <p:sp>
          <p:nvSpPr>
            <p:cNvPr id="24" name="MH_SubTitle_1"/>
            <p:cNvSpPr/>
            <p:nvPr>
              <p:custDataLst>
                <p:tags r:id="rId6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24285" y="1099974"/>
              <a:ext cx="23277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265" dirty="0">
                  <a:solidFill>
                    <a:srgbClr val="0064D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05539" y="3855165"/>
            <a:ext cx="808415" cy="851701"/>
            <a:chOff x="52438" y="1045973"/>
            <a:chExt cx="606311" cy="638776"/>
          </a:xfrm>
        </p:grpSpPr>
        <p:sp>
          <p:nvSpPr>
            <p:cNvPr id="27" name="MH_SubTitle_1"/>
            <p:cNvSpPr/>
            <p:nvPr>
              <p:custDataLst>
                <p:tags r:id="rId7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285" y="1099974"/>
              <a:ext cx="232772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265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8609" y="165919"/>
            <a:ext cx="8510753" cy="1585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0160" y="7795489"/>
            <a:ext cx="16256000" cy="1382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0557" y="1998559"/>
            <a:ext cx="6133601" cy="271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  <a:endParaRPr kumimoji="0" lang="vi-VN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  <a:endParaRPr kumimoji="0" lang="vi-VN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  <a:endParaRPr kumimoji="0" lang="vi-VN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  <a:endParaRPr kumimoji="0" lang="vi-VN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324293" y="1568403"/>
            <a:ext cx="7649267" cy="3159136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68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335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en-US" sz="5335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4127257" y="410336"/>
            <a:ext cx="8509000" cy="132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Đi</a:t>
            </a:r>
            <a:r>
              <a:rPr lang="en-US" sz="5335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5335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học</a:t>
            </a:r>
            <a:r>
              <a:rPr lang="en-US" sz="5335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5335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vui</a:t>
            </a:r>
            <a:r>
              <a:rPr lang="en-US" sz="5335" spc="300" dirty="0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 </a:t>
            </a:r>
            <a:r>
              <a:rPr lang="en-US" sz="5335" spc="300" dirty="0" err="1">
                <a:solidFill>
                  <a:srgbClr val="F9434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  <a:sym typeface="+mn-lt"/>
              </a:rPr>
              <a:t>sao</a:t>
            </a:r>
            <a:endParaRPr kumimoji="0" lang="en-US" sz="5335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160" y="0"/>
            <a:ext cx="4808023" cy="912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499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73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Ngắt</a:t>
              </a:r>
              <a:r>
                <a:rPr kumimoji="0" lang="en-US" sz="373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73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nhịp</a:t>
              </a:r>
              <a:r>
                <a:rPr kumimoji="0" lang="en-US" sz="373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73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kumimoji="0" lang="en-US" sz="37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 flipH="1">
            <a:off x="7744460" y="2095500"/>
            <a:ext cx="165100" cy="5769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168720" y="2095499"/>
            <a:ext cx="165100" cy="5769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107268" y="2703095"/>
            <a:ext cx="165100" cy="5769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186160" y="2687833"/>
            <a:ext cx="165100" cy="5769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183639" y="3339464"/>
            <a:ext cx="165100" cy="5769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0872967" y="3347743"/>
            <a:ext cx="165100" cy="5769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903209" y="4018567"/>
            <a:ext cx="165100" cy="57690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0639560" y="3955337"/>
            <a:ext cx="272551" cy="576903"/>
            <a:chOff x="7972050" y="2966503"/>
            <a:chExt cx="204413" cy="432677"/>
          </a:xfrm>
        </p:grpSpPr>
        <p:cxnSp>
          <p:nvCxnSpPr>
            <p:cNvPr id="35" name="Straight Connector 34"/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6080919" y="6858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4542" y="1469194"/>
            <a:ext cx="15168880" cy="6850380"/>
            <a:chOff x="754542" y="1469194"/>
            <a:chExt cx="15168880" cy="6850380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913792" y="-2690056"/>
              <a:ext cx="6850380" cy="15168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462692" y="2508689"/>
              <a:ext cx="13298805" cy="465963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b="1" i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</a:t>
              </a:r>
              <a:r>
                <a:rPr lang="en-US" sz="4800" b="1" i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ta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thấy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xúc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nhỏ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rất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vui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vẻ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hào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hứng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Niềm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vui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nghe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thấy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tiếng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trống</a:t>
              </a:r>
              <a:r>
                <a:rPr lang="en-US" sz="4800" b="1" i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800" b="1" i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tan </a:t>
              </a:r>
              <a:r>
                <a:rPr lang="en-US" sz="4800" b="1" i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trường.</a:t>
              </a:r>
              <a:r>
                <a:rPr lang="en-US" sz="3600" b="1" i="1" smtClean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80421204013"/>
  <p:tag name="MH_LIBRARY" val="GRAPHIC"/>
  <p:tag name="MH_TYPE" val="SubTitle"/>
  <p:tag name="MH_ORDER" val="1"/>
</p:tagLst>
</file>

<file path=ppt/tags/tag2.xml><?xml version="1.0" encoding="utf-8"?>
<p:tagLst xmlns:p="http://schemas.openxmlformats.org/presentationml/2006/main">
  <p:tag name="MH" val="20180421204013"/>
  <p:tag name="MH_LIBRARY" val="GRAPHIC"/>
  <p:tag name="MH_TYPE" val="SubTitle"/>
  <p:tag name="MH_ORDER" val="1"/>
</p:tagLst>
</file>

<file path=ppt/tags/tag3.xml><?xml version="1.0" encoding="utf-8"?>
<p:tagLst xmlns:p="http://schemas.openxmlformats.org/presentationml/2006/main">
  <p:tag name="MH" val="20180421204013"/>
  <p:tag name="MH_LIBRARY" val="GRAPHIC"/>
  <p:tag name="MH_TYPE" val="SubTitle"/>
  <p:tag name="MH_ORDER" val="1"/>
</p:tagLst>
</file>

<file path=ppt/tags/tag4.xml><?xml version="1.0" encoding="utf-8"?>
<p:tagLst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0</TotalTime>
  <Words>1040</Words>
  <Application>WPS Presentation</Application>
  <PresentationFormat>Custom</PresentationFormat>
  <Paragraphs>72</Paragraphs>
  <Slides>7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Cambria</vt:lpstr>
      <vt:lpstr>Arial-Rounded</vt:lpstr>
      <vt:lpstr>Segoe UI Symbol</vt:lpstr>
      <vt:lpstr>字魂36号-正文宋楷</vt:lpstr>
      <vt:lpstr>Pattaya</vt:lpstr>
      <vt:lpstr>Microsoft YaHei</vt:lpstr>
      <vt:lpstr>Arial Unicode MS</vt:lpstr>
      <vt:lpstr>Microsoft Sans Serif</vt:lpstr>
      <vt:lpstr>Default Design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XIÊM NGUYỄN</cp:lastModifiedBy>
  <cp:revision>1029</cp:revision>
  <dcterms:created xsi:type="dcterms:W3CDTF">2008-09-09T22:52:00Z</dcterms:created>
  <dcterms:modified xsi:type="dcterms:W3CDTF">2025-10-06T01:11:46Z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6DD98519A8E5496AAEF9B4EC08AB0FC3_13</vt:lpwstr>
  </property>
  <property fmtid="{D5CDD505-2E9C-101B-9397-08002B2CF9AE}" pid="3" name="KSOProductBuildVer">
    <vt:lpwstr>1033-12.2.0.22549</vt:lpwstr>
  </property>
</Properties>
</file>