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405" r:id="rId3"/>
    <p:sldId id="419" r:id="rId4"/>
    <p:sldId id="276" r:id="rId5"/>
    <p:sldId id="425" r:id="rId6"/>
    <p:sldId id="408" r:id="rId7"/>
    <p:sldId id="422" r:id="rId8"/>
    <p:sldId id="411" r:id="rId9"/>
    <p:sldId id="412" r:id="rId10"/>
    <p:sldId id="407" r:id="rId11"/>
    <p:sldId id="413" r:id="rId12"/>
    <p:sldId id="423" r:id="rId13"/>
    <p:sldId id="257" r:id="rId14"/>
    <p:sldId id="424" r:id="rId15"/>
    <p:sldId id="426" r:id="rId16"/>
    <p:sldId id="420" r:id="rId17"/>
    <p:sldId id="395" r:id="rId18"/>
    <p:sldId id="392" r:id="rId19"/>
    <p:sldId id="391" r:id="rId20"/>
    <p:sldId id="277" r:id="rId21"/>
    <p:sldId id="278" r:id="rId22"/>
    <p:sldId id="385" r:id="rId23"/>
    <p:sldId id="417" r:id="rId24"/>
    <p:sldId id="268" r:id="rId25"/>
  </p:sldIdLst>
  <p:sldSz cx="16276320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5" userDrawn="1">
          <p15:clr>
            <a:srgbClr val="A4A3A4"/>
          </p15:clr>
        </p15:guide>
        <p15:guide id="2" pos="51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0" d="100"/>
          <a:sy n="60" d="100"/>
        </p:scale>
        <p:origin x="-115" y="-72"/>
      </p:cViewPr>
      <p:guideLst>
        <p:guide orient="horz" pos="2885"/>
        <p:guide pos="51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30755" y="723900"/>
            <a:ext cx="11003915" cy="6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TOÀN THẮNG - TIÊN THẮNG</a:t>
            </a:r>
            <a:endParaRPr lang="en-US" altLang="en-US" sz="35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79805" y="4343400"/>
            <a:ext cx="14016355" cy="159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Hoạt động trải nghiệm lớp 3</a:t>
            </a:r>
            <a:endParaRPr lang="en-US" sz="40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SHL: SHTCĐ: MÓN QUÀ TẶNG THẦY CÔ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endParaRPr lang="en-US" sz="6000" b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 GIỜ THĂM LỚP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75" y="60960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267075" y="6720205"/>
            <a:ext cx="7218680" cy="1120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Xiêm</a:t>
            </a:r>
            <a:endParaRPr lang="en-US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3C5</a:t>
            </a:r>
            <a:endParaRPr lang="en-US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485" y="60960"/>
            <a:ext cx="16198215" cy="8625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423160" y="8686800"/>
            <a:ext cx="1098994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Sau tiết 4, các bạn tranh thủ nhổ cỏ và chăm sóc bồn hoa.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5151841" y="1066800"/>
            <a:ext cx="561911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GB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  <a:endParaRPr lang="en-US" altLang="en-GB" sz="5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1768475" y="2231390"/>
            <a:ext cx="12479655" cy="2473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Sinh hoạt cuối tuần: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Phương hướng hoạt động tuần 13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Phương hướng hoạt động tuần 13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" y="302895"/>
            <a:ext cx="15957550" cy="8564245"/>
          </a:xfrm>
        </p:spPr>
        <p:txBody>
          <a:bodyPr>
            <a:normAutofit fontScale="80000"/>
          </a:bodyPr>
          <a:p>
            <a:pPr marL="0" indent="0">
              <a:buNone/>
            </a:pPr>
            <a:r>
              <a:rPr lang="en-US" sz="466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Phương hướng hoạt động tuần 13</a:t>
            </a:r>
            <a:endParaRPr lang="en-US" altLang="en-US" sz="4665"/>
          </a:p>
          <a:p>
            <a:pPr marL="0" indent="0">
              <a:buNone/>
            </a:pPr>
            <a:r>
              <a:rPr lang="en-US" altLang="en-US" sz="466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Về nề nếp:</a:t>
            </a:r>
            <a:endParaRPr lang="en-US" altLang="en-US" sz="4665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Tiếp tục thực hiện nội quy của lớp, của trư</a:t>
            </a: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ờng.</a:t>
            </a:r>
            <a:endParaRPr lang="en-US" altLang="en-US" sz="4665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Thực hiện xếp hàng ra vào lớp, tập thể dục giữa giờ.</a:t>
            </a:r>
            <a:endParaRPr lang="en-US" altLang="en-US" sz="4665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466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Về học tập:</a:t>
            </a:r>
            <a:endParaRPr lang="en-US" altLang="en-US" sz="4665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Nêu cao tinh thần tự giác trong học tập.</a:t>
            </a:r>
            <a:endParaRPr lang="en-US" altLang="en-US" sz="4665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Duy trì và phát huy “ Đ</a:t>
            </a: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 bạn cùng tiến”.</a:t>
            </a:r>
            <a:endParaRPr lang="en-US" altLang="en-US" sz="4665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Trong lớp chú </a:t>
            </a: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nghe cô giáo giảng bài, làm bài tập </a:t>
            </a: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 </a:t>
            </a: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 tr</a:t>
            </a: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khi </a:t>
            </a: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lớp.</a:t>
            </a:r>
            <a:endParaRPr lang="en-US" altLang="en-US" sz="4665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Thi đua học tốt chào mừng ngày thành lập Quân đội nhân dân Việt nam 22/12.</a:t>
            </a:r>
            <a:endParaRPr lang="en-US" altLang="en-US" sz="4665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466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Về các phong trào khác:</a:t>
            </a:r>
            <a:endParaRPr lang="en-US" altLang="en-US" sz="4665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Thư</a:t>
            </a: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xuyên nhặt cỏ, chă</a:t>
            </a: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sóc bồn cây của lớp.</a:t>
            </a:r>
            <a:endParaRPr lang="en-US" altLang="en-US" sz="4665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466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Tham gia các tiết mục văn nghệ do Liên đội tổ chức.</a:t>
            </a:r>
            <a:endParaRPr lang="en-US" altLang="en-US" sz="4665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Ảnh về thầy cô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450" y="-635"/>
            <a:ext cx="16232505" cy="91446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7806459" y="1066800"/>
            <a:ext cx="30988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GB" sz="5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947420" y="1495425"/>
            <a:ext cx="15172690" cy="3222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Sinh hoạt theo chủ đề: Món quà tặng thầy cô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965960" y="1676400"/>
            <a:ext cx="13439140" cy="17335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Chia sẻ về món quà hoặc bưu thiếp em tặng thầy cô.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181225" y="1752600"/>
            <a:ext cx="12378055" cy="1585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Ghi lại những kỉ niệm của em với thầy cô.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118360" y="1143000"/>
            <a:ext cx="12378055" cy="1030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Cam kết hành động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270760" y="2209800"/>
            <a:ext cx="12506960" cy="3437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400"/>
              <a:t>   </a:t>
            </a:r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cùng người thân</a:t>
            </a:r>
            <a:r>
              <a:rPr lang="en-US" sz="4400"/>
              <a:t>:</a:t>
            </a:r>
            <a:endParaRPr lang="en-US" sz="4400"/>
          </a:p>
          <a:p>
            <a:r>
              <a:rPr lang="en-US" sz="4400"/>
              <a:t>-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Thăm hỏi thầy cô giáo cũ của em.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- Thăm hỏi thầy cô giáo ngày xưa của người thân.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364355" y="2032000"/>
            <a:ext cx="8531860" cy="964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63625" y="1457325"/>
            <a:ext cx="13495655" cy="686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*Tự đánh giá sau chủ đề “Mái trường em yêu”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30910" y="2329180"/>
            <a:ext cx="14926310" cy="6266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được ý tưởng về lao động, vệ sinh và trang trí lớp học.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ý thức giữ an toàn khi lao động, trang trí lớp.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cách hòa giải nếu có bất đồng trong quan hệ bạn bè.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hiểu về Đội Thiếu niên Tiền phong Hồ Chí Minh và bước đầu thực hiện kế hoạch phấn đấu trở thành đội viên.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lại được những điều ấn tượng nhất về thầy cô của mình và thể hiện được tình cảm với thầy cô bằng một sản phẩm tự làm.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7485" y="41275"/>
            <a:ext cx="15904845" cy="90881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5151841" y="1066800"/>
            <a:ext cx="561911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GB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  <a:endParaRPr lang="en-US" altLang="en-GB" sz="5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2815590" y="2256790"/>
            <a:ext cx="11922760" cy="2145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Sinh hoạt cuối tuần: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Sơ kết thi đua tuần 12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30"/>
          <p:cNvSpPr txBox="1"/>
          <p:nvPr/>
        </p:nvSpPr>
        <p:spPr>
          <a:xfrm>
            <a:off x="1552575" y="4853305"/>
            <a:ext cx="14723110" cy="3093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Xiêm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1015" y="408940"/>
            <a:ext cx="15409545" cy="799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135" y="0"/>
            <a:ext cx="16158845" cy="871029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651760" y="8709660"/>
            <a:ext cx="12867005" cy="487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Hai bạn trao đổi bài trong giờ ra chơi.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145" y="-22860"/>
            <a:ext cx="16231870" cy="877443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823845" y="8610600"/>
            <a:ext cx="9076690" cy="767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trực nhật hành lang lớp học.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070" y="48260"/>
            <a:ext cx="16162655" cy="87331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108960" y="8686800"/>
            <a:ext cx="11872595" cy="767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ngày, các bạn không quên nhiệm vụ lau rửa cốc chén cho sạch sẽ.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230" y="22225"/>
            <a:ext cx="16177895" cy="862774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032760" y="8610600"/>
            <a:ext cx="9413875" cy="837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 xuyên lau chùi góc thư viện.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47625"/>
            <a:ext cx="16266160" cy="873442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108960" y="8686800"/>
            <a:ext cx="1182179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Ngoài quét nhà, các bạn cũng thường xuyên lau chùi cửa sổ.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1929</Words>
  <Application>WPS Presentation</Application>
  <PresentationFormat>Custom</PresentationFormat>
  <Paragraphs>73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Arial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XIÊM NGUYỄN</cp:lastModifiedBy>
  <cp:revision>298</cp:revision>
  <dcterms:created xsi:type="dcterms:W3CDTF">2022-07-10T01:37:00Z</dcterms:created>
  <dcterms:modified xsi:type="dcterms:W3CDTF">2025-11-14T06:50:09Z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3F87F100136C425F9496ADDF9D4E9293_13</vt:lpwstr>
  </property>
  <property fmtid="{D5CDD505-2E9C-101B-9397-08002B2CF9AE}" pid="3" name="KSOProductBuildVer">
    <vt:lpwstr>1033-12.2.0.23155</vt:lpwstr>
  </property>
</Properties>
</file>