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2"/>
  </p:notesMasterIdLst>
  <p:sldIdLst>
    <p:sldId id="256" r:id="rId4"/>
    <p:sldId id="265" r:id="rId5"/>
    <p:sldId id="516" r:id="rId6"/>
    <p:sldId id="259" r:id="rId7"/>
    <p:sldId id="518" r:id="rId8"/>
    <p:sldId id="260" r:id="rId9"/>
    <p:sldId id="261" r:id="rId10"/>
    <p:sldId id="517" r:id="rId11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0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8" d="100"/>
          <a:sy n="58" d="100"/>
        </p:scale>
        <p:origin x="-202" y="-72"/>
      </p:cViewPr>
      <p:guideLst>
        <p:guide orient="horz" pos="2880"/>
        <p:guide pos="50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40" y="1496484"/>
            <a:ext cx="1220724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40" y="4802717"/>
            <a:ext cx="1220724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20" y="2279651"/>
            <a:ext cx="14038326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20" y="6119284"/>
            <a:ext cx="14038326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8997" y="2434167"/>
            <a:ext cx="6917436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39887" y="2434167"/>
            <a:ext cx="6917436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17" y="486833"/>
            <a:ext cx="14038326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17" y="2241551"/>
            <a:ext cx="688564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17" y="3340100"/>
            <a:ext cx="6885646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39887" y="2241551"/>
            <a:ext cx="691955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39887" y="3340100"/>
            <a:ext cx="6919556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743" y="482600"/>
            <a:ext cx="1894268" cy="1891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17" y="609600"/>
            <a:ext cx="5249536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556" y="1316567"/>
            <a:ext cx="8239887" cy="64981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17" y="2743200"/>
            <a:ext cx="5249536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17" y="609600"/>
            <a:ext cx="5249536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556" y="1316567"/>
            <a:ext cx="8239887" cy="6498167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17" y="2743200"/>
            <a:ext cx="5249536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742" y="486833"/>
            <a:ext cx="3509582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8997" y="486833"/>
            <a:ext cx="10325291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8997" y="2434167"/>
            <a:ext cx="14038326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5.wmf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01165" y="723900"/>
            <a:ext cx="14036675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TOÀN THẮNG - TIÊN THẮNG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5519" y="4343401"/>
            <a:ext cx="14020799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26: CHIA SỐ CÓ HAI CHỮ SỐ CHO SỐ CÓ MỘT CHỮ SỐ ( Tiết 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/>
          <p:nvPr/>
        </p:nvSpPr>
        <p:spPr>
          <a:xfrm flipH="1">
            <a:off x="4847551" y="4099979"/>
            <a:ext cx="1" cy="1276689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5" name="Text Box 5131"/>
          <p:cNvSpPr txBox="1"/>
          <p:nvPr/>
        </p:nvSpPr>
        <p:spPr>
          <a:xfrm>
            <a:off x="3853360" y="3959415"/>
            <a:ext cx="103996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0631" y="4596859"/>
            <a:ext cx="5308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3870631" y="5413684"/>
            <a:ext cx="486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raight Connector 7"/>
          <p:cNvSpPr/>
          <p:nvPr/>
        </p:nvSpPr>
        <p:spPr>
          <a:xfrm flipV="1">
            <a:off x="3936544" y="5345734"/>
            <a:ext cx="547267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9" name="Straight Connector 8"/>
          <p:cNvSpPr/>
          <p:nvPr/>
        </p:nvSpPr>
        <p:spPr>
          <a:xfrm>
            <a:off x="3936543" y="6781800"/>
            <a:ext cx="698275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0" name="Text Box 6"/>
          <p:cNvSpPr txBox="1"/>
          <p:nvPr/>
        </p:nvSpPr>
        <p:spPr>
          <a:xfrm>
            <a:off x="3871119" y="5998067"/>
            <a:ext cx="985340" cy="78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136"/>
          <p:cNvSpPr txBox="1"/>
          <p:nvPr/>
        </p:nvSpPr>
        <p:spPr>
          <a:xfrm>
            <a:off x="5040583" y="4702782"/>
            <a:ext cx="433317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147"/>
          <p:cNvSpPr txBox="1"/>
          <p:nvPr/>
        </p:nvSpPr>
        <p:spPr>
          <a:xfrm>
            <a:off x="5314973" y="4701657"/>
            <a:ext cx="522288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/>
          <p:cNvSpPr txBox="1"/>
          <p:nvPr/>
        </p:nvSpPr>
        <p:spPr>
          <a:xfrm>
            <a:off x="4133168" y="6858000"/>
            <a:ext cx="501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153"/>
          <p:cNvSpPr txBox="1"/>
          <p:nvPr/>
        </p:nvSpPr>
        <p:spPr>
          <a:xfrm>
            <a:off x="8104574" y="6629400"/>
            <a:ext cx="308174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vi-VN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vi-VN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19119" y="3361159"/>
            <a:ext cx="6130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</a:t>
            </a: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76319" y="4175448"/>
            <a:ext cx="3945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3;</a:t>
            </a:r>
            <a:endParaRPr lang="vi-VN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62519" y="4175447"/>
            <a:ext cx="34836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Text Box 15"/>
          <p:cNvSpPr txBox="1"/>
          <p:nvPr/>
        </p:nvSpPr>
        <p:spPr>
          <a:xfrm>
            <a:off x="7071519" y="4869359"/>
            <a:ext cx="401366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Hạ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1, được 21;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2519" y="5650997"/>
            <a:ext cx="42274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vi-VN" altLang="en-US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21;</a:t>
            </a:r>
            <a:endParaRPr lang="vi-VN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847070" y="5650997"/>
            <a:ext cx="4047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21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21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0.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5129"/>
          <p:cNvSpPr txBox="1"/>
          <p:nvPr/>
        </p:nvSpPr>
        <p:spPr>
          <a:xfrm>
            <a:off x="3642519" y="2743200"/>
            <a:ext cx="26670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altLang="zh-CN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721822" y="4869359"/>
            <a:ext cx="5646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21 chia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được 7, viết 7.</a:t>
            </a:r>
            <a:endParaRPr lang="vi-VN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853277" y="4728857"/>
            <a:ext cx="93427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016628" y="3962400"/>
            <a:ext cx="5308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/>
          <p:nvPr/>
        </p:nvSpPr>
        <p:spPr>
          <a:xfrm>
            <a:off x="4175919" y="5402759"/>
            <a:ext cx="307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4035" r="73452" b="75029"/>
          <a:stretch>
            <a:fillRect/>
          </a:stretch>
        </p:blipFill>
        <p:spPr>
          <a:xfrm>
            <a:off x="899319" y="1676400"/>
            <a:ext cx="2755900" cy="105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9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/>
          <p:nvPr/>
        </p:nvSpPr>
        <p:spPr>
          <a:xfrm flipH="1">
            <a:off x="4847551" y="4099979"/>
            <a:ext cx="1" cy="1276689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5" name="Text Box 5131"/>
          <p:cNvSpPr txBox="1"/>
          <p:nvPr/>
        </p:nvSpPr>
        <p:spPr>
          <a:xfrm>
            <a:off x="3853360" y="3959415"/>
            <a:ext cx="103996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0631" y="4596859"/>
            <a:ext cx="5308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3870631" y="5413684"/>
            <a:ext cx="548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raight Connector 7"/>
          <p:cNvSpPr/>
          <p:nvPr/>
        </p:nvSpPr>
        <p:spPr>
          <a:xfrm flipV="1">
            <a:off x="3936544" y="5334000"/>
            <a:ext cx="650430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9" name="Straight Connector 8"/>
          <p:cNvSpPr/>
          <p:nvPr/>
        </p:nvSpPr>
        <p:spPr>
          <a:xfrm>
            <a:off x="3936543" y="6781800"/>
            <a:ext cx="698275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0" name="Text Box 6"/>
          <p:cNvSpPr txBox="1"/>
          <p:nvPr/>
        </p:nvSpPr>
        <p:spPr>
          <a:xfrm>
            <a:off x="3871119" y="5998067"/>
            <a:ext cx="985340" cy="78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136"/>
          <p:cNvSpPr txBox="1"/>
          <p:nvPr/>
        </p:nvSpPr>
        <p:spPr>
          <a:xfrm>
            <a:off x="5040583" y="4702782"/>
            <a:ext cx="433317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147"/>
          <p:cNvSpPr txBox="1"/>
          <p:nvPr/>
        </p:nvSpPr>
        <p:spPr>
          <a:xfrm>
            <a:off x="5314973" y="4701657"/>
            <a:ext cx="522288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/>
          <p:cNvSpPr txBox="1"/>
          <p:nvPr/>
        </p:nvSpPr>
        <p:spPr>
          <a:xfrm>
            <a:off x="4133168" y="6858000"/>
            <a:ext cx="501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153"/>
          <p:cNvSpPr txBox="1"/>
          <p:nvPr/>
        </p:nvSpPr>
        <p:spPr>
          <a:xfrm>
            <a:off x="8104573" y="6629400"/>
            <a:ext cx="4758146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vi-VN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( dư 2)</a:t>
            </a:r>
            <a:endParaRPr lang="vi-VN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19119" y="3361159"/>
            <a:ext cx="6130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76319" y="4175448"/>
            <a:ext cx="3945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6;</a:t>
            </a:r>
            <a:endParaRPr lang="vi-VN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62519" y="4175447"/>
            <a:ext cx="34836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1.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Text Box 15"/>
          <p:cNvSpPr txBox="1"/>
          <p:nvPr/>
        </p:nvSpPr>
        <p:spPr>
          <a:xfrm>
            <a:off x="6867855" y="4869359"/>
            <a:ext cx="401366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Hạ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4, được 14;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2519" y="5650997"/>
            <a:ext cx="42274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vi-VN" altLang="en-US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12;</a:t>
            </a:r>
            <a:endParaRPr lang="vi-VN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847070" y="5650997"/>
            <a:ext cx="4047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14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</a:t>
            </a:r>
            <a:endParaRPr lang="en-US" altLang="zh-C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5129"/>
          <p:cNvSpPr txBox="1"/>
          <p:nvPr/>
        </p:nvSpPr>
        <p:spPr>
          <a:xfrm>
            <a:off x="3642519" y="2743200"/>
            <a:ext cx="26670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altLang="zh-CN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721822" y="4869359"/>
            <a:ext cx="5646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14 chia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được 4, viết 4.</a:t>
            </a:r>
            <a:endParaRPr lang="vi-VN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853277" y="4728856"/>
            <a:ext cx="93427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016628" y="3962400"/>
            <a:ext cx="5308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/>
          <p:nvPr/>
        </p:nvSpPr>
        <p:spPr>
          <a:xfrm>
            <a:off x="4175919" y="5402759"/>
            <a:ext cx="307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4035" r="73452" b="75029"/>
          <a:stretch>
            <a:fillRect/>
          </a:stretch>
        </p:blipFill>
        <p:spPr>
          <a:xfrm>
            <a:off x="899319" y="1676400"/>
            <a:ext cx="2755900" cy="105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9" grpId="0"/>
      <p:bldP spid="3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2057400"/>
            <a:ext cx="1956071" cy="681454"/>
            <a:chOff x="1470819" y="1947446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82569"/>
              <a:ext cx="533400" cy="646331"/>
              <a:chOff x="1737519" y="1982569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82569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Tính.</a:t>
              </a:r>
              <a:endPara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37909" y="3100181"/>
            <a:ext cx="1495010" cy="2417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cloc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734508"/>
            <a:ext cx="13487400" cy="5952291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35555" r="39974" b="54520"/>
          <a:stretch>
            <a:fillRect/>
          </a:stretch>
        </p:blipFill>
        <p:spPr bwMode="auto">
          <a:xfrm>
            <a:off x="786102" y="860891"/>
            <a:ext cx="2762033" cy="124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2848570"/>
            <a:ext cx="14058901" cy="1266230"/>
            <a:chOff x="1470819" y="1943100"/>
            <a:chExt cx="14058901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470819" y="1947446"/>
              <a:ext cx="1405890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Bác </a:t>
              </a:r>
              <a:r>
                <a:rPr lang="en-US" sz="3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mang 75 quả trứng gà ra chợ bán. Bác chia đều số trứng gà đó vào 3 rổ. Hỏi mỗi rổ có bao nhiêu quả trứng gà?</a:t>
              </a:r>
              <a:endPara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81139" y="439751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r>
              <a:rPr lang="en-US" altLang="en-US" sz="4000" b="1" kern="120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 kern="1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6111" y="5257800"/>
            <a:ext cx="43845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: 75 quả trứng</a:t>
            </a:r>
            <a:endParaRPr lang="en-US" altLang="en-US" sz="4000" b="1" kern="1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6111" y="6226314"/>
            <a:ext cx="37625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đều : 3 rổ</a:t>
            </a:r>
            <a:endParaRPr lang="en-US" altLang="en-US" sz="4000" b="1" kern="1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2119" y="7140714"/>
            <a:ext cx="63802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 mỗi rổ: ….quả trứng?</a:t>
            </a:r>
            <a:endParaRPr lang="en-US" altLang="en-US" sz="4000" b="1" kern="1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35555" r="39974" b="54520"/>
          <a:stretch>
            <a:fillRect/>
          </a:stretch>
        </p:blipFill>
        <p:spPr bwMode="auto">
          <a:xfrm>
            <a:off x="786102" y="1507321"/>
            <a:ext cx="2762033" cy="124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56519" y="1752600"/>
            <a:ext cx="9690100" cy="681454"/>
            <a:chOff x="1396327" y="1943100"/>
            <a:chExt cx="14209593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396327" y="1943100"/>
              <a:ext cx="906259" cy="646331"/>
              <a:chOff x="1663027" y="1943100"/>
              <a:chExt cx="906259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63027" y="2006600"/>
                <a:ext cx="831766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8" y="1943100"/>
                <a:ext cx="7646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4874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các phép chia có số dư là 3.</a:t>
              </a:r>
              <a:endPara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 descr="Arrow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8" b="63487"/>
          <a:stretch>
            <a:fillRect/>
          </a:stretch>
        </p:blipFill>
        <p:spPr>
          <a:xfrm>
            <a:off x="5699919" y="2383254"/>
            <a:ext cx="5219262" cy="2264946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7150382" y="4191000"/>
            <a:ext cx="19812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14 (dư 1)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3" name="Picture 32" descr="Arrow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3" r="1076" b="64921"/>
          <a:stretch>
            <a:fillRect/>
          </a:stretch>
        </p:blipFill>
        <p:spPr>
          <a:xfrm>
            <a:off x="10718799" y="2383254"/>
            <a:ext cx="5419643" cy="2176046"/>
          </a:xfrm>
          <a:prstGeom prst="rect">
            <a:avLst/>
          </a:prstGeom>
        </p:spPr>
      </p:pic>
      <p:pic>
        <p:nvPicPr>
          <p:cNvPr id="34" name="Picture 33" descr="Arrow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5079" r="50538" b="29706"/>
          <a:stretch>
            <a:fillRect/>
          </a:stretch>
        </p:blipFill>
        <p:spPr>
          <a:xfrm>
            <a:off x="5854699" y="4711700"/>
            <a:ext cx="5064481" cy="2184400"/>
          </a:xfrm>
          <a:prstGeom prst="rect">
            <a:avLst/>
          </a:prstGeom>
        </p:spPr>
      </p:pic>
      <p:pic>
        <p:nvPicPr>
          <p:cNvPr id="35" name="Picture 34" descr="Arrow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1" t="35079" r="3091" b="33392"/>
          <a:stretch>
            <a:fillRect/>
          </a:stretch>
        </p:blipFill>
        <p:spPr>
          <a:xfrm>
            <a:off x="11379200" y="4711700"/>
            <a:ext cx="4546600" cy="1955800"/>
          </a:xfrm>
          <a:prstGeom prst="rect">
            <a:avLst/>
          </a:prstGeom>
        </p:spPr>
      </p:pic>
      <p:pic>
        <p:nvPicPr>
          <p:cNvPr id="36" name="Picture 35" descr="Arrow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66609" r="24635" b="1863"/>
          <a:stretch>
            <a:fillRect/>
          </a:stretch>
        </p:blipFill>
        <p:spPr>
          <a:xfrm>
            <a:off x="8580753" y="6667500"/>
            <a:ext cx="5071747" cy="1955800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661900" y="4191000"/>
            <a:ext cx="19812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10 (dư 3)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396339" y="6438900"/>
            <a:ext cx="19812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16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862719" y="6426200"/>
            <a:ext cx="19812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126026" y="8534400"/>
            <a:ext cx="19812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10 (dư 3)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34E-6 -3.33333E-6 L -0.34331 -3.33333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858E-6 -3.88889E-6 L -0.34361 -0.004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207E-7 -3.33333E-6 L -0.16888 -0.1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44" y="-875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889E-6 -1.11111E-6 L -0.17346 -0.16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8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67.73905511811023,&quot;left&quot;:34.81251968503937,&quot;top&quot;:340.26094488188977,&quot;width&quot;:1168.0621259842521}"/>
</p:tagLst>
</file>

<file path=ppt/tags/tag2.xml><?xml version="1.0" encoding="utf-8"?>
<p:tagLst xmlns:p="http://schemas.openxmlformats.org/presentationml/2006/main">
  <p:tag name="KSO_WM_DIAGRAM_VIRTUALLY_FRAME" val="{&quot;height&quot;:367.73905511811023,&quot;left&quot;:34.81251968503937,&quot;top&quot;:340.26094488188977,&quot;width&quot;:1168.0621259842521}"/>
</p:tagLst>
</file>

<file path=ppt/tags/tag3.xml><?xml version="1.0" encoding="utf-8"?>
<p:tagLst xmlns:p="http://schemas.openxmlformats.org/presentationml/2006/main">
  <p:tag name="KSO_WM_DIAGRAM_VIRTUALLY_FRAME" val="{&quot;height&quot;:367.73905511811023,&quot;left&quot;:34.81251968503937,&quot;top&quot;:340.26094488188977,&quot;width&quot;:1168.0621259842521}"/>
</p:tagLst>
</file>

<file path=ppt/tags/tag4.xml><?xml version="1.0" encoding="utf-8"?>
<p:tagLst xmlns:p="http://schemas.openxmlformats.org/presentationml/2006/main">
  <p:tag name="KSO_WM_DIAGRAM_VIRTUALLY_FRAME" val="{&quot;height&quot;:367.73905511811023,&quot;left&quot;:34.81251968503937,&quot;top&quot;:340.26094488188977,&quot;width&quot;:1168.062125984252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WPS Presentation</Application>
  <PresentationFormat>Custom</PresentationFormat>
  <Paragraphs>113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Cambria</vt:lpstr>
      <vt:lpstr>Arial</vt:lpstr>
      <vt:lpstr>Microsoft YaHei</vt:lpstr>
      <vt:lpstr>Arial Unicode MS</vt:lpstr>
      <vt:lpstr>Calibri</vt:lpstr>
      <vt:lpstr>等线 Light</vt:lpstr>
      <vt:lpstr>等线</vt:lpstr>
      <vt:lpstr>Office Theme</vt:lpstr>
      <vt:lpstr>千图网拥有20W+精美PPT模板 更多PPT模板下载至：www.58pic.com/office/ppt​​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XIÊM NGUYỄN</cp:lastModifiedBy>
  <cp:revision>160</cp:revision>
  <dcterms:created xsi:type="dcterms:W3CDTF">2022-07-10T01:37:00Z</dcterms:created>
  <dcterms:modified xsi:type="dcterms:W3CDTF">2025-11-16T16:25:06Z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49943EB1098D4AA889BFCC2E4D55C90C_13</vt:lpwstr>
  </property>
  <property fmtid="{D5CDD505-2E9C-101B-9397-08002B2CF9AE}" pid="3" name="KSOProductBuildVer">
    <vt:lpwstr>1033-12.2.0.23155</vt:lpwstr>
  </property>
</Properties>
</file>