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Lst>
  <p:notesMasterIdLst>
    <p:notesMasterId r:id="rId12"/>
  </p:notesMasterIdLst>
  <p:sldIdLst>
    <p:sldId id="327" r:id="rId5"/>
    <p:sldId id="439" r:id="rId6"/>
    <p:sldId id="427" r:id="rId7"/>
    <p:sldId id="440" r:id="rId8"/>
    <p:sldId id="428" r:id="rId9"/>
    <p:sldId id="431" r:id="rId10"/>
    <p:sldId id="340" r:id="rId11"/>
  </p:sldIdLst>
  <p:sldSz cx="16276320"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17550" indent="-2603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437005" indent="-52260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154555" indent="-78295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873375" indent="-10445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617ED9"/>
    <a:srgbClr val="0B6099"/>
    <a:srgbClr val="8C19A3"/>
    <a:srgbClr val="0000FF"/>
    <a:srgbClr val="FF006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showGuides="1">
      <p:cViewPr varScale="1">
        <p:scale>
          <a:sx n="63" d="100"/>
          <a:sy n="63" d="100"/>
        </p:scale>
        <p:origin x="-446" y="-8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6" Type="http://schemas.openxmlformats.org/officeDocument/2006/relationships/tags" Target="tags/tag2.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notesMaster" Target="notesMasters/notesMaster1.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en-US" noProof="0" smtClean="0"/>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51C4FA25-5DD5-485C-BCD2-EF739D2A7194}"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1pPr>
    <a:lvl2pPr marL="717550"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2pPr>
    <a:lvl3pPr marL="143700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3pPr>
    <a:lvl4pPr marL="215455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4pPr>
    <a:lvl5pPr marL="287337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5pPr>
    <a:lvl6pPr marL="3592195" algn="l" defTabSz="1437005" rtl="0" eaLnBrk="1" latinLnBrk="0" hangingPunct="1">
      <a:defRPr sz="1900" kern="1200">
        <a:solidFill>
          <a:schemeClr val="tx1"/>
        </a:solidFill>
        <a:latin typeface="+mn-lt"/>
        <a:ea typeface="+mn-ea"/>
        <a:cs typeface="+mn-cs"/>
      </a:defRPr>
    </a:lvl6pPr>
    <a:lvl7pPr marL="4310380" algn="l" defTabSz="1437005" rtl="0" eaLnBrk="1" latinLnBrk="0" hangingPunct="1">
      <a:defRPr sz="1900" kern="1200">
        <a:solidFill>
          <a:schemeClr val="tx1"/>
        </a:solidFill>
        <a:latin typeface="+mn-lt"/>
        <a:ea typeface="+mn-ea"/>
        <a:cs typeface="+mn-cs"/>
      </a:defRPr>
    </a:lvl7pPr>
    <a:lvl8pPr marL="5029200" algn="l" defTabSz="1437005" rtl="0" eaLnBrk="1" latinLnBrk="0" hangingPunct="1">
      <a:defRPr sz="1900" kern="1200">
        <a:solidFill>
          <a:schemeClr val="tx1"/>
        </a:solidFill>
        <a:latin typeface="+mn-lt"/>
        <a:ea typeface="+mn-ea"/>
        <a:cs typeface="+mn-cs"/>
      </a:defRPr>
    </a:lvl8pPr>
    <a:lvl9pPr marL="5747385" algn="l" defTabSz="1437005"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B5B8007-F28A-4C3E-A48D-DDE012D8153F}" type="slidenum">
              <a:rPr lang="en-US" altLang="en-US" sz="1200">
                <a:cs typeface="Arial" panose="020B0604020202020204" pitchFamily="34" charset="0"/>
              </a:rPr>
            </a:fld>
            <a:endParaRPr lang="en-US" altLang="en-US" sz="1200">
              <a:cs typeface="Arial" panose="020B0604020202020204" pitchFamily="34" charset="0"/>
            </a:endParaRPr>
          </a:p>
        </p:txBody>
      </p:sp>
      <p:sp>
        <p:nvSpPr>
          <p:cNvPr id="15363" name="Rectangle 2"/>
          <p:cNvSpPr>
            <a:spLocks noGrp="1" noRot="1" noChangeAspect="1" noChangeArrowheads="1" noTextEdit="1"/>
          </p:cNvSpPr>
          <p:nvPr>
            <p:ph type="sldImg"/>
          </p:nvPr>
        </p:nvSpPr>
        <p:spPr>
          <a:xfrm>
            <a:off x="377825" y="685800"/>
            <a:ext cx="6102350" cy="3429000"/>
          </a:xfrm>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185" indent="0" algn="ctr">
              <a:buNone/>
              <a:defRPr/>
            </a:lvl2pPr>
            <a:lvl3pPr marL="1437005" indent="0" algn="ctr">
              <a:buNone/>
              <a:defRPr/>
            </a:lvl3pPr>
            <a:lvl4pPr marL="2155190" indent="0" algn="ctr">
              <a:buNone/>
              <a:defRPr/>
            </a:lvl4pPr>
            <a:lvl5pPr marL="2874010" indent="0" algn="ctr">
              <a:buNone/>
              <a:defRPr/>
            </a:lvl5pPr>
            <a:lvl6pPr marL="3592195" indent="0" algn="ctr">
              <a:buNone/>
              <a:defRPr/>
            </a:lvl6pPr>
            <a:lvl7pPr marL="4310380" indent="0" algn="ctr">
              <a:buNone/>
              <a:defRPr/>
            </a:lvl7pPr>
            <a:lvl8pPr marL="5029200" indent="0" algn="ctr">
              <a:buNone/>
              <a:defRPr/>
            </a:lvl8pPr>
            <a:lvl9pPr marL="574738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20724" y="2840568"/>
            <a:ext cx="13834872" cy="1960033"/>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2441448" y="5181600"/>
            <a:ext cx="11393424" cy="23368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85717" y="5875868"/>
            <a:ext cx="13834872" cy="1816100"/>
          </a:xfr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85717" y="3875617"/>
            <a:ext cx="13834872" cy="2000249"/>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13816" y="2133601"/>
            <a:ext cx="7188708" cy="6034617"/>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8273796" y="2133601"/>
            <a:ext cx="7188708" cy="6034617"/>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13816" y="2046817"/>
            <a:ext cx="7191534" cy="853016"/>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13816" y="2899833"/>
            <a:ext cx="7191534" cy="5268384"/>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8268146" y="2046817"/>
            <a:ext cx="7194359" cy="853016"/>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8268146" y="2899833"/>
            <a:ext cx="7194359" cy="5268384"/>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13817" y="364067"/>
            <a:ext cx="5354797" cy="1549400"/>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6363589" y="364068"/>
            <a:ext cx="9098915" cy="7804151"/>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13817" y="1913468"/>
            <a:ext cx="5354797" cy="6254751"/>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190272" y="6400800"/>
            <a:ext cx="9765792" cy="755651"/>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3190272" y="817033"/>
            <a:ext cx="9765792" cy="54864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3190272" y="7156451"/>
            <a:ext cx="9765792" cy="1073149"/>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800332" y="366185"/>
            <a:ext cx="3662172" cy="780203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13816" y="366185"/>
            <a:ext cx="10715244" cy="780203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909677"/>
            <a:ext cx="16276320" cy="8234323"/>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6445027"/>
            <a:ext cx="16276320" cy="2698973"/>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20" y="2279651"/>
            <a:ext cx="14038326" cy="3803649"/>
          </a:xfrm>
        </p:spPr>
        <p:txBody>
          <a:bodyPr anchor="b"/>
          <a:lstStyle>
            <a:lvl1pPr>
              <a:defRPr sz="8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1110520" y="6119284"/>
            <a:ext cx="14038326" cy="2000249"/>
          </a:xfr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51ED3A9B-6858-46C5-9957-74D52F60B5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1118997" y="2434167"/>
            <a:ext cx="6917436" cy="580178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8239887" y="2434167"/>
            <a:ext cx="6917436" cy="580178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1ED3A9B-6858-46C5-9957-74D52F60B5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fld>
            <a:endParaRPr lang="zh-CN" altLang="en-US"/>
          </a:p>
        </p:txBody>
      </p:sp>
      <p:sp>
        <p:nvSpPr>
          <p:cNvPr id="9" name="矩形 8"/>
          <p:cNvSpPr/>
          <p:nvPr userDrawn="1"/>
        </p:nvSpPr>
        <p:spPr>
          <a:xfrm>
            <a:off x="11942550" y="8553057"/>
            <a:ext cx="1034807" cy="302895"/>
          </a:xfrm>
          <a:prstGeom prst="rect">
            <a:avLst/>
          </a:prstGeom>
        </p:spPr>
        <p:txBody>
          <a:bodyPr wrap="square">
            <a:spAutoFit/>
          </a:bodyPr>
          <a:lstStyle/>
          <a:p>
            <a:r>
              <a:rPr lang="en-US" altLang="zh-CN" sz="135" dirty="0">
                <a:solidFill>
                  <a:prstClr val="white"/>
                </a:solidFill>
                <a:latin typeface="Calibri" panose="020F0502020204030204"/>
                <a:ea typeface="SimSun" panose="02010600030101010101" pitchFamily="2" charset="-122"/>
              </a:rPr>
              <a:t>PPT</a:t>
            </a:r>
            <a:r>
              <a:rPr lang="zh-CN" altLang="en-US" sz="135" dirty="0">
                <a:solidFill>
                  <a:prstClr val="white"/>
                </a:solidFill>
                <a:latin typeface="Calibri" panose="020F0502020204030204"/>
                <a:ea typeface="SimSun" panose="02010600030101010101" pitchFamily="2" charset="-122"/>
              </a:rPr>
              <a:t>模板下载：</a:t>
            </a:r>
            <a:r>
              <a:rPr lang="en-US" altLang="zh-CN" sz="135" dirty="0">
                <a:solidFill>
                  <a:prstClr val="white"/>
                </a:solidFill>
                <a:latin typeface="Calibri" panose="020F0502020204030204"/>
                <a:ea typeface="SimSun" panose="02010600030101010101" pitchFamily="2" charset="-122"/>
              </a:rPr>
              <a:t>www.1ppt.com/moban/     </a:t>
            </a:r>
            <a:r>
              <a:rPr lang="zh-CN" altLang="en-US" sz="135" dirty="0">
                <a:solidFill>
                  <a:prstClr val="white"/>
                </a:solidFill>
                <a:latin typeface="Calibri" panose="020F0502020204030204"/>
                <a:ea typeface="SimSun" panose="02010600030101010101" pitchFamily="2" charset="-122"/>
              </a:rPr>
              <a:t>行业</a:t>
            </a:r>
            <a:r>
              <a:rPr lang="en-US" altLang="zh-CN" sz="135" dirty="0">
                <a:solidFill>
                  <a:prstClr val="white"/>
                </a:solidFill>
                <a:latin typeface="Calibri" panose="020F0502020204030204"/>
                <a:ea typeface="SimSun" panose="02010600030101010101" pitchFamily="2" charset="-122"/>
              </a:rPr>
              <a:t>PPT</a:t>
            </a:r>
            <a:r>
              <a:rPr lang="zh-CN" altLang="en-US" sz="135" dirty="0">
                <a:solidFill>
                  <a:prstClr val="white"/>
                </a:solidFill>
                <a:latin typeface="Calibri" panose="020F0502020204030204"/>
                <a:ea typeface="SimSun" panose="02010600030101010101" pitchFamily="2" charset="-122"/>
              </a:rPr>
              <a:t>模板：</a:t>
            </a:r>
            <a:r>
              <a:rPr lang="en-US" altLang="zh-CN" sz="135" dirty="0">
                <a:solidFill>
                  <a:prstClr val="white"/>
                </a:solidFill>
                <a:latin typeface="Calibri" panose="020F0502020204030204"/>
                <a:ea typeface="SimSun" panose="02010600030101010101" pitchFamily="2" charset="-122"/>
              </a:rPr>
              <a:t>www.1ppt.com/hangye/ </a:t>
            </a:r>
            <a:endParaRPr lang="en-US" altLang="zh-CN" sz="135" dirty="0">
              <a:solidFill>
                <a:prstClr val="white"/>
              </a:solidFill>
              <a:latin typeface="Calibri" panose="020F0502020204030204"/>
              <a:ea typeface="SimSun" panose="02010600030101010101" pitchFamily="2" charset="-122"/>
            </a:endParaRPr>
          </a:p>
          <a:p>
            <a:r>
              <a:rPr lang="zh-CN" altLang="en-US" sz="135" dirty="0">
                <a:solidFill>
                  <a:prstClr val="white"/>
                </a:solidFill>
                <a:latin typeface="Calibri" panose="020F0502020204030204"/>
                <a:ea typeface="SimSun" panose="02010600030101010101" pitchFamily="2" charset="-122"/>
              </a:rPr>
              <a:t>节日</a:t>
            </a:r>
            <a:r>
              <a:rPr lang="en-US" altLang="zh-CN" sz="135" dirty="0">
                <a:solidFill>
                  <a:prstClr val="white"/>
                </a:solidFill>
                <a:latin typeface="Calibri" panose="020F0502020204030204"/>
                <a:ea typeface="SimSun" panose="02010600030101010101" pitchFamily="2" charset="-122"/>
              </a:rPr>
              <a:t>PPT</a:t>
            </a:r>
            <a:r>
              <a:rPr lang="zh-CN" altLang="en-US" sz="135" dirty="0">
                <a:solidFill>
                  <a:prstClr val="white"/>
                </a:solidFill>
                <a:latin typeface="Calibri" panose="020F0502020204030204"/>
                <a:ea typeface="SimSun" panose="02010600030101010101" pitchFamily="2" charset="-122"/>
              </a:rPr>
              <a:t>模板：</a:t>
            </a:r>
            <a:r>
              <a:rPr lang="en-US" altLang="zh-CN" sz="135" dirty="0">
                <a:solidFill>
                  <a:prstClr val="white"/>
                </a:solidFill>
                <a:latin typeface="Calibri" panose="020F0502020204030204"/>
                <a:ea typeface="SimSun" panose="02010600030101010101" pitchFamily="2" charset="-122"/>
              </a:rPr>
              <a:t>www.1ppt.com/jieri/           PPT</a:t>
            </a:r>
            <a:r>
              <a:rPr lang="zh-CN" altLang="en-US" sz="135" dirty="0">
                <a:solidFill>
                  <a:prstClr val="white"/>
                </a:solidFill>
                <a:latin typeface="Calibri" panose="020F0502020204030204"/>
                <a:ea typeface="SimSun" panose="02010600030101010101" pitchFamily="2" charset="-122"/>
              </a:rPr>
              <a:t>素材下载：</a:t>
            </a:r>
            <a:r>
              <a:rPr lang="en-US" altLang="zh-CN" sz="135" dirty="0">
                <a:solidFill>
                  <a:prstClr val="white"/>
                </a:solidFill>
                <a:latin typeface="Calibri" panose="020F0502020204030204"/>
                <a:ea typeface="SimSun" panose="02010600030101010101" pitchFamily="2" charset="-122"/>
              </a:rPr>
              <a:t>www.1ppt.com/sucai/</a:t>
            </a:r>
            <a:endParaRPr lang="en-US" altLang="zh-CN" sz="135" dirty="0">
              <a:solidFill>
                <a:prstClr val="white"/>
              </a:solidFill>
              <a:latin typeface="Calibri" panose="020F0502020204030204"/>
              <a:ea typeface="SimSun" panose="02010600030101010101" pitchFamily="2" charset="-122"/>
            </a:endParaRPr>
          </a:p>
          <a:p>
            <a:r>
              <a:rPr lang="en-US" altLang="zh-CN" sz="135" dirty="0">
                <a:solidFill>
                  <a:prstClr val="white"/>
                </a:solidFill>
                <a:latin typeface="Calibri" panose="020F0502020204030204"/>
                <a:ea typeface="SimSun" panose="02010600030101010101" pitchFamily="2" charset="-122"/>
              </a:rPr>
              <a:t>PPT</a:t>
            </a:r>
            <a:r>
              <a:rPr lang="zh-CN" altLang="en-US" sz="135" dirty="0">
                <a:solidFill>
                  <a:prstClr val="white"/>
                </a:solidFill>
                <a:latin typeface="Calibri" panose="020F0502020204030204"/>
                <a:ea typeface="SimSun" panose="02010600030101010101" pitchFamily="2" charset="-122"/>
              </a:rPr>
              <a:t>背景图片：</a:t>
            </a:r>
            <a:r>
              <a:rPr lang="en-US" altLang="zh-CN" sz="135" dirty="0">
                <a:solidFill>
                  <a:prstClr val="white"/>
                </a:solidFill>
                <a:latin typeface="Calibri" panose="020F0502020204030204"/>
                <a:ea typeface="SimSun" panose="02010600030101010101" pitchFamily="2" charset="-122"/>
              </a:rPr>
              <a:t>www.1ppt.com/beijing/      PPT</a:t>
            </a:r>
            <a:r>
              <a:rPr lang="zh-CN" altLang="en-US" sz="135" dirty="0">
                <a:solidFill>
                  <a:prstClr val="white"/>
                </a:solidFill>
                <a:latin typeface="Calibri" panose="020F0502020204030204"/>
                <a:ea typeface="SimSun" panose="02010600030101010101" pitchFamily="2" charset="-122"/>
              </a:rPr>
              <a:t>图表下载：</a:t>
            </a:r>
            <a:r>
              <a:rPr lang="en-US" altLang="zh-CN" sz="135" dirty="0">
                <a:solidFill>
                  <a:prstClr val="white"/>
                </a:solidFill>
                <a:latin typeface="Calibri" panose="020F0502020204030204"/>
                <a:ea typeface="SimSun" panose="02010600030101010101" pitchFamily="2" charset="-122"/>
              </a:rPr>
              <a:t>www.1ppt.com/tubiao/      </a:t>
            </a:r>
            <a:endParaRPr lang="en-US" altLang="zh-CN" sz="135" dirty="0">
              <a:solidFill>
                <a:prstClr val="white"/>
              </a:solidFill>
              <a:latin typeface="Calibri" panose="020F0502020204030204"/>
              <a:ea typeface="SimSun" panose="02010600030101010101" pitchFamily="2" charset="-122"/>
            </a:endParaRPr>
          </a:p>
          <a:p>
            <a:r>
              <a:rPr lang="zh-CN" altLang="en-US" sz="135" dirty="0">
                <a:solidFill>
                  <a:prstClr val="white"/>
                </a:solidFill>
                <a:latin typeface="Calibri" panose="020F0502020204030204"/>
                <a:ea typeface="SimSun" panose="02010600030101010101" pitchFamily="2" charset="-122"/>
              </a:rPr>
              <a:t>优秀</a:t>
            </a:r>
            <a:r>
              <a:rPr lang="en-US" altLang="zh-CN" sz="135" dirty="0">
                <a:solidFill>
                  <a:prstClr val="white"/>
                </a:solidFill>
                <a:latin typeface="Calibri" panose="020F0502020204030204"/>
                <a:ea typeface="SimSun" panose="02010600030101010101" pitchFamily="2" charset="-122"/>
              </a:rPr>
              <a:t>PPT</a:t>
            </a:r>
            <a:r>
              <a:rPr lang="zh-CN" altLang="en-US" sz="135" dirty="0">
                <a:solidFill>
                  <a:prstClr val="white"/>
                </a:solidFill>
                <a:latin typeface="Calibri" panose="020F0502020204030204"/>
                <a:ea typeface="SimSun" panose="02010600030101010101" pitchFamily="2" charset="-122"/>
              </a:rPr>
              <a:t>下载：</a:t>
            </a:r>
            <a:r>
              <a:rPr lang="en-US" altLang="zh-CN" sz="135" dirty="0">
                <a:solidFill>
                  <a:prstClr val="white"/>
                </a:solidFill>
                <a:latin typeface="Calibri" panose="020F0502020204030204"/>
                <a:ea typeface="SimSun" panose="02010600030101010101" pitchFamily="2" charset="-122"/>
              </a:rPr>
              <a:t>www.1ppt.com/xiazai/        PPT</a:t>
            </a:r>
            <a:r>
              <a:rPr lang="zh-CN" altLang="en-US" sz="135" dirty="0">
                <a:solidFill>
                  <a:prstClr val="white"/>
                </a:solidFill>
                <a:latin typeface="Calibri" panose="020F0502020204030204"/>
                <a:ea typeface="SimSun" panose="02010600030101010101" pitchFamily="2" charset="-122"/>
              </a:rPr>
              <a:t>教程： </a:t>
            </a:r>
            <a:r>
              <a:rPr lang="en-US" altLang="zh-CN" sz="135" dirty="0">
                <a:solidFill>
                  <a:prstClr val="white"/>
                </a:solidFill>
                <a:latin typeface="Calibri" panose="020F0502020204030204"/>
                <a:ea typeface="SimSun" panose="02010600030101010101" pitchFamily="2" charset="-122"/>
              </a:rPr>
              <a:t>www.1ppt.com/powerpoint/      </a:t>
            </a:r>
            <a:endParaRPr lang="en-US" altLang="zh-CN" sz="135" dirty="0">
              <a:solidFill>
                <a:prstClr val="white"/>
              </a:solidFill>
              <a:latin typeface="Calibri" panose="020F0502020204030204"/>
              <a:ea typeface="SimSun" panose="02010600030101010101" pitchFamily="2" charset="-122"/>
            </a:endParaRPr>
          </a:p>
          <a:p>
            <a:r>
              <a:rPr lang="en-US" altLang="zh-CN" sz="135" dirty="0">
                <a:solidFill>
                  <a:prstClr val="white"/>
                </a:solidFill>
                <a:latin typeface="Calibri" panose="020F0502020204030204"/>
                <a:ea typeface="SimSun" panose="02010600030101010101" pitchFamily="2" charset="-122"/>
              </a:rPr>
              <a:t>Word</a:t>
            </a:r>
            <a:r>
              <a:rPr lang="zh-CN" altLang="en-US" sz="135" dirty="0">
                <a:solidFill>
                  <a:prstClr val="white"/>
                </a:solidFill>
                <a:latin typeface="Calibri" panose="020F0502020204030204"/>
                <a:ea typeface="SimSun" panose="02010600030101010101" pitchFamily="2" charset="-122"/>
              </a:rPr>
              <a:t>教程： </a:t>
            </a:r>
            <a:r>
              <a:rPr lang="en-US" altLang="zh-CN" sz="135" dirty="0">
                <a:solidFill>
                  <a:prstClr val="white"/>
                </a:solidFill>
                <a:latin typeface="Calibri" panose="020F0502020204030204"/>
                <a:ea typeface="SimSun" panose="02010600030101010101" pitchFamily="2" charset="-122"/>
              </a:rPr>
              <a:t>www.1ppt.com/word/              Excel</a:t>
            </a:r>
            <a:r>
              <a:rPr lang="zh-CN" altLang="en-US" sz="135" dirty="0">
                <a:solidFill>
                  <a:prstClr val="white"/>
                </a:solidFill>
                <a:latin typeface="Calibri" panose="020F0502020204030204"/>
                <a:ea typeface="SimSun" panose="02010600030101010101" pitchFamily="2" charset="-122"/>
              </a:rPr>
              <a:t>教程：</a:t>
            </a:r>
            <a:r>
              <a:rPr lang="en-US" altLang="zh-CN" sz="135" dirty="0">
                <a:solidFill>
                  <a:prstClr val="white"/>
                </a:solidFill>
                <a:latin typeface="Calibri" panose="020F0502020204030204"/>
                <a:ea typeface="SimSun" panose="02010600030101010101" pitchFamily="2" charset="-122"/>
              </a:rPr>
              <a:t>www.1ppt.com/excel/  </a:t>
            </a:r>
            <a:endParaRPr lang="en-US" altLang="zh-CN" sz="135" dirty="0">
              <a:solidFill>
                <a:prstClr val="white"/>
              </a:solidFill>
              <a:latin typeface="Calibri" panose="020F0502020204030204"/>
              <a:ea typeface="SimSun" panose="02010600030101010101" pitchFamily="2" charset="-122"/>
            </a:endParaRPr>
          </a:p>
          <a:p>
            <a:r>
              <a:rPr lang="zh-CN" altLang="en-US" sz="135" dirty="0">
                <a:solidFill>
                  <a:prstClr val="white"/>
                </a:solidFill>
                <a:latin typeface="Calibri" panose="020F0502020204030204"/>
                <a:ea typeface="SimSun" panose="02010600030101010101" pitchFamily="2" charset="-122"/>
              </a:rPr>
              <a:t>资料下载：</a:t>
            </a:r>
            <a:r>
              <a:rPr lang="en-US" altLang="zh-CN" sz="135" dirty="0">
                <a:solidFill>
                  <a:prstClr val="white"/>
                </a:solidFill>
                <a:latin typeface="Calibri" panose="020F0502020204030204"/>
                <a:ea typeface="SimSun" panose="02010600030101010101" pitchFamily="2" charset="-122"/>
              </a:rPr>
              <a:t>www.1ppt.com/ziliao/                PPT</a:t>
            </a:r>
            <a:r>
              <a:rPr lang="zh-CN" altLang="en-US" sz="135" dirty="0">
                <a:solidFill>
                  <a:prstClr val="white"/>
                </a:solidFill>
                <a:latin typeface="Calibri" panose="020F0502020204030204"/>
                <a:ea typeface="SimSun" panose="02010600030101010101" pitchFamily="2" charset="-122"/>
              </a:rPr>
              <a:t>课件下载：</a:t>
            </a:r>
            <a:r>
              <a:rPr lang="en-US" altLang="zh-CN" sz="135" dirty="0">
                <a:solidFill>
                  <a:prstClr val="white"/>
                </a:solidFill>
                <a:latin typeface="Calibri" panose="020F0502020204030204"/>
                <a:ea typeface="SimSun" panose="02010600030101010101" pitchFamily="2" charset="-122"/>
              </a:rPr>
              <a:t>www.1ppt.com/kejian/ </a:t>
            </a:r>
            <a:endParaRPr lang="en-US" altLang="zh-CN" sz="135" dirty="0">
              <a:solidFill>
                <a:prstClr val="white"/>
              </a:solidFill>
              <a:latin typeface="Calibri" panose="020F0502020204030204"/>
              <a:ea typeface="SimSun" panose="02010600030101010101" pitchFamily="2" charset="-122"/>
            </a:endParaRPr>
          </a:p>
          <a:p>
            <a:r>
              <a:rPr lang="zh-CN" altLang="en-US" sz="135" dirty="0">
                <a:solidFill>
                  <a:prstClr val="white"/>
                </a:solidFill>
                <a:latin typeface="Calibri" panose="020F0502020204030204"/>
                <a:ea typeface="SimSun" panose="02010600030101010101" pitchFamily="2" charset="-122"/>
              </a:rPr>
              <a:t>范文下载：</a:t>
            </a:r>
            <a:r>
              <a:rPr lang="en-US" altLang="zh-CN" sz="135" dirty="0">
                <a:solidFill>
                  <a:prstClr val="white"/>
                </a:solidFill>
                <a:latin typeface="Calibri" panose="020F0502020204030204"/>
                <a:ea typeface="SimSun" panose="02010600030101010101" pitchFamily="2" charset="-122"/>
              </a:rPr>
              <a:t>www.1ppt.com/fanwen/             </a:t>
            </a:r>
            <a:r>
              <a:rPr lang="zh-CN" altLang="en-US" sz="135" dirty="0">
                <a:solidFill>
                  <a:prstClr val="white"/>
                </a:solidFill>
                <a:latin typeface="Calibri" panose="020F0502020204030204"/>
                <a:ea typeface="SimSun" panose="02010600030101010101" pitchFamily="2" charset="-122"/>
              </a:rPr>
              <a:t>试卷下载：</a:t>
            </a:r>
            <a:r>
              <a:rPr lang="en-US" altLang="zh-CN" sz="135" dirty="0">
                <a:solidFill>
                  <a:prstClr val="white"/>
                </a:solidFill>
                <a:latin typeface="Calibri" panose="020F0502020204030204"/>
                <a:ea typeface="SimSun" panose="02010600030101010101" pitchFamily="2" charset="-122"/>
              </a:rPr>
              <a:t>www.1ppt.com/shiti/  </a:t>
            </a:r>
            <a:endParaRPr lang="en-US" altLang="zh-CN" sz="135" dirty="0">
              <a:solidFill>
                <a:prstClr val="white"/>
              </a:solidFill>
              <a:latin typeface="Calibri" panose="020F0502020204030204"/>
              <a:ea typeface="SimSun" panose="02010600030101010101" pitchFamily="2" charset="-122"/>
            </a:endParaRPr>
          </a:p>
          <a:p>
            <a:r>
              <a:rPr lang="zh-CN" altLang="en-US" sz="135" dirty="0">
                <a:solidFill>
                  <a:prstClr val="white"/>
                </a:solidFill>
                <a:latin typeface="Calibri" panose="020F0502020204030204"/>
                <a:ea typeface="SimSun" panose="02010600030101010101" pitchFamily="2" charset="-122"/>
              </a:rPr>
              <a:t>教案下载：</a:t>
            </a:r>
            <a:r>
              <a:rPr lang="en-US" altLang="zh-CN" sz="135" dirty="0">
                <a:solidFill>
                  <a:prstClr val="white"/>
                </a:solidFill>
                <a:latin typeface="Calibri" panose="020F0502020204030204"/>
                <a:ea typeface="SimSun" panose="02010600030101010101" pitchFamily="2" charset="-122"/>
              </a:rPr>
              <a:t>www.1ppt.com/jiaoan/        </a:t>
            </a:r>
            <a:endParaRPr lang="en-US" altLang="zh-CN" sz="135" dirty="0">
              <a:solidFill>
                <a:prstClr val="white"/>
              </a:solidFill>
              <a:latin typeface="Calibri" panose="020F0502020204030204"/>
              <a:ea typeface="SimSun" panose="02010600030101010101" pitchFamily="2" charset="-122"/>
            </a:endParaRPr>
          </a:p>
          <a:p>
            <a:r>
              <a:rPr lang="zh-CN" altLang="en-US" sz="135" dirty="0">
                <a:solidFill>
                  <a:prstClr val="white"/>
                </a:solidFill>
                <a:latin typeface="Calibri" panose="020F0502020204030204"/>
                <a:ea typeface="SimSun" panose="02010600030101010101" pitchFamily="2" charset="-122"/>
              </a:rPr>
              <a:t>字体下载：</a:t>
            </a:r>
            <a:r>
              <a:rPr lang="en-US" altLang="zh-CN" sz="135" dirty="0">
                <a:solidFill>
                  <a:prstClr val="white"/>
                </a:solidFill>
                <a:latin typeface="Calibri" panose="020F0502020204030204"/>
                <a:ea typeface="SimSun" panose="02010600030101010101" pitchFamily="2" charset="-122"/>
              </a:rPr>
              <a:t>www.1ppt.com/ziti/</a:t>
            </a:r>
            <a:endParaRPr lang="en-US" altLang="zh-CN" sz="135" dirty="0">
              <a:solidFill>
                <a:prstClr val="white"/>
              </a:solidFill>
              <a:latin typeface="Calibri" panose="020F0502020204030204"/>
              <a:ea typeface="SimSun" panose="02010600030101010101" pitchFamily="2" charset="-122"/>
            </a:endParaRPr>
          </a:p>
          <a:p>
            <a:r>
              <a:rPr lang="en-US" altLang="zh-CN" sz="135" dirty="0">
                <a:solidFill>
                  <a:prstClr val="white"/>
                </a:solidFill>
                <a:latin typeface="Calibri" panose="020F0502020204030204"/>
                <a:ea typeface="SimSun" panose="02010600030101010101" pitchFamily="2" charset="-122"/>
              </a:rPr>
              <a:t> </a:t>
            </a:r>
            <a:endParaRPr lang="zh-CN" altLang="en-US" sz="135" dirty="0">
              <a:solidFill>
                <a:prstClr val="white"/>
              </a:solidFill>
              <a:latin typeface="Calibri" panose="020F0502020204030204"/>
              <a:ea typeface="SimSun" panose="02010600030101010101" pitchFamily="2" charset="-122"/>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17" y="486833"/>
            <a:ext cx="14038326" cy="1767417"/>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1121117" y="2241551"/>
            <a:ext cx="6885646"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1121117" y="3340100"/>
            <a:ext cx="6885646" cy="491278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8239887" y="2241551"/>
            <a:ext cx="6919556"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8239887" y="3340100"/>
            <a:ext cx="6919556" cy="491278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1ED3A9B-6858-46C5-9957-74D52F60B57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F3A091-A28E-42F4-979B-75C3C6B544D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185" indent="0">
              <a:buNone/>
              <a:defRPr sz="2800"/>
            </a:lvl2pPr>
            <a:lvl3pPr marL="1437005" indent="0">
              <a:buNone/>
              <a:defRPr sz="2500"/>
            </a:lvl3pPr>
            <a:lvl4pPr marL="2155190" indent="0">
              <a:buNone/>
              <a:defRPr sz="2200"/>
            </a:lvl4pPr>
            <a:lvl5pPr marL="2874010" indent="0">
              <a:buNone/>
              <a:defRPr sz="2200"/>
            </a:lvl5pPr>
            <a:lvl6pPr marL="3592195" indent="0">
              <a:buNone/>
              <a:defRPr sz="2200"/>
            </a:lvl6pPr>
            <a:lvl7pPr marL="4310380" indent="0">
              <a:buNone/>
              <a:defRPr sz="2200"/>
            </a:lvl7pPr>
            <a:lvl8pPr marL="5029200" indent="0">
              <a:buNone/>
              <a:defRPr sz="2200"/>
            </a:lvl8pPr>
            <a:lvl9pPr marL="5747385" indent="0">
              <a:buNone/>
              <a:defRPr sz="22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1ED3A9B-6858-46C5-9957-74D52F60B57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F3A091-A28E-42F4-979B-75C3C6B544DC}"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ED3A9B-6858-46C5-9957-74D52F60B57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F3A091-A28E-42F4-979B-75C3C6B544DC}" type="slidenum">
              <a:rPr lang="zh-CN" altLang="en-US" smtClean="0"/>
            </a:fld>
            <a:endParaRPr lang="zh-CN" altLang="en-US"/>
          </a:p>
        </p:txBody>
      </p:sp>
      <p:sp>
        <p:nvSpPr>
          <p:cNvPr id="5" name="Freeform 34"/>
          <p:cNvSpPr>
            <a:spLocks noEditPoints="1"/>
          </p:cNvSpPr>
          <p:nvPr userDrawn="1"/>
        </p:nvSpPr>
        <p:spPr bwMode="auto">
          <a:xfrm>
            <a:off x="5889740" y="974713"/>
            <a:ext cx="1059181" cy="61248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121920" tIns="60960" rIns="121920" bIns="60960" numCol="1" anchor="t" anchorCtr="0" compatLnSpc="1"/>
          <a:lstStyle/>
          <a:p>
            <a:endParaRPr lang="zh-CN" altLang="en-US" sz="2400" dirty="0">
              <a:latin typeface="Microsoft YaHei" panose="020B0503020204020204" charset="-122"/>
              <a:ea typeface="Microsoft YaHei" panose="020B0503020204020204" charset="-122"/>
            </a:endParaRPr>
          </a:p>
        </p:txBody>
      </p:sp>
      <p:sp>
        <p:nvSpPr>
          <p:cNvPr id="6" name="任意多边形 21"/>
          <p:cNvSpPr/>
          <p:nvPr userDrawn="1"/>
        </p:nvSpPr>
        <p:spPr>
          <a:xfrm>
            <a:off x="490448" y="1217615"/>
            <a:ext cx="5306909" cy="423168"/>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icrosoft YaHei" panose="020B0503020204020204" charset="-122"/>
              <a:ea typeface="Microsoft YaHei" panose="020B0503020204020204" charset="-122"/>
            </a:endParaRPr>
          </a:p>
        </p:txBody>
      </p:sp>
      <p:sp>
        <p:nvSpPr>
          <p:cNvPr id="7" name="文本框 6"/>
          <p:cNvSpPr txBox="1"/>
          <p:nvPr userDrawn="1"/>
        </p:nvSpPr>
        <p:spPr>
          <a:xfrm>
            <a:off x="1206606" y="868801"/>
            <a:ext cx="4184925" cy="1241425"/>
          </a:xfrm>
          <a:prstGeom prst="rect">
            <a:avLst/>
          </a:prstGeom>
          <a:noFill/>
        </p:spPr>
        <p:txBody>
          <a:bodyPr wrap="square" rtlCol="0">
            <a:spAutoFit/>
          </a:bodyPr>
          <a:lstStyle/>
          <a:p>
            <a:pPr algn="dist"/>
            <a:r>
              <a:rPr lang="zh-CN" altLang="en-US" sz="3735" dirty="0">
                <a:solidFill>
                  <a:schemeClr val="tx1">
                    <a:lumMod val="95000"/>
                    <a:lumOff val="5000"/>
                  </a:schemeClr>
                </a:solidFill>
                <a:latin typeface="Microsoft YaHei" panose="020B0503020204020204" charset="-122"/>
                <a:ea typeface="Microsoft YaHei" panose="020B0503020204020204" charset="-122"/>
              </a:rPr>
              <a:t>输入您的标题</a:t>
            </a:r>
            <a:endParaRPr lang="zh-CN" altLang="en-US" sz="3735" b="1" dirty="0">
              <a:solidFill>
                <a:schemeClr val="tx1">
                  <a:lumMod val="95000"/>
                  <a:lumOff val="5000"/>
                </a:schemeClr>
              </a:solidFill>
              <a:latin typeface="Microsoft YaHei" panose="020B0503020204020204" charset="-122"/>
              <a:ea typeface="Microsoft YaHei" panose="020B0503020204020204" charset="-122"/>
            </a:endParaRPr>
          </a:p>
          <a:p>
            <a:pPr algn="dist"/>
            <a:endParaRPr lang="zh-CN" altLang="en-US" sz="3735" dirty="0">
              <a:solidFill>
                <a:schemeClr val="tx1">
                  <a:lumMod val="95000"/>
                  <a:lumOff val="5000"/>
                </a:schemeClr>
              </a:solidFill>
              <a:latin typeface="Microsoft YaHei" panose="020B0503020204020204" charset="-122"/>
              <a:ea typeface="Microsoft YaHei" panose="020B0503020204020204" charset="-122"/>
            </a:endParaRPr>
          </a:p>
        </p:txBody>
      </p:sp>
      <p:grpSp>
        <p:nvGrpSpPr>
          <p:cNvPr id="8" name="Group 4"/>
          <p:cNvGrpSpPr>
            <a:grpSpLocks noChangeAspect="1"/>
          </p:cNvGrpSpPr>
          <p:nvPr userDrawn="1"/>
        </p:nvGrpSpPr>
        <p:grpSpPr bwMode="auto">
          <a:xfrm flipV="1">
            <a:off x="366028" y="182033"/>
            <a:ext cx="987805" cy="1018111"/>
            <a:chOff x="1308" y="1009"/>
            <a:chExt cx="1001" cy="1033"/>
          </a:xfrm>
          <a:solidFill>
            <a:schemeClr val="accent1"/>
          </a:solidFill>
        </p:grpSpPr>
        <p:sp>
          <p:nvSpPr>
            <p:cNvPr id="9"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62560" tIns="81280" rIns="162560" bIns="81280" numCol="1" anchor="t" anchorCtr="0" compatLnSpc="1"/>
            <a:lstStyle/>
            <a:p>
              <a:endParaRPr lang="zh-CN" altLang="en-US" sz="3200" dirty="0">
                <a:latin typeface="Microsoft YaHei" panose="020B0503020204020204" charset="-122"/>
                <a:ea typeface="Microsoft YaHei" panose="020B0503020204020204" charset="-122"/>
              </a:endParaRPr>
            </a:p>
          </p:txBody>
        </p:sp>
        <p:sp>
          <p:nvSpPr>
            <p:cNvPr id="10"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62560" tIns="81280" rIns="162560" bIns="81280" numCol="1" anchor="t" anchorCtr="0" compatLnSpc="1"/>
            <a:lstStyle/>
            <a:p>
              <a:endParaRPr lang="zh-CN" altLang="en-US" sz="3200" dirty="0">
                <a:latin typeface="Microsoft YaHei" panose="020B0503020204020204" charset="-122"/>
                <a:ea typeface="Microsoft YaHei" panose="020B0503020204020204" charset="-122"/>
              </a:endParaRPr>
            </a:p>
          </p:txBody>
        </p:sp>
        <p:sp>
          <p:nvSpPr>
            <p:cNvPr id="11"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62560" tIns="81280" rIns="162560" bIns="81280" numCol="1" anchor="t" anchorCtr="0" compatLnSpc="1"/>
            <a:lstStyle/>
            <a:p>
              <a:endParaRPr lang="zh-CN" altLang="en-US" sz="3200" dirty="0">
                <a:latin typeface="Microsoft YaHei" panose="020B0503020204020204" charset="-122"/>
                <a:ea typeface="Microsoft YaHei" panose="020B0503020204020204" charset="-122"/>
              </a:endParaRPr>
            </a:p>
          </p:txBody>
        </p:sp>
        <p:sp>
          <p:nvSpPr>
            <p:cNvPr id="12"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62560" tIns="81280" rIns="162560" bIns="81280" numCol="1" anchor="t" anchorCtr="0" compatLnSpc="1"/>
            <a:lstStyle/>
            <a:p>
              <a:endParaRPr lang="zh-CN" altLang="en-US" sz="3200" dirty="0">
                <a:latin typeface="Microsoft YaHei" panose="020B0503020204020204" charset="-122"/>
                <a:ea typeface="Microsoft YaHei" panose="020B0503020204020204" charset="-122"/>
              </a:endParaRPr>
            </a:p>
          </p:txBody>
        </p:sp>
        <p:sp>
          <p:nvSpPr>
            <p:cNvPr id="13"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62560" tIns="81280" rIns="162560" bIns="81280" numCol="1" anchor="t" anchorCtr="0" compatLnSpc="1"/>
            <a:lstStyle/>
            <a:p>
              <a:endParaRPr lang="zh-CN" altLang="en-US" sz="3200" dirty="0">
                <a:latin typeface="Microsoft YaHei" panose="020B0503020204020204" charset="-122"/>
                <a:ea typeface="Microsoft YaHei" panose="020B0503020204020204" charset="-122"/>
              </a:endParaRPr>
            </a:p>
          </p:txBody>
        </p:sp>
        <p:sp>
          <p:nvSpPr>
            <p:cNvPr id="14"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62560" tIns="81280" rIns="162560" bIns="81280" numCol="1" anchor="t" anchorCtr="0" compatLnSpc="1"/>
            <a:lstStyle/>
            <a:p>
              <a:endParaRPr lang="zh-CN" altLang="en-US" sz="3200" dirty="0">
                <a:latin typeface="Microsoft YaHei" panose="020B0503020204020204" charset="-122"/>
                <a:ea typeface="Microsoft YaHei" panose="020B0503020204020204" charset="-122"/>
              </a:endParaRPr>
            </a:p>
          </p:txBody>
        </p:sp>
        <p:sp>
          <p:nvSpPr>
            <p:cNvPr id="15"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62560" tIns="81280" rIns="162560" bIns="81280" numCol="1" anchor="t" anchorCtr="0" compatLnSpc="1"/>
            <a:lstStyle/>
            <a:p>
              <a:endParaRPr lang="zh-CN" altLang="en-US" sz="3200" dirty="0">
                <a:latin typeface="Microsoft YaHei" panose="020B0503020204020204" charset="-122"/>
                <a:ea typeface="Microsoft YaHei" panose="020B0503020204020204" charset="-122"/>
              </a:endParaRPr>
            </a:p>
          </p:txBody>
        </p:sp>
        <p:sp>
          <p:nvSpPr>
            <p:cNvPr id="16"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62560" tIns="81280" rIns="162560" bIns="81280" numCol="1" anchor="t" anchorCtr="0" compatLnSpc="1"/>
            <a:lstStyle/>
            <a:p>
              <a:endParaRPr lang="zh-CN" altLang="en-US" sz="3200" dirty="0">
                <a:latin typeface="Microsoft YaHei" panose="020B0503020204020204" charset="-122"/>
                <a:ea typeface="Microsoft YaHei" panose="020B0503020204020204" charset="-122"/>
              </a:endParaRPr>
            </a:p>
          </p:txBody>
        </p:sp>
        <p:sp>
          <p:nvSpPr>
            <p:cNvPr id="17"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62560" tIns="81280" rIns="162560" bIns="81280" numCol="1" anchor="t" anchorCtr="0" compatLnSpc="1"/>
            <a:lstStyle/>
            <a:p>
              <a:endParaRPr lang="zh-CN" altLang="en-US" sz="3200" dirty="0">
                <a:latin typeface="Microsoft YaHei" panose="020B0503020204020204" charset="-122"/>
                <a:ea typeface="Microsoft YaHei"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10" presetClass="entr" presetSubtype="0"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50" presetClass="entr" presetSubtype="0" decel="10000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17" y="609600"/>
            <a:ext cx="5249536" cy="2133600"/>
          </a:xfrm>
        </p:spPr>
        <p:txBody>
          <a:bodyPr anchor="b"/>
          <a:lstStyle>
            <a:lvl1pPr>
              <a:defRPr sz="4265"/>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6919556" y="1316567"/>
            <a:ext cx="8239887" cy="6498167"/>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1121117" y="2743200"/>
            <a:ext cx="5249536"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1ED3A9B-6858-46C5-9957-74D52F60B5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17" y="609600"/>
            <a:ext cx="5249536" cy="2133600"/>
          </a:xfrm>
        </p:spPr>
        <p:txBody>
          <a:bodyPr anchor="b"/>
          <a:lstStyle>
            <a:lvl1pPr>
              <a:defRPr sz="4265"/>
            </a:lvl1pPr>
          </a:lstStyle>
          <a:p>
            <a:r>
              <a:rPr lang="zh-CN" altLang="en-US"/>
              <a:t>单击此处编辑母版标题样式</a:t>
            </a:r>
            <a:endParaRPr lang="zh-CN" altLang="en-US"/>
          </a:p>
        </p:txBody>
      </p:sp>
      <p:sp>
        <p:nvSpPr>
          <p:cNvPr id="3" name="图片占位符 2"/>
          <p:cNvSpPr>
            <a:spLocks noGrp="1"/>
          </p:cNvSpPr>
          <p:nvPr>
            <p:ph type="pic" idx="1"/>
          </p:nvPr>
        </p:nvSpPr>
        <p:spPr>
          <a:xfrm>
            <a:off x="6919556" y="1316567"/>
            <a:ext cx="8239887" cy="6498167"/>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hasCustomPrompt="1"/>
          </p:nvPr>
        </p:nvSpPr>
        <p:spPr>
          <a:xfrm>
            <a:off x="1121117" y="2743200"/>
            <a:ext cx="5249536"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1ED3A9B-6858-46C5-9957-74D52F60B5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1ED3A9B-6858-46C5-9957-74D52F60B5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742" y="486833"/>
            <a:ext cx="3509582" cy="774911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1118997" y="486833"/>
            <a:ext cx="10325291" cy="7749117"/>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1ED3A9B-6858-46C5-9957-74D52F60B5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185" indent="0">
              <a:buNone/>
              <a:defRPr sz="4400"/>
            </a:lvl2pPr>
            <a:lvl3pPr marL="1437005" indent="0">
              <a:buNone/>
              <a:defRPr sz="3800"/>
            </a:lvl3pPr>
            <a:lvl4pPr marL="2155190" indent="0">
              <a:buNone/>
              <a:defRPr sz="3100"/>
            </a:lvl4pPr>
            <a:lvl5pPr marL="2874010" indent="0">
              <a:buNone/>
              <a:defRPr sz="3100"/>
            </a:lvl5pPr>
            <a:lvl6pPr marL="3592195" indent="0">
              <a:buNone/>
              <a:defRPr sz="3100"/>
            </a:lvl6pPr>
            <a:lvl7pPr marL="4310380" indent="0">
              <a:buNone/>
              <a:defRPr sz="3100"/>
            </a:lvl7pPr>
            <a:lvl8pPr marL="5029200" indent="0">
              <a:buNone/>
              <a:defRPr sz="3100"/>
            </a:lvl8pPr>
            <a:lvl9pPr marL="5747385"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6" Type="http://schemas.openxmlformats.org/officeDocument/2006/relationships/theme" Target="../theme/theme2.xml"/><Relationship Id="rId15" Type="http://schemas.openxmlformats.org/officeDocument/2006/relationships/image" Target="../media/image3.png"/><Relationship Id="rId14" Type="http://schemas.openxmlformats.org/officeDocument/2006/relationships/image" Target="../media/image2.jpeg"/><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4" Type="http://schemas.openxmlformats.org/officeDocument/2006/relationships/theme" Target="../theme/theme3.xml"/><Relationship Id="rId13" Type="http://schemas.openxmlformats.org/officeDocument/2006/relationships/image" Target="../media/image7.png"/><Relationship Id="rId12" Type="http://schemas.openxmlformats.org/officeDocument/2006/relationships/image" Target="../media/image6.png"/><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22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22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2200"/>
            </a:lvl1pPr>
          </a:lstStyle>
          <a:p>
            <a:pPr>
              <a:defRPr/>
            </a:pPr>
            <a:fld id="{F4264759-E7CE-4A8C-955C-20DA2A50E45F}"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8185" algn="ctr" rtl="0" fontAlgn="base">
        <a:spcBef>
          <a:spcPct val="0"/>
        </a:spcBef>
        <a:spcAft>
          <a:spcPct val="0"/>
        </a:spcAft>
        <a:defRPr sz="6900">
          <a:solidFill>
            <a:schemeClr val="tx2"/>
          </a:solidFill>
          <a:latin typeface="Arial" panose="020B0604020202020204" pitchFamily="34" charset="0"/>
        </a:defRPr>
      </a:lvl6pPr>
      <a:lvl7pPr marL="1437005" algn="ctr" rtl="0" fontAlgn="base">
        <a:spcBef>
          <a:spcPct val="0"/>
        </a:spcBef>
        <a:spcAft>
          <a:spcPct val="0"/>
        </a:spcAft>
        <a:defRPr sz="6900">
          <a:solidFill>
            <a:schemeClr val="tx2"/>
          </a:solidFill>
          <a:latin typeface="Arial" panose="020B0604020202020204" pitchFamily="34" charset="0"/>
        </a:defRPr>
      </a:lvl7pPr>
      <a:lvl8pPr marL="2155190" algn="ctr" rtl="0" fontAlgn="base">
        <a:spcBef>
          <a:spcPct val="0"/>
        </a:spcBef>
        <a:spcAft>
          <a:spcPct val="0"/>
        </a:spcAft>
        <a:defRPr sz="6900">
          <a:solidFill>
            <a:schemeClr val="tx2"/>
          </a:solidFill>
          <a:latin typeface="Arial" panose="020B0604020202020204" pitchFamily="34" charset="0"/>
        </a:defRPr>
      </a:lvl8pPr>
      <a:lvl9pPr marL="2874010" algn="ctr" rtl="0" fontAlgn="base">
        <a:spcBef>
          <a:spcPct val="0"/>
        </a:spcBef>
        <a:spcAft>
          <a:spcPct val="0"/>
        </a:spcAft>
        <a:defRPr sz="6900">
          <a:solidFill>
            <a:schemeClr val="tx2"/>
          </a:solidFill>
          <a:latin typeface="Arial" panose="020B0604020202020204" pitchFamily="34" charset="0"/>
        </a:defRPr>
      </a:lvl9pPr>
    </p:titleStyle>
    <p:bodyStyle>
      <a:lvl1pPr marL="538480" indent="-538480" algn="l" rtl="0" eaLnBrk="0" fontAlgn="base" hangingPunct="0">
        <a:spcBef>
          <a:spcPct val="20000"/>
        </a:spcBef>
        <a:spcAft>
          <a:spcPct val="0"/>
        </a:spcAft>
        <a:buChar char="•"/>
        <a:defRPr sz="5000">
          <a:solidFill>
            <a:schemeClr val="tx1"/>
          </a:solidFill>
          <a:latin typeface="+mn-lt"/>
          <a:ea typeface="+mn-ea"/>
          <a:cs typeface="+mn-cs"/>
        </a:defRPr>
      </a:lvl1pPr>
      <a:lvl2pPr marL="1167130" indent="-447675" algn="l" rtl="0" eaLnBrk="0" fontAlgn="base" hangingPunct="0">
        <a:spcBef>
          <a:spcPct val="20000"/>
        </a:spcBef>
        <a:spcAft>
          <a:spcPct val="0"/>
        </a:spcAft>
        <a:buChar char="–"/>
        <a:defRPr sz="4400">
          <a:solidFill>
            <a:schemeClr val="tx1"/>
          </a:solidFill>
          <a:latin typeface="+mn-lt"/>
        </a:defRPr>
      </a:lvl2pPr>
      <a:lvl3pPr marL="1795780" indent="-358775" algn="l" rtl="0" eaLnBrk="0" fontAlgn="base" hangingPunct="0">
        <a:spcBef>
          <a:spcPct val="20000"/>
        </a:spcBef>
        <a:spcAft>
          <a:spcPct val="0"/>
        </a:spcAft>
        <a:buChar char="•"/>
        <a:defRPr sz="3800">
          <a:solidFill>
            <a:schemeClr val="tx1"/>
          </a:solidFill>
          <a:latin typeface="+mn-lt"/>
        </a:defRPr>
      </a:lvl3pPr>
      <a:lvl4pPr marL="2513330"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605" indent="-359410" algn="l" rtl="0" fontAlgn="base">
        <a:spcBef>
          <a:spcPct val="20000"/>
        </a:spcBef>
        <a:spcAft>
          <a:spcPct val="0"/>
        </a:spcAft>
        <a:buChar char="»"/>
        <a:defRPr sz="3100">
          <a:solidFill>
            <a:schemeClr val="tx1"/>
          </a:solidFill>
          <a:latin typeface="+mn-lt"/>
        </a:defRPr>
      </a:lvl6pPr>
      <a:lvl7pPr marL="4669790" indent="-359410" algn="l" rtl="0" fontAlgn="base">
        <a:spcBef>
          <a:spcPct val="20000"/>
        </a:spcBef>
        <a:spcAft>
          <a:spcPct val="0"/>
        </a:spcAft>
        <a:buChar char="»"/>
        <a:defRPr sz="3100">
          <a:solidFill>
            <a:schemeClr val="tx1"/>
          </a:solidFill>
          <a:latin typeface="+mn-lt"/>
        </a:defRPr>
      </a:lvl7pPr>
      <a:lvl8pPr marL="5388610" indent="-359410" algn="l" rtl="0" fontAlgn="base">
        <a:spcBef>
          <a:spcPct val="20000"/>
        </a:spcBef>
        <a:spcAft>
          <a:spcPct val="0"/>
        </a:spcAft>
        <a:buChar char="»"/>
        <a:defRPr sz="3100">
          <a:solidFill>
            <a:schemeClr val="tx1"/>
          </a:solidFill>
          <a:latin typeface="+mn-lt"/>
        </a:defRPr>
      </a:lvl8pPr>
      <a:lvl9pPr marL="6106795" indent="-359410"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7005" rtl="0" eaLnBrk="1" latinLnBrk="0" hangingPunct="1">
        <a:defRPr sz="2800" kern="1200">
          <a:solidFill>
            <a:schemeClr val="tx1"/>
          </a:solidFill>
          <a:latin typeface="+mn-lt"/>
          <a:ea typeface="+mn-ea"/>
          <a:cs typeface="+mn-cs"/>
        </a:defRPr>
      </a:lvl1pPr>
      <a:lvl2pPr marL="718185" algn="l" defTabSz="1437005" rtl="0" eaLnBrk="1" latinLnBrk="0" hangingPunct="1">
        <a:defRPr sz="2800" kern="1200">
          <a:solidFill>
            <a:schemeClr val="tx1"/>
          </a:solidFill>
          <a:latin typeface="+mn-lt"/>
          <a:ea typeface="+mn-ea"/>
          <a:cs typeface="+mn-cs"/>
        </a:defRPr>
      </a:lvl2pPr>
      <a:lvl3pPr marL="1437005" algn="l" defTabSz="1437005" rtl="0" eaLnBrk="1" latinLnBrk="0" hangingPunct="1">
        <a:defRPr sz="2800" kern="1200">
          <a:solidFill>
            <a:schemeClr val="tx1"/>
          </a:solidFill>
          <a:latin typeface="+mn-lt"/>
          <a:ea typeface="+mn-ea"/>
          <a:cs typeface="+mn-cs"/>
        </a:defRPr>
      </a:lvl3pPr>
      <a:lvl4pPr marL="2155190" algn="l" defTabSz="1437005" rtl="0" eaLnBrk="1" latinLnBrk="0" hangingPunct="1">
        <a:defRPr sz="2800" kern="1200">
          <a:solidFill>
            <a:schemeClr val="tx1"/>
          </a:solidFill>
          <a:latin typeface="+mn-lt"/>
          <a:ea typeface="+mn-ea"/>
          <a:cs typeface="+mn-cs"/>
        </a:defRPr>
      </a:lvl4pPr>
      <a:lvl5pPr marL="2874010" algn="l" defTabSz="1437005" rtl="0" eaLnBrk="1" latinLnBrk="0" hangingPunct="1">
        <a:defRPr sz="2800" kern="1200">
          <a:solidFill>
            <a:schemeClr val="tx1"/>
          </a:solidFill>
          <a:latin typeface="+mn-lt"/>
          <a:ea typeface="+mn-ea"/>
          <a:cs typeface="+mn-cs"/>
        </a:defRPr>
      </a:lvl5pPr>
      <a:lvl6pPr marL="3592195" algn="l" defTabSz="1437005" rtl="0" eaLnBrk="1" latinLnBrk="0" hangingPunct="1">
        <a:defRPr sz="2800" kern="1200">
          <a:solidFill>
            <a:schemeClr val="tx1"/>
          </a:solidFill>
          <a:latin typeface="+mn-lt"/>
          <a:ea typeface="+mn-ea"/>
          <a:cs typeface="+mn-cs"/>
        </a:defRPr>
      </a:lvl6pPr>
      <a:lvl7pPr marL="4310380" algn="l" defTabSz="1437005" rtl="0" eaLnBrk="1" latinLnBrk="0" hangingPunct="1">
        <a:defRPr sz="2800" kern="1200">
          <a:solidFill>
            <a:schemeClr val="tx1"/>
          </a:solidFill>
          <a:latin typeface="+mn-lt"/>
          <a:ea typeface="+mn-ea"/>
          <a:cs typeface="+mn-cs"/>
        </a:defRPr>
      </a:lvl7pPr>
      <a:lvl8pPr marL="5029200" algn="l" defTabSz="1437005" rtl="0" eaLnBrk="1" latinLnBrk="0" hangingPunct="1">
        <a:defRPr sz="2800" kern="1200">
          <a:solidFill>
            <a:schemeClr val="tx1"/>
          </a:solidFill>
          <a:latin typeface="+mn-lt"/>
          <a:ea typeface="+mn-ea"/>
          <a:cs typeface="+mn-cs"/>
        </a:defRPr>
      </a:lvl8pPr>
      <a:lvl9pPr marL="5747385" algn="l" defTabSz="1437005"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13816" y="366184"/>
            <a:ext cx="14648688" cy="1524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13816" y="2133601"/>
            <a:ext cx="14648688" cy="6034617"/>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13816" y="8475135"/>
            <a:ext cx="3797808"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5561076" y="8475135"/>
            <a:ext cx="5154168"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1664696" y="8475135"/>
            <a:ext cx="3797808"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fld>
            <a:endParaRPr lang="zh-CN" altLang="en-US"/>
          </a:p>
        </p:txBody>
      </p:sp>
      <p:pic>
        <p:nvPicPr>
          <p:cNvPr id="8" name="Picture 7" descr="A round pink circle with white text and a black background&#10;&#10;AI-generated content may be incorrect."/>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23910" y="178196"/>
            <a:ext cx="2108685" cy="210605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8997" y="486833"/>
            <a:ext cx="14038326" cy="1767417"/>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18997" y="2434167"/>
            <a:ext cx="14038326" cy="5801784"/>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1118997" y="8475133"/>
            <a:ext cx="3662172" cy="486833"/>
          </a:xfrm>
          <a:prstGeom prst="rect">
            <a:avLst/>
          </a:prstGeom>
        </p:spPr>
        <p:txBody>
          <a:bodyPr vert="horz" lIns="91440" tIns="45720" rIns="91440" bIns="45720" rtlCol="0" anchor="ctr"/>
          <a:lstStyle>
            <a:lvl1pPr algn="l">
              <a:defRPr sz="1600">
                <a:solidFill>
                  <a:schemeClr val="tx1">
                    <a:tint val="75000"/>
                  </a:schemeClr>
                </a:solidFill>
                <a:latin typeface="Microsoft YaHei" panose="020B0503020204020204" charset="-122"/>
                <a:ea typeface="Microsoft YaHei" panose="020B0503020204020204" charset="-122"/>
              </a:defRPr>
            </a:lvl1pPr>
          </a:lstStyle>
          <a:p>
            <a:fld id="{51ED3A9B-6858-46C5-9957-74D52F60B572}" type="datetimeFigureOut">
              <a:rPr lang="zh-CN" altLang="en-US" smtClean="0"/>
            </a:fld>
            <a:endParaRPr lang="zh-CN" altLang="en-US" dirty="0"/>
          </a:p>
        </p:txBody>
      </p:sp>
      <p:sp>
        <p:nvSpPr>
          <p:cNvPr id="5" name="页脚占位符 4"/>
          <p:cNvSpPr>
            <a:spLocks noGrp="1"/>
          </p:cNvSpPr>
          <p:nvPr>
            <p:ph type="ftr" sz="quarter" idx="3"/>
          </p:nvPr>
        </p:nvSpPr>
        <p:spPr>
          <a:xfrm>
            <a:off x="5391531" y="8475133"/>
            <a:ext cx="5493258" cy="486833"/>
          </a:xfrm>
          <a:prstGeom prst="rect">
            <a:avLst/>
          </a:prstGeom>
        </p:spPr>
        <p:txBody>
          <a:bodyPr vert="horz" lIns="91440" tIns="45720" rIns="91440" bIns="45720" rtlCol="0" anchor="ctr"/>
          <a:lstStyle>
            <a:lvl1pPr algn="ctr">
              <a:defRPr sz="1600">
                <a:solidFill>
                  <a:schemeClr val="tx1">
                    <a:tint val="75000"/>
                  </a:schemeClr>
                </a:solidFill>
                <a:latin typeface="Microsoft YaHei" panose="020B0503020204020204" charset="-122"/>
                <a:ea typeface="Microsoft YaHei" panose="020B0503020204020204" charset="-122"/>
              </a:defRPr>
            </a:lvl1pPr>
          </a:lstStyle>
          <a:p>
            <a:endParaRPr lang="zh-CN" altLang="en-US" dirty="0"/>
          </a:p>
        </p:txBody>
      </p:sp>
      <p:sp>
        <p:nvSpPr>
          <p:cNvPr id="6" name="灯片编号占位符 5"/>
          <p:cNvSpPr>
            <a:spLocks noGrp="1"/>
          </p:cNvSpPr>
          <p:nvPr>
            <p:ph type="sldNum" sz="quarter" idx="4"/>
          </p:nvPr>
        </p:nvSpPr>
        <p:spPr>
          <a:xfrm>
            <a:off x="11495151" y="8475133"/>
            <a:ext cx="3662172" cy="486833"/>
          </a:xfrm>
          <a:prstGeom prst="rect">
            <a:avLst/>
          </a:prstGeom>
        </p:spPr>
        <p:txBody>
          <a:bodyPr vert="horz" lIns="91440" tIns="45720" rIns="91440" bIns="45720" rtlCol="0" anchor="ctr"/>
          <a:lstStyle>
            <a:lvl1pPr algn="r">
              <a:defRPr sz="1600">
                <a:solidFill>
                  <a:schemeClr val="tx1">
                    <a:tint val="75000"/>
                  </a:schemeClr>
                </a:solidFill>
                <a:latin typeface="Microsoft YaHei" panose="020B0503020204020204" charset="-122"/>
                <a:ea typeface="Microsoft YaHei" panose="020B0503020204020204" charset="-122"/>
              </a:defRPr>
            </a:lvl1pPr>
          </a:lstStyle>
          <a:p>
            <a:fld id="{7CF3A091-A28E-42F4-979B-75C3C6B544DC}" type="slidenum">
              <a:rPr lang="zh-CN" altLang="en-US" smtClean="0"/>
            </a:fld>
            <a:endParaRPr lang="zh-CN" altLang="en-US" dirty="0"/>
          </a:p>
        </p:txBody>
      </p:sp>
      <p:pic>
        <p:nvPicPr>
          <p:cNvPr id="7" name="图片 6"/>
          <p:cNvPicPr>
            <a:picLocks noChangeAspect="1"/>
          </p:cNvPicPr>
          <p:nvPr userDrawn="1"/>
        </p:nvPicPr>
        <p:blipFill rotWithShape="1">
          <a:blip r:embed="rId12" cstate="screen"/>
          <a:srcRect r="25422"/>
          <a:stretch>
            <a:fillRect/>
          </a:stretch>
        </p:blipFill>
        <p:spPr>
          <a:xfrm>
            <a:off x="-1" y="0"/>
            <a:ext cx="16276321" cy="9144000"/>
          </a:xfrm>
          <a:prstGeom prst="rect">
            <a:avLst/>
          </a:prstGeom>
        </p:spPr>
      </p:pic>
      <p:pic>
        <p:nvPicPr>
          <p:cNvPr id="8" name="图片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5" y="11305"/>
            <a:ext cx="16276320" cy="9169980"/>
          </a:xfrm>
          <a:prstGeom prst="rect">
            <a:avLst/>
          </a:prstGeom>
        </p:spPr>
      </p:pic>
      <p:sp>
        <p:nvSpPr>
          <p:cNvPr id="9" name="Rectangle: Rounded Corners 8"/>
          <p:cNvSpPr/>
          <p:nvPr userDrawn="1"/>
        </p:nvSpPr>
        <p:spPr>
          <a:xfrm>
            <a:off x="420939" y="378372"/>
            <a:ext cx="15322191" cy="8240111"/>
          </a:xfrm>
          <a:prstGeom prst="roundRect">
            <a:avLst/>
          </a:prstGeom>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ct val="267000"/>
        </a:spcBef>
        <a:buFont typeface="Arial" panose="020B0604020202020204" pitchFamily="34" charset="0"/>
        <a:buChar char="•"/>
        <a:defRPr sz="3735" kern="1200">
          <a:solidFill>
            <a:schemeClr val="tx1"/>
          </a:solidFill>
          <a:latin typeface="Microsoft YaHei" panose="020B0503020204020204" charset="-122"/>
          <a:ea typeface="Microsoft YaHei" panose="020B0503020204020204" charset="-122"/>
          <a:cs typeface="+mn-cs"/>
        </a:defRPr>
      </a:lvl1pPr>
      <a:lvl2pPr marL="914400" indent="-304800" algn="l" defTabSz="1219200" rtl="0" eaLnBrk="1" latinLnBrk="0" hangingPunct="1">
        <a:lnSpc>
          <a:spcPct val="90000"/>
        </a:lnSpc>
        <a:spcBef>
          <a:spcPct val="134000"/>
        </a:spcBef>
        <a:buFont typeface="Arial" panose="020B0604020202020204" pitchFamily="34" charset="0"/>
        <a:buChar char="•"/>
        <a:defRPr sz="3200" kern="1200">
          <a:solidFill>
            <a:schemeClr val="tx1"/>
          </a:solidFill>
          <a:latin typeface="Microsoft YaHei" panose="020B0503020204020204" charset="-122"/>
          <a:ea typeface="Microsoft YaHei" panose="020B0503020204020204" charset="-122"/>
          <a:cs typeface="+mn-cs"/>
        </a:defRPr>
      </a:lvl2pPr>
      <a:lvl3pPr marL="1524000" indent="-304800" algn="l" defTabSz="1219200" rtl="0" eaLnBrk="1" latinLnBrk="0" hangingPunct="1">
        <a:lnSpc>
          <a:spcPct val="90000"/>
        </a:lnSpc>
        <a:spcBef>
          <a:spcPct val="134000"/>
        </a:spcBef>
        <a:buFont typeface="Arial" panose="020B0604020202020204" pitchFamily="34" charset="0"/>
        <a:buChar char="•"/>
        <a:defRPr sz="2665" kern="1200">
          <a:solidFill>
            <a:schemeClr val="tx1"/>
          </a:solidFill>
          <a:latin typeface="Microsoft YaHei" panose="020B0503020204020204" charset="-122"/>
          <a:ea typeface="Microsoft YaHei" panose="020B0503020204020204" charset="-122"/>
          <a:cs typeface="+mn-cs"/>
        </a:defRPr>
      </a:lvl3pPr>
      <a:lvl4pPr marL="21336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icrosoft YaHei" panose="020B0503020204020204" charset="-122"/>
          <a:ea typeface="Microsoft YaHei" panose="020B0503020204020204" charset="-122"/>
          <a:cs typeface="+mn-cs"/>
        </a:defRPr>
      </a:lvl4pPr>
      <a:lvl5pPr marL="27432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icrosoft YaHei" panose="020B0503020204020204" charset="-122"/>
          <a:ea typeface="Microsoft YaHei" panose="020B0503020204020204" charset="-122"/>
          <a:cs typeface="+mn-cs"/>
        </a:defRPr>
      </a:lvl5pPr>
      <a:lvl6pPr marL="33528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4.wmf"/><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wmf"/><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5.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17.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043430" y="723900"/>
            <a:ext cx="1119124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a:solidFill>
                  <a:srgbClr val="FF0066"/>
                </a:solidFill>
                <a:latin typeface="Times New Roman" panose="02020603050405020304" pitchFamily="18" charset="0"/>
              </a:rPr>
              <a:t>TRƯỜNG TIỂU HỌC </a:t>
            </a:r>
            <a:r>
              <a:rPr lang="en-US" altLang="en-US" sz="3500" b="1">
                <a:solidFill>
                  <a:srgbClr val="FF0066"/>
                </a:solidFill>
                <a:latin typeface="Times New Roman" panose="02020603050405020304" pitchFamily="18" charset="0"/>
                <a:sym typeface="+mn-ea"/>
              </a:rPr>
              <a:t>TOÀN THẮNG - TIÊN THẮNG</a:t>
            </a:r>
            <a:endParaRPr lang="en-US" altLang="en-US" sz="3500" b="1">
              <a:solidFill>
                <a:srgbClr val="FF0066"/>
              </a:solidFill>
              <a:latin typeface="Times New Roman" panose="02020603050405020304" pitchFamily="18" charset="0"/>
            </a:endParaRP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57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endPar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indent="-457200" algn="ctr">
              <a:lnSpc>
                <a:spcPct val="120000"/>
              </a:lnSpc>
              <a:spcAft>
                <a:spcPts val="0"/>
              </a:spcAft>
            </a:pPr>
            <a:r>
              <a:rPr lang="nl-NL" sz="4400" b="1" dirty="0">
                <a:solidFill>
                  <a:srgbClr val="FF0000"/>
                </a:solidFill>
                <a:latin typeface="Times New Roman" panose="02020603050405020304"/>
                <a:ea typeface="Times New Roman" panose="02020603050405020304"/>
              </a:rPr>
              <a:t>Bài 20: TRÒ CHUYỆN CÙNG MẸ </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(T1)</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CÔ</a:t>
            </a:r>
            <a:endPar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VỀ </a:t>
            </a: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DỰ GIỜ THĂM LỚP</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2054" name="Text Box 18"/>
          <p:cNvSpPr txBox="1">
            <a:spLocks noChangeArrowheads="1"/>
          </p:cNvSpPr>
          <p:nvPr/>
        </p:nvSpPr>
        <p:spPr bwMode="auto">
          <a:xfrm>
            <a:off x="2557757" y="7200900"/>
            <a:ext cx="5974560" cy="88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solidFill>
                  <a:srgbClr val="FF0066"/>
                </a:solidFill>
                <a:latin typeface="Times New Roman" panose="02020603050405020304" pitchFamily="18" charset="0"/>
              </a:rPr>
              <a:t>Giáo viên</a:t>
            </a:r>
            <a:r>
              <a:rPr lang="en-US" altLang="en-US" sz="2400" b="1" i="1" smtClean="0">
                <a:solidFill>
                  <a:srgbClr val="FF0066"/>
                </a:solidFill>
                <a:latin typeface="Times New Roman" panose="02020603050405020304" pitchFamily="18" charset="0"/>
              </a:rPr>
              <a:t>: </a:t>
            </a:r>
            <a:r>
              <a:rPr lang="en-US" altLang="en-US" sz="2400" b="1" i="1">
                <a:solidFill>
                  <a:srgbClr val="FF0066"/>
                </a:solidFill>
                <a:latin typeface="Times New Roman" panose="02020603050405020304" pitchFamily="18" charset="0"/>
                <a:sym typeface="+mn-ea"/>
              </a:rPr>
              <a:t>Nguyễn Thị Xiêm</a:t>
            </a:r>
            <a:endParaRPr lang="en-US" altLang="en-US" sz="2400" b="1" i="1">
              <a:solidFill>
                <a:srgbClr val="FF0066"/>
              </a:solidFill>
              <a:latin typeface="Times New Roman" panose="02020603050405020304" pitchFamily="18" charset="0"/>
            </a:endParaRPr>
          </a:p>
          <a:p>
            <a:pPr eaLnBrk="1" hangingPunct="1"/>
            <a:r>
              <a:rPr lang="en-US" altLang="en-US" sz="2400" b="1" i="1">
                <a:solidFill>
                  <a:srgbClr val="FF0066"/>
                </a:solidFill>
                <a:latin typeface="Times New Roman" panose="02020603050405020304" pitchFamily="18" charset="0"/>
              </a:rPr>
              <a:t>Lớp:  3C5</a:t>
            </a:r>
            <a:endParaRPr lang="en-US" altLang="en-US" sz="2400" b="1" i="1">
              <a:solidFill>
                <a:srgbClr val="FF0066"/>
              </a:solidFill>
              <a:latin typeface="Times New Roman" panose="02020603050405020304" pitchFamily="18" charset="0"/>
            </a:endParaRP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082" y="5896454"/>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8632" y="6101241"/>
            <a:ext cx="4334745" cy="210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rcRect/>
          <a:stretch>
            <a:fillRect/>
          </a:stretch>
        </p:blipFill>
        <p:spPr>
          <a:xfrm>
            <a:off x="10187" y="13"/>
            <a:ext cx="16255973" cy="9143987"/>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advTm="3000">
        <p:pull/>
      </p:transition>
    </mc:Choice>
    <mc:Fallback>
      <p:transition spd="slow" advTm="3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13367" y="2362200"/>
            <a:ext cx="13578681" cy="1938992"/>
          </a:xfrm>
          <a:prstGeom prst="rect">
            <a:avLst/>
          </a:prstGeom>
        </p:spPr>
        <p:txBody>
          <a:bodyPr wrap="square">
            <a:spAutoFit/>
          </a:bodyPr>
          <a:lstStyle/>
          <a:p>
            <a:pPr>
              <a:spcAft>
                <a:spcPts val="0"/>
              </a:spcAft>
            </a:pP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Đoạn</a:t>
            </a:r>
            <a:r>
              <a:rPr lang="en-US" sz="4000" b="1" dirty="0">
                <a:solidFill>
                  <a:srgbClr val="0000CC"/>
                </a:solidFill>
                <a:latin typeface="Times New Roman" panose="02020603050405020304"/>
                <a:ea typeface="Times New Roman" panose="02020603050405020304"/>
              </a:rPr>
              <a:t> 1: </a:t>
            </a:r>
            <a:r>
              <a:rPr lang="en-US" sz="4000" b="1" dirty="0" err="1">
                <a:solidFill>
                  <a:srgbClr val="0000CC"/>
                </a:solidFill>
                <a:latin typeface="Times New Roman" panose="02020603050405020304"/>
                <a:ea typeface="Times New Roman" panose="02020603050405020304"/>
              </a:rPr>
              <a:t>Từ</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đầu</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đến</a:t>
            </a:r>
            <a:r>
              <a:rPr lang="en-US" sz="4000" b="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cứ</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được</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cộng</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thêm</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mãi</a:t>
            </a:r>
            <a:r>
              <a:rPr lang="en-US" sz="4000" b="1" dirty="0">
                <a:solidFill>
                  <a:srgbClr val="0000CC"/>
                </a:solidFill>
                <a:latin typeface="Times New Roman" panose="02020603050405020304"/>
                <a:ea typeface="Times New Roman" panose="02020603050405020304"/>
              </a:rPr>
              <a:t>.</a:t>
            </a:r>
            <a:endParaRPr lang="en-US" sz="3600" b="1" dirty="0">
              <a:solidFill>
                <a:srgbClr val="0000CC"/>
              </a:solidFill>
              <a:latin typeface="Times New Roman" panose="02020603050405020304"/>
              <a:ea typeface="Times New Roman" panose="02020603050405020304"/>
            </a:endParaRPr>
          </a:p>
          <a:p>
            <a:pPr>
              <a:spcAft>
                <a:spcPts val="0"/>
              </a:spcAft>
            </a:pP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Đoạn</a:t>
            </a:r>
            <a:r>
              <a:rPr lang="en-US" sz="4000" b="1" dirty="0">
                <a:solidFill>
                  <a:srgbClr val="0000CC"/>
                </a:solidFill>
                <a:latin typeface="Times New Roman" panose="02020603050405020304"/>
                <a:ea typeface="Times New Roman" panose="02020603050405020304"/>
              </a:rPr>
              <a:t> 2: </a:t>
            </a:r>
            <a:r>
              <a:rPr lang="en-US" sz="4000" b="1" dirty="0" err="1">
                <a:solidFill>
                  <a:srgbClr val="0000CC"/>
                </a:solidFill>
                <a:latin typeface="Times New Roman" panose="02020603050405020304"/>
                <a:ea typeface="Times New Roman" panose="02020603050405020304"/>
              </a:rPr>
              <a:t>Tiếp</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theo</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cho</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đến</a:t>
            </a:r>
            <a:r>
              <a:rPr lang="en-US" sz="4000" b="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hai</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chị</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em</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cười</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như</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nắc</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nẻ</a:t>
            </a:r>
            <a:r>
              <a:rPr lang="en-US" sz="4000" b="1" dirty="0">
                <a:solidFill>
                  <a:srgbClr val="0000CC"/>
                </a:solidFill>
                <a:latin typeface="Times New Roman" panose="02020603050405020304"/>
                <a:ea typeface="Times New Roman" panose="02020603050405020304"/>
              </a:rPr>
              <a:t>.</a:t>
            </a:r>
            <a:endParaRPr lang="en-US" sz="3600" b="1" dirty="0">
              <a:solidFill>
                <a:srgbClr val="0000CC"/>
              </a:solidFill>
              <a:latin typeface="Times New Roman" panose="02020603050405020304"/>
              <a:ea typeface="Times New Roman" panose="02020603050405020304"/>
            </a:endParaRPr>
          </a:p>
          <a:p>
            <a:pPr>
              <a:spcAft>
                <a:spcPts val="0"/>
              </a:spcAft>
            </a:pP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Đoạn</a:t>
            </a:r>
            <a:r>
              <a:rPr lang="en-US" sz="4000" b="1" dirty="0">
                <a:solidFill>
                  <a:srgbClr val="0000CC"/>
                </a:solidFill>
                <a:latin typeface="Times New Roman" panose="02020603050405020304"/>
                <a:ea typeface="Times New Roman" panose="02020603050405020304"/>
              </a:rPr>
              <a:t> 3: </a:t>
            </a:r>
            <a:r>
              <a:rPr lang="en-US" sz="4000" b="1" dirty="0" err="1">
                <a:solidFill>
                  <a:srgbClr val="0000CC"/>
                </a:solidFill>
                <a:latin typeface="Times New Roman" panose="02020603050405020304"/>
                <a:ea typeface="Times New Roman" panose="02020603050405020304"/>
              </a:rPr>
              <a:t>Còn</a:t>
            </a:r>
            <a:r>
              <a:rPr lang="en-US" sz="4000" b="1" dirty="0">
                <a:solidFill>
                  <a:srgbClr val="0000CC"/>
                </a:solidFill>
                <a:latin typeface="Times New Roman" panose="02020603050405020304"/>
                <a:ea typeface="Times New Roman" panose="02020603050405020304"/>
              </a:rPr>
              <a:t> </a:t>
            </a:r>
            <a:r>
              <a:rPr lang="en-US" sz="4000" b="1" dirty="0" err="1">
                <a:solidFill>
                  <a:srgbClr val="0000CC"/>
                </a:solidFill>
                <a:latin typeface="Times New Roman" panose="02020603050405020304"/>
                <a:ea typeface="Times New Roman" panose="02020603050405020304"/>
              </a:rPr>
              <a:t>lại</a:t>
            </a:r>
            <a:r>
              <a:rPr lang="en-US" sz="4000" b="1" dirty="0">
                <a:solidFill>
                  <a:srgbClr val="0000CC"/>
                </a:solidFill>
                <a:latin typeface="Times New Roman" panose="02020603050405020304"/>
                <a:ea typeface="Times New Roman" panose="02020603050405020304"/>
              </a:rPr>
              <a:t>.</a:t>
            </a:r>
            <a:endParaRPr lang="en-US" sz="3600" b="1" dirty="0">
              <a:solidFill>
                <a:srgbClr val="0000CC"/>
              </a:solidFill>
              <a:effectLst/>
              <a:latin typeface="Times New Roman" panose="02020603050405020304"/>
              <a:ea typeface="Times New Roman" panose="02020603050405020304"/>
            </a:endParaRPr>
          </a:p>
        </p:txBody>
      </p:sp>
      <p:sp>
        <p:nvSpPr>
          <p:cNvPr id="23" name="Rectangle 22"/>
          <p:cNvSpPr/>
          <p:nvPr/>
        </p:nvSpPr>
        <p:spPr>
          <a:xfrm>
            <a:off x="1813560" y="1371600"/>
            <a:ext cx="4191000" cy="676910"/>
          </a:xfrm>
          <a:prstGeom prst="rect">
            <a:avLst/>
          </a:prstGeom>
        </p:spPr>
        <p:txBody>
          <a:bodyPr wrap="square">
            <a:spAutoFit/>
          </a:bodyPr>
          <a:lstStyle/>
          <a:p>
            <a:r>
              <a:rPr lang="en-US" sz="3800" b="1" dirty="0" smtClean="0">
                <a:solidFill>
                  <a:srgbClr val="FF0066"/>
                </a:solidFill>
                <a:latin typeface="Times New Roman" panose="02020603050405020304" pitchFamily="18" charset="0"/>
                <a:cs typeface="Times New Roman" panose="02020603050405020304" pitchFamily="18" charset="0"/>
              </a:rPr>
              <a:t>2. Chia </a:t>
            </a:r>
            <a:r>
              <a:rPr lang="en-US" sz="3800" b="1" dirty="0" err="1" smtClean="0">
                <a:solidFill>
                  <a:srgbClr val="FF0066"/>
                </a:solidFill>
                <a:latin typeface="Times New Roman" panose="02020603050405020304" pitchFamily="18" charset="0"/>
                <a:cs typeface="Times New Roman" panose="02020603050405020304" pitchFamily="18" charset="0"/>
              </a:rPr>
              <a:t>đoạn</a:t>
            </a:r>
            <a:r>
              <a:rPr lang="en-US" sz="3800" b="1" dirty="0" smtClean="0">
                <a:solidFill>
                  <a:srgbClr val="FF0066"/>
                </a:solidFill>
                <a:latin typeface="Times New Roman" panose="02020603050405020304" pitchFamily="18" charset="0"/>
                <a:cs typeface="Times New Roman" panose="02020603050405020304" pitchFamily="18" charset="0"/>
              </a:rPr>
              <a:t>.</a:t>
            </a:r>
            <a:endParaRPr lang="en-US" sz="3800" b="1" dirty="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67240" y="1590075"/>
            <a:ext cx="8128000" cy="8299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b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b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Rectangle 18"/>
          <p:cNvSpPr/>
          <p:nvPr/>
        </p:nvSpPr>
        <p:spPr>
          <a:xfrm>
            <a:off x="494030" y="1189355"/>
            <a:ext cx="15103475" cy="8373110"/>
          </a:xfrm>
          <a:prstGeom prst="rect">
            <a:avLst/>
          </a:prstGeom>
        </p:spPr>
        <p:txBody>
          <a:bodyPr wrap="square">
            <a:noAutofit/>
          </a:bodyPr>
          <a:lstStyle/>
          <a:p>
            <a:pPr lvl="0" indent="358775" algn="just">
              <a:lnSpc>
                <a:spcPct val="120000"/>
              </a:lnSpc>
              <a:spcAft>
                <a:spcPts val="1200"/>
              </a:spcAft>
              <a:defRPr/>
            </a:pPr>
            <a:r>
              <a:rPr lang="vi-VN" sz="28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endParaRPr lang="vi-VN" sz="28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endParaRPr>
          </a:p>
          <a:p>
            <a:pPr lvl="0" indent="358775" algn="just">
              <a:lnSpc>
                <a:spcPct val="120000"/>
              </a:lnSpc>
              <a:spcAft>
                <a:spcPts val="1200"/>
              </a:spcAft>
              <a:defRPr/>
            </a:pPr>
            <a:r>
              <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endPar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lvl="0" indent="358775" algn="just" defTabSz="914400" eaLnBrk="1" hangingPunct="1">
              <a:lnSpc>
                <a:spcPct val="120000"/>
              </a:lnSpc>
              <a:spcAft>
                <a:spcPts val="1200"/>
              </a:spcAft>
              <a:defRPr/>
            </a:pPr>
            <a:r>
              <a:rPr lang="vi-VN" sz="2800"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a:t>
            </a:r>
            <a:r>
              <a:rPr lang="en-US" sz="2800"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i</a:t>
            </a:r>
            <a:r>
              <a:rPr lang="vi-VN" sz="2800"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nh các bạn thường đố nhau trong giờ ra chơi…</a:t>
            </a:r>
            <a:endParaRPr lang="vi-VN" sz="2800" dirty="0">
              <a:solidFill>
                <a:srgbClr val="00B050"/>
              </a:solidFill>
              <a:latin typeface="Times New Roman" panose="02020603050405020304" pitchFamily="18" charset="0"/>
              <a:ea typeface="Cambria" panose="02040503050406030204" pitchFamily="18" charset="0"/>
              <a:cs typeface="Times New Roman" panose="02020603050405020304" pitchFamily="18" charset="0"/>
            </a:endParaRPr>
          </a:p>
          <a:p>
            <a:pPr lvl="0" indent="358775" algn="just" defTabSz="914400" eaLnBrk="1" hangingPunct="1">
              <a:lnSpc>
                <a:spcPct val="120000"/>
              </a:lnSpc>
              <a:spcAft>
                <a:spcPts val="1200"/>
              </a:spcAft>
              <a:defRPr/>
            </a:pPr>
            <a:r>
              <a:rPr lang="vi-VN" sz="2800"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Ba mẹ con rúc rích mãi không chán. Chỉ là đến giờ ngủ thì phải ngủ thôi.</a:t>
            </a:r>
            <a:endParaRPr lang="vi-VN" sz="2800" dirty="0">
              <a:solidFill>
                <a:srgbClr val="00B050"/>
              </a:solidFill>
              <a:latin typeface="Times New Roman" panose="02020603050405020304" pitchFamily="18" charset="0"/>
              <a:ea typeface="Cambria" panose="02040503050406030204" pitchFamily="18" charset="0"/>
              <a:cs typeface="Times New Roman" panose="02020603050405020304" pitchFamily="18" charset="0"/>
            </a:endParaRPr>
          </a:p>
          <a:p>
            <a:pPr lvl="0" indent="358775" algn="just">
              <a:lnSpc>
                <a:spcPct val="120000"/>
              </a:lnSpc>
              <a:spcAft>
                <a:spcPts val="1200"/>
              </a:spcAft>
              <a:defRPr/>
            </a:pPr>
            <a:endPar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lvl="0" indent="358775" algn="just">
              <a:lnSpc>
                <a:spcPct val="120000"/>
              </a:lnSpc>
              <a:spcAft>
                <a:spcPts val="1200"/>
              </a:spcAft>
              <a:defRPr/>
            </a:pPr>
            <a:endPar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1" name="Picture 20"/>
          <p:cNvPicPr>
            <a:picLocks noChangeAspect="1"/>
          </p:cNvPicPr>
          <p:nvPr/>
        </p:nvPicPr>
        <p:blipFill>
          <a:blip r:embed="rId2"/>
          <a:stretch>
            <a:fillRect/>
          </a:stretch>
        </p:blipFill>
        <p:spPr>
          <a:xfrm>
            <a:off x="5153091" y="381000"/>
            <a:ext cx="7250804" cy="8616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9160" y="2971800"/>
            <a:ext cx="14510385" cy="1322070"/>
          </a:xfrm>
          <a:prstGeom prst="rect">
            <a:avLst/>
          </a:prstGeom>
        </p:spPr>
        <p:txBody>
          <a:bodyPr wrap="square">
            <a:spAutoFit/>
          </a:bodyPr>
          <a:lstStyle/>
          <a:p>
            <a:pPr>
              <a:spcAft>
                <a:spcPts val="0"/>
              </a:spcAft>
            </a:pPr>
            <a:r>
              <a:rPr lang="en-US" sz="4000" b="1" i="1" dirty="0" err="1">
                <a:solidFill>
                  <a:srgbClr val="0000CC"/>
                </a:solidFill>
                <a:latin typeface="Times New Roman" panose="02020603050405020304"/>
                <a:ea typeface="Times New Roman" panose="02020603050405020304"/>
              </a:rPr>
              <a:t>Thư</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thì</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kể</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cho</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mẹ</a:t>
            </a:r>
            <a:r>
              <a:rPr lang="en-US" sz="4000" b="1" i="1" dirty="0">
                <a:solidFill>
                  <a:srgbClr val="0000CC"/>
                </a:solidFill>
                <a:latin typeface="Times New Roman" panose="02020603050405020304"/>
                <a:ea typeface="Times New Roman" panose="02020603050405020304"/>
              </a:rPr>
              <a:t> </a:t>
            </a:r>
            <a:r>
              <a:rPr lang="en-US" sz="4000" b="1" i="1" dirty="0" err="1" smtClean="0">
                <a:solidFill>
                  <a:srgbClr val="0000CC"/>
                </a:solidFill>
                <a:latin typeface="Times New Roman" panose="02020603050405020304"/>
                <a:ea typeface="Times New Roman" panose="02020603050405020304"/>
              </a:rPr>
              <a:t>nghe</a:t>
            </a:r>
            <a:r>
              <a:rPr lang="vi-VN" sz="4000" b="1" i="1" dirty="0" smtClean="0">
                <a:solidFill>
                  <a:srgbClr val="FF0000"/>
                </a:solidFill>
                <a:latin typeface="Times New Roman" panose="02020603050405020304"/>
                <a:ea typeface="Times New Roman" panose="02020603050405020304"/>
              </a:rPr>
              <a:t>/</a:t>
            </a:r>
            <a:r>
              <a:rPr lang="en-US" sz="4000" b="1" i="1" dirty="0" smtClean="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chuyện</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được</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cô</a:t>
            </a:r>
            <a:r>
              <a:rPr lang="en-US" sz="4000" b="1" i="1" dirty="0">
                <a:solidFill>
                  <a:srgbClr val="0000CC"/>
                </a:solidFill>
                <a:latin typeface="Times New Roman" panose="02020603050405020304"/>
                <a:ea typeface="Times New Roman" panose="02020603050405020304"/>
              </a:rPr>
              <a:t> </a:t>
            </a:r>
            <a:r>
              <a:rPr lang="en-US" sz="4000" b="1" i="1" dirty="0" err="1" smtClean="0">
                <a:solidFill>
                  <a:srgbClr val="0000CC"/>
                </a:solidFill>
                <a:latin typeface="Times New Roman" panose="02020603050405020304"/>
                <a:ea typeface="Times New Roman" panose="02020603050405020304"/>
              </a:rPr>
              <a:t>giáo</a:t>
            </a:r>
            <a:r>
              <a:rPr lang="vi-VN" sz="4000" b="1" i="1" dirty="0" smtClean="0">
                <a:solidFill>
                  <a:srgbClr val="FF0000"/>
                </a:solidFill>
                <a:latin typeface="Times New Roman" panose="02020603050405020304"/>
                <a:ea typeface="Times New Roman" panose="02020603050405020304"/>
              </a:rPr>
              <a:t>/</a:t>
            </a:r>
            <a:r>
              <a:rPr lang="en-US" sz="4000" b="1" i="1" dirty="0" smtClean="0">
                <a:solidFill>
                  <a:srgbClr val="FF0000"/>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mời</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đọc</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bài</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văn</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trước</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cả</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lớp</a:t>
            </a:r>
            <a:r>
              <a:rPr lang="en-US" sz="4000" b="1" i="1" dirty="0">
                <a:solidFill>
                  <a:srgbClr val="0000CC"/>
                </a:solidFill>
                <a:latin typeface="Times New Roman" panose="02020603050405020304"/>
                <a:ea typeface="Times New Roman" panose="02020603050405020304"/>
              </a:rPr>
              <a:t>,</a:t>
            </a:r>
            <a:r>
              <a:rPr lang="en-US" sz="4000" b="1" i="1" dirty="0">
                <a:solidFill>
                  <a:srgbClr val="FF0000"/>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về</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những</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bài</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toán</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thử</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trí</a:t>
            </a:r>
            <a:r>
              <a:rPr lang="en-US" sz="4000" b="1" i="1" dirty="0">
                <a:solidFill>
                  <a:srgbClr val="0000CC"/>
                </a:solidFill>
                <a:latin typeface="Times New Roman" panose="02020603050405020304"/>
                <a:ea typeface="Times New Roman" panose="02020603050405020304"/>
              </a:rPr>
              <a:t> </a:t>
            </a:r>
            <a:r>
              <a:rPr lang="en-US" sz="4000" b="1" i="1" dirty="0" err="1">
                <a:solidFill>
                  <a:srgbClr val="0000CC"/>
                </a:solidFill>
                <a:latin typeface="Times New Roman" panose="02020603050405020304"/>
                <a:ea typeface="Times New Roman" panose="02020603050405020304"/>
              </a:rPr>
              <a:t>thông</a:t>
            </a:r>
            <a:r>
              <a:rPr lang="en-US" sz="4000" b="1" i="1" dirty="0">
                <a:solidFill>
                  <a:srgbClr val="0000CC"/>
                </a:solidFill>
                <a:latin typeface="Times New Roman" panose="02020603050405020304"/>
                <a:ea typeface="Times New Roman" panose="02020603050405020304"/>
              </a:rPr>
              <a:t> </a:t>
            </a:r>
            <a:r>
              <a:rPr lang="en-US" sz="4000" b="1" i="1" dirty="0" smtClean="0">
                <a:solidFill>
                  <a:srgbClr val="0000CC"/>
                </a:solidFill>
                <a:latin typeface="Times New Roman" panose="02020603050405020304"/>
                <a:ea typeface="Times New Roman" panose="02020603050405020304"/>
              </a:rPr>
              <a:t>minh</a:t>
            </a:r>
            <a:r>
              <a:rPr lang="en-US" sz="4000" b="1" i="1" dirty="0" smtClean="0">
                <a:solidFill>
                  <a:srgbClr val="FF0000"/>
                </a:solidFill>
                <a:latin typeface="Times New Roman" panose="02020603050405020304"/>
                <a:ea typeface="Times New Roman" panose="02020603050405020304"/>
              </a:rPr>
              <a:t>/</a:t>
            </a:r>
            <a:r>
              <a:rPr lang="vi-VN" sz="4000" b="1" i="1" dirty="0" smtClean="0">
                <a:solidFill>
                  <a:srgbClr val="0000CC"/>
                </a:solidFill>
                <a:latin typeface="Times New Roman" panose="02020603050405020304"/>
                <a:ea typeface="Times New Roman" panose="02020603050405020304"/>
              </a:rPr>
              <a:t>các bạn ...</a:t>
            </a:r>
            <a:endParaRPr lang="en-US" sz="3600" b="1" dirty="0">
              <a:solidFill>
                <a:srgbClr val="0000CC"/>
              </a:solidFill>
              <a:effectLst/>
              <a:latin typeface="Times New Roman" panose="02020603050405020304"/>
              <a:ea typeface="Times New Roman" panose="02020603050405020304"/>
            </a:endParaRPr>
          </a:p>
        </p:txBody>
      </p:sp>
      <p:sp>
        <p:nvSpPr>
          <p:cNvPr id="6" name="Text Box 5"/>
          <p:cNvSpPr txBox="1"/>
          <p:nvPr/>
        </p:nvSpPr>
        <p:spPr>
          <a:xfrm>
            <a:off x="2150745" y="1136650"/>
            <a:ext cx="11534775" cy="1400175"/>
          </a:xfrm>
          <a:prstGeom prst="rect">
            <a:avLst/>
          </a:prstGeom>
          <a:noFill/>
        </p:spPr>
        <p:txBody>
          <a:bodyPr wrap="square" rtlCol="0">
            <a:noAutofit/>
          </a:bodyPr>
          <a:p>
            <a:r>
              <a:rPr lang="en-US" sz="5400" b="1">
                <a:solidFill>
                  <a:srgbClr val="FF0000"/>
                </a:solidFill>
                <a:latin typeface="Times New Roman" panose="02020603050405020304" pitchFamily="18" charset="0"/>
                <a:cs typeface="Times New Roman" panose="02020603050405020304" pitchFamily="18" charset="0"/>
              </a:rPr>
              <a:t>Luyện đọc câu dài</a:t>
            </a:r>
            <a:endParaRPr lang="en-US" sz="5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5776089" y="914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a:solidFill>
                  <a:srgbClr val="FF0000"/>
                </a:solidFill>
                <a:latin typeface="Times New Roman" panose="02020603050405020304" pitchFamily="18" charset="0"/>
                <a:cs typeface="Times New Roman" panose="02020603050405020304" pitchFamily="18" charset="0"/>
              </a:rPr>
              <a:t>NỘI DUNG</a:t>
            </a:r>
            <a:endParaRPr lang="en-US" altLang="en-US" sz="4000" b="1">
              <a:solidFill>
                <a:srgbClr val="FF0000"/>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357505" y="2165985"/>
            <a:ext cx="14756765" cy="5701030"/>
            <a:chOff x="6157119" y="3563423"/>
            <a:chExt cx="9525001" cy="4503736"/>
          </a:xfrm>
        </p:grpSpPr>
        <p:pic>
          <p:nvPicPr>
            <p:cNvPr id="2054" name="Picture 6" descr="Khung viền đẹp - Mẫu khung viền bìa Giáo án, Báo cáo, Luận vă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6200000">
              <a:off x="8667751"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43101" y="4064434"/>
              <a:ext cx="8378060" cy="2171104"/>
            </a:xfrm>
            <a:prstGeom prst="rect">
              <a:avLst/>
            </a:prstGeom>
          </p:spPr>
          <p:txBody>
            <a:bodyPr wrap="square">
              <a:spAutoFit/>
            </a:bodyPr>
            <a:lstStyle/>
            <a:p>
              <a:pPr algn="just">
                <a:lnSpc>
                  <a:spcPct val="120000"/>
                </a:lnSpc>
                <a:spcAft>
                  <a:spcPts val="0"/>
                </a:spcAft>
              </a:pPr>
              <a:r>
                <a:rPr lang="nl-NL" sz="3600" b="1" dirty="0">
                  <a:solidFill>
                    <a:srgbClr val="FF0000"/>
                  </a:solidFill>
                  <a:latin typeface="Times New Roman" panose="02020603050405020304"/>
                  <a:ea typeface="Times New Roman" panose="02020603050405020304"/>
                </a:rPr>
                <a:t>Câu chuyện kể về việc làm yêu thích là đọc sách và trò chuyện của ba mẹ con bạn </a:t>
              </a:r>
              <a:r>
                <a:rPr lang="nl-NL" sz="3600" b="1" dirty="0" smtClean="0">
                  <a:solidFill>
                    <a:srgbClr val="FF0000"/>
                  </a:solidFill>
                  <a:latin typeface="Times New Roman" panose="02020603050405020304"/>
                  <a:ea typeface="Times New Roman" panose="02020603050405020304"/>
                </a:rPr>
                <a:t>Thư </a:t>
              </a:r>
              <a:r>
                <a:rPr lang="nl-NL" sz="3600" b="1" dirty="0">
                  <a:solidFill>
                    <a:srgbClr val="FF0000"/>
                  </a:solidFill>
                  <a:latin typeface="Times New Roman" panose="02020603050405020304"/>
                  <a:ea typeface="Times New Roman" panose="02020603050405020304"/>
                </a:rPr>
                <a:t>trước giờ đi ngủ. Qua đó, cảm nhận được tình cảm yêu thương, những buổi tối vui vẻ, dầm ấm của gia đình Thư.</a:t>
              </a:r>
              <a:endParaRPr lang="en-US" sz="3600" dirty="0">
                <a:solidFill>
                  <a:srgbClr val="FF0000"/>
                </a:solidFill>
                <a:effectLst/>
                <a:latin typeface="Times New Roman" panose="02020603050405020304"/>
                <a:ea typeface="Times New Roman" panose="02020603050405020304"/>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XIN CHÂN THÀNH CẢM ƠN </a:t>
            </a:r>
            <a:endPar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a:p>
            <a:pPr algn="ctr"/>
            <a:r>
              <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QUÝ THẦY CÔ GIÁO VÀ CÁC EM</a:t>
            </a:r>
            <a:endParaRPr lang="en-US"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p="http://schemas.openxmlformats.org/presentationml/2006/main">
  <p:tag name="PPSNARRATION" val="23,1047787239,C:\Users\Tailieu\Documents\Bai giang duong truong son_pptx\Media.ppcx"/>
</p:tagLst>
</file>

<file path=ppt/tags/tag2.xml><?xml version="1.0" encoding="utf-8"?>
<p:tagLst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meppt">
  <a:themeElements>
    <a:clrScheme name="自定义 111">
      <a:dk1>
        <a:sysClr val="windowText" lastClr="000000"/>
      </a:dk1>
      <a:lt1>
        <a:sysClr val="window" lastClr="FFFFFF"/>
      </a:lt1>
      <a:dk2>
        <a:srgbClr val="44546A"/>
      </a:dk2>
      <a:lt2>
        <a:srgbClr val="E7E6E6"/>
      </a:lt2>
      <a:accent1>
        <a:srgbClr val="69991D"/>
      </a:accent1>
      <a:accent2>
        <a:srgbClr val="EAB01D"/>
      </a:accent2>
      <a:accent3>
        <a:srgbClr val="69991D"/>
      </a:accent3>
      <a:accent4>
        <a:srgbClr val="E88087"/>
      </a:accent4>
      <a:accent5>
        <a:srgbClr val="69991D"/>
      </a:accent5>
      <a:accent6>
        <a:srgbClr val="EAB01D"/>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0</TotalTime>
  <Words>1741</Words>
  <Application>WPS Presentation</Application>
  <PresentationFormat>Custom</PresentationFormat>
  <Paragraphs>37</Paragraphs>
  <Slides>7</Slides>
  <Notes>1</Notes>
  <HiddenSlides>0</HiddenSlides>
  <MMClips>0</MMClips>
  <ScaleCrop>false</ScaleCrop>
  <HeadingPairs>
    <vt:vector size="6" baseType="variant">
      <vt:variant>
        <vt:lpstr>已用的字体</vt:lpstr>
      </vt:variant>
      <vt:variant>
        <vt:i4>18</vt:i4>
      </vt:variant>
      <vt:variant>
        <vt:lpstr>主题</vt:lpstr>
      </vt:variant>
      <vt:variant>
        <vt:i4>3</vt:i4>
      </vt:variant>
      <vt:variant>
        <vt:lpstr>幻灯片标题</vt:lpstr>
      </vt:variant>
      <vt:variant>
        <vt:i4>7</vt:i4>
      </vt:variant>
    </vt:vector>
  </HeadingPairs>
  <TitlesOfParts>
    <vt:vector size="28" baseType="lpstr">
      <vt:lpstr>Arial</vt:lpstr>
      <vt:lpstr>SimSun</vt:lpstr>
      <vt:lpstr>Wingdings</vt:lpstr>
      <vt:lpstr>Times New Roman</vt:lpstr>
      <vt:lpstr>Times New Roman</vt:lpstr>
      <vt:lpstr>Arial</vt:lpstr>
      <vt:lpstr>Microsoft YaHei</vt:lpstr>
      <vt:lpstr>Arial Unicode MS</vt:lpstr>
      <vt:lpstr>Calibri</vt:lpstr>
      <vt:lpstr>Calibri</vt:lpstr>
      <vt:lpstr>Cambria</vt:lpstr>
      <vt:lpstr>Arial-Rounded</vt:lpstr>
      <vt:lpstr>Segoe UI Symbol</vt:lpstr>
      <vt:lpstr>等线</vt:lpstr>
      <vt:lpstr>等线 Light</vt:lpstr>
      <vt:lpstr>Bell MT</vt:lpstr>
      <vt:lpstr>Berlin Sans FB</vt:lpstr>
      <vt:lpstr>Palatino Linotype</vt:lpstr>
      <vt:lpstr>Default Design</vt:lpstr>
      <vt:lpstr>Office 主题</vt:lpstr>
      <vt:lpstr>homeppt</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XIÊM NGUYỄN</cp:lastModifiedBy>
  <cp:revision>1024</cp:revision>
  <dcterms:created xsi:type="dcterms:W3CDTF">2008-09-09T22:52:00Z</dcterms:created>
  <dcterms:modified xsi:type="dcterms:W3CDTF">2025-11-17T13:38:49Z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C994172FA0E64D148352D2E9DEEABFA3_13</vt:lpwstr>
  </property>
  <property fmtid="{D5CDD505-2E9C-101B-9397-08002B2CF9AE}" pid="3" name="KSOProductBuildVer">
    <vt:lpwstr>1033-12.2.0.23155</vt:lpwstr>
  </property>
</Properties>
</file>