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mf" ContentType="image/x-wmf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65" r:id="rId4"/>
  </p:sldMasterIdLst>
  <p:notesMasterIdLst>
    <p:notesMasterId r:id="rId15"/>
  </p:notesMasterIdLst>
  <p:sldIdLst>
    <p:sldId id="327" r:id="rId5"/>
    <p:sldId id="445" r:id="rId6"/>
    <p:sldId id="443" r:id="rId7"/>
    <p:sldId id="456" r:id="rId8"/>
    <p:sldId id="460" r:id="rId9"/>
    <p:sldId id="452" r:id="rId10"/>
    <p:sldId id="457" r:id="rId11"/>
    <p:sldId id="440" r:id="rId12"/>
    <p:sldId id="449" r:id="rId13"/>
    <p:sldId id="447" r:id="rId14"/>
    <p:sldId id="459" r:id="rId16"/>
    <p:sldId id="458" r:id="rId17"/>
    <p:sldId id="467" r:id="rId18"/>
    <p:sldId id="469" r:id="rId19"/>
    <p:sldId id="461" r:id="rId20"/>
    <p:sldId id="340" r:id="rId21"/>
  </p:sldIdLst>
  <p:sldSz cx="16276320" cy="9144000"/>
  <p:notesSz cx="6858000" cy="9144000"/>
  <p:custDataLst>
    <p:tags r:id="rId2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437005" indent="-52260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2154555" indent="-78295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6" userDrawn="1">
          <p15:clr>
            <a:srgbClr val="A4A3A4"/>
          </p15:clr>
        </p15:guide>
        <p15:guide id="2" pos="512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3333FF"/>
    <a:srgbClr val="FF0000"/>
    <a:srgbClr val="0000CC"/>
    <a:srgbClr val="FF0066"/>
    <a:srgbClr val="FF6600"/>
    <a:srgbClr val="FF7C80"/>
    <a:srgbClr val="FF3399"/>
    <a:srgbClr val="EDF6F7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6" autoAdjust="0"/>
    <p:restoredTop sz="94660"/>
  </p:normalViewPr>
  <p:slideViewPr>
    <p:cSldViewPr showGuides="1">
      <p:cViewPr>
        <p:scale>
          <a:sx n="50" d="100"/>
          <a:sy n="50" d="100"/>
        </p:scale>
        <p:origin x="-581" y="-466"/>
      </p:cViewPr>
      <p:guideLst>
        <p:guide orient="horz" pos="2886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5" Type="http://schemas.openxmlformats.org/officeDocument/2006/relationships/tags" Target="tags/tag17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noProof="0" smtClean="0"/>
              <a:t>Click to edit Master text styles</a:t>
            </a:r>
            <a:endParaRPr lang="en-US" noProof="0" smtClean="0"/>
          </a:p>
          <a:p>
            <a:pPr lvl="1"/>
            <a:r>
              <a:rPr lang="en-US" noProof="0" smtClean="0"/>
              <a:t>Second level</a:t>
            </a:r>
            <a:endParaRPr lang="en-US" noProof="0" smtClean="0"/>
          </a:p>
          <a:p>
            <a:pPr lvl="2"/>
            <a:r>
              <a:rPr lang="en-US" noProof="0" smtClean="0"/>
              <a:t>Third level</a:t>
            </a:r>
            <a:endParaRPr lang="en-US" noProof="0" smtClean="0"/>
          </a:p>
          <a:p>
            <a:pPr lvl="3"/>
            <a:r>
              <a:rPr lang="en-US" noProof="0" smtClean="0"/>
              <a:t>Fourth level</a:t>
            </a:r>
            <a:endParaRPr lang="en-US" noProof="0" smtClean="0"/>
          </a:p>
          <a:p>
            <a:pPr lvl="4"/>
            <a:r>
              <a:rPr lang="en-US" noProof="0" smtClean="0"/>
              <a:t>Fifth level</a:t>
            </a:r>
            <a:endParaRPr lang="en-US" noProof="0" smtClean="0"/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43700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215455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3592195" algn="l" defTabSz="143700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380" algn="l" defTabSz="143700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200" algn="l" defTabSz="143700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385" algn="l" defTabSz="143700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panose="020B0604020202020204" pitchFamily="34" charset="0"/>
              </a:rPr>
            </a:fld>
            <a:endParaRPr lang="en-US" altLang="en-US" sz="1200">
              <a:cs typeface="Arial" panose="020B0604020202020204" pitchFamily="34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 smtClean="0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185" indent="0" algn="ctr">
              <a:buNone/>
              <a:defRPr/>
            </a:lvl2pPr>
            <a:lvl3pPr marL="1437005" indent="0" algn="ctr">
              <a:buNone/>
              <a:defRPr/>
            </a:lvl3pPr>
            <a:lvl4pPr marL="2155190" indent="0" algn="ctr">
              <a:buNone/>
              <a:defRPr/>
            </a:lvl4pPr>
            <a:lvl5pPr marL="2874010" indent="0" algn="ctr">
              <a:buNone/>
              <a:defRPr/>
            </a:lvl5pPr>
            <a:lvl6pPr marL="3592195" indent="0" algn="ctr">
              <a:buNone/>
              <a:defRPr/>
            </a:lvl6pPr>
            <a:lvl7pPr marL="4310380" indent="0" algn="ctr">
              <a:buNone/>
              <a:defRPr/>
            </a:lvl7pPr>
            <a:lvl8pPr marL="5029200" indent="0" algn="ctr">
              <a:buNone/>
              <a:defRPr/>
            </a:lvl8pPr>
            <a:lvl9pPr marL="574738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>
            <a:fillRect/>
          </a:stretch>
        </p:blipFill>
        <p:spPr>
          <a:xfrm>
            <a:off x="-1" y="0"/>
            <a:ext cx="16276323" cy="9144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81"/>
          <a:stretch>
            <a:fillRect/>
          </a:stretch>
        </p:blipFill>
        <p:spPr>
          <a:xfrm>
            <a:off x="-3" y="3655720"/>
            <a:ext cx="16276321" cy="548828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277" y="-1322176"/>
            <a:ext cx="14804664" cy="111681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774" y="6119984"/>
            <a:ext cx="6777461" cy="87248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21" y="7361529"/>
            <a:ext cx="15373493" cy="38735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>
            <a:fillRect/>
          </a:stretch>
        </p:blipFill>
        <p:spPr>
          <a:xfrm>
            <a:off x="12371" y="0"/>
            <a:ext cx="2998523" cy="64135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2" t="22365"/>
          <a:stretch>
            <a:fillRect/>
          </a:stretch>
        </p:blipFill>
        <p:spPr>
          <a:xfrm>
            <a:off x="13624855" y="2045109"/>
            <a:ext cx="2841086" cy="70988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762714" y="8130952"/>
            <a:ext cx="2921853" cy="11867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4526481" y="0"/>
            <a:ext cx="2059133" cy="6909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>
            <a:fillRect/>
          </a:stretch>
        </p:blipFill>
        <p:spPr>
          <a:xfrm>
            <a:off x="-1" y="0"/>
            <a:ext cx="16276323" cy="9144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>
            <a:fillRect/>
          </a:stretch>
        </p:blipFill>
        <p:spPr>
          <a:xfrm>
            <a:off x="12371" y="0"/>
            <a:ext cx="2998523" cy="64135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1" t="22365" r="3923" b="44651"/>
          <a:stretch>
            <a:fillRect/>
          </a:stretch>
        </p:blipFill>
        <p:spPr>
          <a:xfrm>
            <a:off x="13649601" y="6127955"/>
            <a:ext cx="2639093" cy="30160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762714" y="8130952"/>
            <a:ext cx="2921853" cy="11867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4526481" y="0"/>
            <a:ext cx="2059133" cy="6909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>
            <a:fillRect/>
          </a:stretch>
        </p:blipFill>
        <p:spPr>
          <a:xfrm>
            <a:off x="-1" y="0"/>
            <a:ext cx="16276323" cy="9144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>
            <a:fillRect/>
          </a:stretch>
        </p:blipFill>
        <p:spPr>
          <a:xfrm>
            <a:off x="12371" y="0"/>
            <a:ext cx="2998523" cy="64135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1" t="22365" r="3923" b="44651"/>
          <a:stretch>
            <a:fillRect/>
          </a:stretch>
        </p:blipFill>
        <p:spPr>
          <a:xfrm>
            <a:off x="13649601" y="6127955"/>
            <a:ext cx="2639093" cy="30160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762714" y="8130952"/>
            <a:ext cx="2921853" cy="11867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4526481" y="0"/>
            <a:ext cx="2059133" cy="6909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18997" y="486833"/>
            <a:ext cx="14038326" cy="176741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18997" y="2434167"/>
            <a:ext cx="6917436" cy="58017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39887" y="2434167"/>
            <a:ext cx="6917436" cy="58017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118997" y="8475133"/>
            <a:ext cx="3662172" cy="48683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5391531" y="8475133"/>
            <a:ext cx="5493258" cy="48683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495151" y="8475133"/>
            <a:ext cx="3662172" cy="48683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1117" y="486833"/>
            <a:ext cx="14038326" cy="176741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21117" y="2241551"/>
            <a:ext cx="6885646" cy="109854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21117" y="3340100"/>
            <a:ext cx="6885646" cy="49127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239887" y="2241551"/>
            <a:ext cx="6919556" cy="109854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239887" y="3340100"/>
            <a:ext cx="6919556" cy="49127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118997" y="8475133"/>
            <a:ext cx="3662172" cy="48683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5391531" y="8475133"/>
            <a:ext cx="5493258" cy="48683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1495151" y="8475133"/>
            <a:ext cx="3662172" cy="48683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18997" y="486833"/>
            <a:ext cx="14038326" cy="176741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118997" y="8475133"/>
            <a:ext cx="3662172" cy="48683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391531" y="8475133"/>
            <a:ext cx="5493258" cy="48683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1495151" y="8475133"/>
            <a:ext cx="3662172" cy="48683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118997" y="8475133"/>
            <a:ext cx="3662172" cy="48683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5391531" y="8475133"/>
            <a:ext cx="5493258" cy="48683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1495151" y="8475133"/>
            <a:ext cx="3662172" cy="48683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1117" y="609600"/>
            <a:ext cx="5249536" cy="2133600"/>
          </a:xfrm>
          <a:prstGeom prst="rect">
            <a:avLst/>
          </a:prstGeom>
        </p:spPr>
        <p:txBody>
          <a:bodyPr anchor="b"/>
          <a:lstStyle>
            <a:lvl1pPr>
              <a:defRPr sz="426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919556" y="1316567"/>
            <a:ext cx="8239887" cy="6498167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21117" y="2743200"/>
            <a:ext cx="5249536" cy="508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5"/>
            </a:lvl1pPr>
            <a:lvl2pPr marL="609600" indent="0">
              <a:buNone/>
              <a:defRPr sz="1865"/>
            </a:lvl2pPr>
            <a:lvl3pPr marL="1219200" indent="0">
              <a:buNone/>
              <a:defRPr sz="1600"/>
            </a:lvl3pPr>
            <a:lvl4pPr marL="1828800" indent="0">
              <a:buNone/>
              <a:defRPr sz="1335"/>
            </a:lvl4pPr>
            <a:lvl5pPr marL="2438400" indent="0">
              <a:buNone/>
              <a:defRPr sz="1335"/>
            </a:lvl5pPr>
            <a:lvl6pPr marL="3048000" indent="0">
              <a:buNone/>
              <a:defRPr sz="1335"/>
            </a:lvl6pPr>
            <a:lvl7pPr marL="3657600" indent="0">
              <a:buNone/>
              <a:defRPr sz="1335"/>
            </a:lvl7pPr>
            <a:lvl8pPr marL="4267200" indent="0">
              <a:buNone/>
              <a:defRPr sz="1335"/>
            </a:lvl8pPr>
            <a:lvl9pPr marL="4876800" indent="0">
              <a:buNone/>
              <a:defRPr sz="13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118997" y="8475133"/>
            <a:ext cx="3662172" cy="48683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5391531" y="8475133"/>
            <a:ext cx="5493258" cy="48683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495151" y="8475133"/>
            <a:ext cx="3662172" cy="48683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1117" y="609600"/>
            <a:ext cx="5249536" cy="2133600"/>
          </a:xfrm>
          <a:prstGeom prst="rect">
            <a:avLst/>
          </a:prstGeom>
        </p:spPr>
        <p:txBody>
          <a:bodyPr anchor="b"/>
          <a:lstStyle>
            <a:lvl1pPr>
              <a:defRPr sz="426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919556" y="1316567"/>
            <a:ext cx="8239887" cy="64981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21117" y="2743200"/>
            <a:ext cx="5249536" cy="508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5"/>
            </a:lvl1pPr>
            <a:lvl2pPr marL="609600" indent="0">
              <a:buNone/>
              <a:defRPr sz="1865"/>
            </a:lvl2pPr>
            <a:lvl3pPr marL="1219200" indent="0">
              <a:buNone/>
              <a:defRPr sz="1600"/>
            </a:lvl3pPr>
            <a:lvl4pPr marL="1828800" indent="0">
              <a:buNone/>
              <a:defRPr sz="1335"/>
            </a:lvl4pPr>
            <a:lvl5pPr marL="2438400" indent="0">
              <a:buNone/>
              <a:defRPr sz="1335"/>
            </a:lvl5pPr>
            <a:lvl6pPr marL="3048000" indent="0">
              <a:buNone/>
              <a:defRPr sz="1335"/>
            </a:lvl6pPr>
            <a:lvl7pPr marL="3657600" indent="0">
              <a:buNone/>
              <a:defRPr sz="1335"/>
            </a:lvl7pPr>
            <a:lvl8pPr marL="4267200" indent="0">
              <a:buNone/>
              <a:defRPr sz="1335"/>
            </a:lvl8pPr>
            <a:lvl9pPr marL="4876800" indent="0">
              <a:buNone/>
              <a:defRPr sz="13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118997" y="8475133"/>
            <a:ext cx="3662172" cy="48683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5391531" y="8475133"/>
            <a:ext cx="5493258" cy="48683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495151" y="8475133"/>
            <a:ext cx="3662172" cy="48683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18997" y="486833"/>
            <a:ext cx="14038326" cy="176741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18997" y="2434167"/>
            <a:ext cx="14038326" cy="580178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118997" y="8475133"/>
            <a:ext cx="3662172" cy="48683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391531" y="8475133"/>
            <a:ext cx="5493258" cy="48683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95151" y="8475133"/>
            <a:ext cx="3662172" cy="48683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647742" y="486833"/>
            <a:ext cx="3509582" cy="774911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18997" y="486833"/>
            <a:ext cx="10325291" cy="77491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118997" y="8475133"/>
            <a:ext cx="3662172" cy="48683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391531" y="8475133"/>
            <a:ext cx="5493258" cy="48683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95151" y="8475133"/>
            <a:ext cx="3662172" cy="48683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4_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600398" y="1219200"/>
            <a:ext cx="13081932" cy="34272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8000" b="1" i="0" spc="300" baseline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600398" y="4747200"/>
            <a:ext cx="13081932" cy="19632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3200" u="none" strike="noStrike" kern="1200" cap="none" spc="200" normalizeH="0" baseline="0">
                <a:uFillTx/>
              </a:defRPr>
            </a:lvl1pPr>
            <a:lvl2pPr marL="609600" indent="0" algn="ctr">
              <a:buNone/>
              <a:defRPr sz="2665"/>
            </a:lvl2pPr>
            <a:lvl3pPr marL="1219200" indent="0" algn="ctr">
              <a:buNone/>
              <a:defRPr sz="2400"/>
            </a:lvl3pPr>
            <a:lvl4pPr marL="1828800" indent="0" algn="ctr">
              <a:buNone/>
              <a:defRPr sz="2135"/>
            </a:lvl4pPr>
            <a:lvl5pPr marL="2438400" indent="0" algn="ctr">
              <a:buNone/>
              <a:defRPr sz="2135"/>
            </a:lvl5pPr>
            <a:lvl6pPr marL="3048000" indent="0" algn="ctr">
              <a:buNone/>
              <a:defRPr sz="2135"/>
            </a:lvl6pPr>
            <a:lvl7pPr marL="3657600" indent="0" algn="ctr">
              <a:buNone/>
              <a:defRPr sz="2135"/>
            </a:lvl7pPr>
            <a:lvl8pPr marL="4267200" indent="0" algn="ctr">
              <a:buNone/>
              <a:defRPr sz="2135"/>
            </a:lvl8pPr>
            <a:lvl9pPr marL="4876800" indent="0" algn="ctr">
              <a:buNone/>
              <a:defRPr sz="2135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600398" y="1219200"/>
            <a:ext cx="13081932" cy="34272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8000" b="1" i="0" spc="300" baseline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600398" y="4747200"/>
            <a:ext cx="13081932" cy="19632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3200" u="none" strike="noStrike" kern="1200" cap="none" spc="200" normalizeH="0" baseline="0">
                <a:uFillTx/>
              </a:defRPr>
            </a:lvl1pPr>
            <a:lvl2pPr marL="609600" indent="0" algn="ctr">
              <a:buNone/>
              <a:defRPr sz="2665"/>
            </a:lvl2pPr>
            <a:lvl3pPr marL="1219200" indent="0" algn="ctr">
              <a:buNone/>
              <a:defRPr sz="2400"/>
            </a:lvl3pPr>
            <a:lvl4pPr marL="1828800" indent="0" algn="ctr">
              <a:buNone/>
              <a:defRPr sz="2135"/>
            </a:lvl4pPr>
            <a:lvl5pPr marL="2438400" indent="0" algn="ctr">
              <a:buNone/>
              <a:defRPr sz="2135"/>
            </a:lvl5pPr>
            <a:lvl6pPr marL="3048000" indent="0" algn="ctr">
              <a:buNone/>
              <a:defRPr sz="2135"/>
            </a:lvl6pPr>
            <a:lvl7pPr marL="3657600" indent="0" algn="ctr">
              <a:buNone/>
              <a:defRPr sz="2135"/>
            </a:lvl7pPr>
            <a:lvl8pPr marL="4267200" indent="0" algn="ctr">
              <a:buNone/>
              <a:defRPr sz="2135"/>
            </a:lvl8pPr>
            <a:lvl9pPr marL="4876800" indent="0" algn="ctr">
              <a:buNone/>
              <a:defRPr sz="2135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185" indent="0">
              <a:buNone/>
              <a:defRPr sz="2800"/>
            </a:lvl2pPr>
            <a:lvl3pPr marL="1437005" indent="0">
              <a:buNone/>
              <a:defRPr sz="2500"/>
            </a:lvl3pPr>
            <a:lvl4pPr marL="2155190" indent="0">
              <a:buNone/>
              <a:defRPr sz="2200"/>
            </a:lvl4pPr>
            <a:lvl5pPr marL="2874010" indent="0">
              <a:buNone/>
              <a:defRPr sz="2200"/>
            </a:lvl5pPr>
            <a:lvl6pPr marL="3592195" indent="0">
              <a:buNone/>
              <a:defRPr sz="2200"/>
            </a:lvl6pPr>
            <a:lvl7pPr marL="4310380" indent="0">
              <a:buNone/>
              <a:defRPr sz="2200"/>
            </a:lvl7pPr>
            <a:lvl8pPr marL="5029200" indent="0">
              <a:buNone/>
              <a:defRPr sz="2200"/>
            </a:lvl8pPr>
            <a:lvl9pPr marL="5747385" indent="0">
              <a:buNone/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185" indent="0">
              <a:buNone/>
              <a:defRPr sz="3100" b="1"/>
            </a:lvl2pPr>
            <a:lvl3pPr marL="1437005" indent="0">
              <a:buNone/>
              <a:defRPr sz="2800" b="1"/>
            </a:lvl3pPr>
            <a:lvl4pPr marL="2155190" indent="0">
              <a:buNone/>
              <a:defRPr sz="2500" b="1"/>
            </a:lvl4pPr>
            <a:lvl5pPr marL="2874010" indent="0">
              <a:buNone/>
              <a:defRPr sz="2500" b="1"/>
            </a:lvl5pPr>
            <a:lvl6pPr marL="3592195" indent="0">
              <a:buNone/>
              <a:defRPr sz="2500" b="1"/>
            </a:lvl6pPr>
            <a:lvl7pPr marL="4310380" indent="0">
              <a:buNone/>
              <a:defRPr sz="2500" b="1"/>
            </a:lvl7pPr>
            <a:lvl8pPr marL="5029200" indent="0">
              <a:buNone/>
              <a:defRPr sz="2500" b="1"/>
            </a:lvl8pPr>
            <a:lvl9pPr marL="5747385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185" indent="0">
              <a:buNone/>
              <a:defRPr sz="3100" b="1"/>
            </a:lvl2pPr>
            <a:lvl3pPr marL="1437005" indent="0">
              <a:buNone/>
              <a:defRPr sz="2800" b="1"/>
            </a:lvl3pPr>
            <a:lvl4pPr marL="2155190" indent="0">
              <a:buNone/>
              <a:defRPr sz="2500" b="1"/>
            </a:lvl4pPr>
            <a:lvl5pPr marL="2874010" indent="0">
              <a:buNone/>
              <a:defRPr sz="2500" b="1"/>
            </a:lvl5pPr>
            <a:lvl6pPr marL="3592195" indent="0">
              <a:buNone/>
              <a:defRPr sz="2500" b="1"/>
            </a:lvl6pPr>
            <a:lvl7pPr marL="4310380" indent="0">
              <a:buNone/>
              <a:defRPr sz="2500" b="1"/>
            </a:lvl7pPr>
            <a:lvl8pPr marL="5029200" indent="0">
              <a:buNone/>
              <a:defRPr sz="2500" b="1"/>
            </a:lvl8pPr>
            <a:lvl9pPr marL="5747385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185" indent="0">
              <a:buNone/>
              <a:defRPr sz="1900"/>
            </a:lvl2pPr>
            <a:lvl3pPr marL="1437005" indent="0">
              <a:buNone/>
              <a:defRPr sz="1600"/>
            </a:lvl3pPr>
            <a:lvl4pPr marL="2155190" indent="0">
              <a:buNone/>
              <a:defRPr sz="1400"/>
            </a:lvl4pPr>
            <a:lvl5pPr marL="2874010" indent="0">
              <a:buNone/>
              <a:defRPr sz="1400"/>
            </a:lvl5pPr>
            <a:lvl6pPr marL="3592195" indent="0">
              <a:buNone/>
              <a:defRPr sz="1400"/>
            </a:lvl6pPr>
            <a:lvl7pPr marL="4310380" indent="0">
              <a:buNone/>
              <a:defRPr sz="1400"/>
            </a:lvl7pPr>
            <a:lvl8pPr marL="5029200" indent="0">
              <a:buNone/>
              <a:defRPr sz="1400"/>
            </a:lvl8pPr>
            <a:lvl9pPr marL="574738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185" indent="0">
              <a:buNone/>
              <a:defRPr sz="4400"/>
            </a:lvl2pPr>
            <a:lvl3pPr marL="1437005" indent="0">
              <a:buNone/>
              <a:defRPr sz="3800"/>
            </a:lvl3pPr>
            <a:lvl4pPr marL="2155190" indent="0">
              <a:buNone/>
              <a:defRPr sz="3100"/>
            </a:lvl4pPr>
            <a:lvl5pPr marL="2874010" indent="0">
              <a:buNone/>
              <a:defRPr sz="3100"/>
            </a:lvl5pPr>
            <a:lvl6pPr marL="3592195" indent="0">
              <a:buNone/>
              <a:defRPr sz="3100"/>
            </a:lvl6pPr>
            <a:lvl7pPr marL="4310380" indent="0">
              <a:buNone/>
              <a:defRPr sz="3100"/>
            </a:lvl7pPr>
            <a:lvl8pPr marL="5029200" indent="0">
              <a:buNone/>
              <a:defRPr sz="3100"/>
            </a:lvl8pPr>
            <a:lvl9pPr marL="5747385" indent="0">
              <a:buNone/>
              <a:defRPr sz="31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185" indent="0">
              <a:buNone/>
              <a:defRPr sz="1900"/>
            </a:lvl2pPr>
            <a:lvl3pPr marL="1437005" indent="0">
              <a:buNone/>
              <a:defRPr sz="1600"/>
            </a:lvl3pPr>
            <a:lvl4pPr marL="2155190" indent="0">
              <a:buNone/>
              <a:defRPr sz="1400"/>
            </a:lvl4pPr>
            <a:lvl5pPr marL="2874010" indent="0">
              <a:buNone/>
              <a:defRPr sz="1400"/>
            </a:lvl5pPr>
            <a:lvl6pPr marL="3592195" indent="0">
              <a:buNone/>
              <a:defRPr sz="1400"/>
            </a:lvl6pPr>
            <a:lvl7pPr marL="4310380" indent="0">
              <a:buNone/>
              <a:defRPr sz="1400"/>
            </a:lvl7pPr>
            <a:lvl8pPr marL="5029200" indent="0">
              <a:buNone/>
              <a:defRPr sz="1400"/>
            </a:lvl8pPr>
            <a:lvl9pPr marL="574738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0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9" Type="http://schemas.openxmlformats.org/officeDocument/2006/relationships/image" Target="../media/image13.png"/><Relationship Id="rId18" Type="http://schemas.openxmlformats.org/officeDocument/2006/relationships/image" Target="../media/image12.png"/><Relationship Id="rId17" Type="http://schemas.openxmlformats.org/officeDocument/2006/relationships/image" Target="../media/image7.png"/><Relationship Id="rId16" Type="http://schemas.openxmlformats.org/officeDocument/2006/relationships/image" Target="../media/image9.png"/><Relationship Id="rId15" Type="http://schemas.openxmlformats.org/officeDocument/2006/relationships/image" Target="../media/image4.png"/><Relationship Id="rId14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/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/>
          <a:lstStyle/>
          <a:p>
            <a:pPr lvl="0"/>
            <a:r>
              <a:rPr lang="en-US" altLang="en-US" smtClean="0"/>
              <a:t>Click to edit Master text styles</a:t>
            </a:r>
            <a:endParaRPr lang="en-US" altLang="en-US" smtClean="0"/>
          </a:p>
          <a:p>
            <a:pPr lvl="1"/>
            <a:r>
              <a:rPr lang="en-US" altLang="en-US" smtClean="0"/>
              <a:t>Second level</a:t>
            </a:r>
            <a:endParaRPr lang="en-US" altLang="en-US" smtClean="0"/>
          </a:p>
          <a:p>
            <a:pPr lvl="2"/>
            <a:r>
              <a:rPr lang="en-US" altLang="en-US" smtClean="0"/>
              <a:t>Third level</a:t>
            </a:r>
            <a:endParaRPr lang="en-US" altLang="en-US" smtClean="0"/>
          </a:p>
          <a:p>
            <a:pPr lvl="3"/>
            <a:r>
              <a:rPr lang="en-US" altLang="en-US" smtClean="0"/>
              <a:t>Fourth level</a:t>
            </a:r>
            <a:endParaRPr lang="en-US" altLang="en-US" smtClean="0"/>
          </a:p>
          <a:p>
            <a:pPr lvl="4"/>
            <a:r>
              <a:rPr lang="en-US" altLang="en-US" smtClean="0"/>
              <a:t>Fifth level</a:t>
            </a:r>
            <a:endParaRPr lang="en-US" alt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/>
          <a:lstStyle>
            <a:lvl1pPr eaLnBrk="1" hangingPunct="1">
              <a:defRPr sz="2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/>
          <a:lstStyle>
            <a:lvl1pPr algn="ctr" eaLnBrk="1" hangingPunct="1">
              <a:defRPr sz="2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/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5pPr>
      <a:lvl6pPr marL="718185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6pPr>
      <a:lvl7pPr marL="1437005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7pPr>
      <a:lvl8pPr marL="2155190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8pPr>
      <a:lvl9pPr marL="2874010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538480" indent="-538480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7130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780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330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605" indent="-359410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790" indent="-359410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610" indent="-359410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95" indent="-359410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185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7005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190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4010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195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380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200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385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背景图案&#10;&#10;描述已自动生成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320" cy="9144000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316237" y="331304"/>
            <a:ext cx="15643844" cy="8481391"/>
            <a:chOff x="573314" y="410029"/>
            <a:chExt cx="11045371" cy="6037942"/>
          </a:xfrm>
        </p:grpSpPr>
        <p:sp>
          <p:nvSpPr>
            <p:cNvPr id="8" name="圆角矩形 7"/>
            <p:cNvSpPr/>
            <p:nvPr userDrawn="1"/>
          </p:nvSpPr>
          <p:spPr>
            <a:xfrm>
              <a:off x="573314" y="410029"/>
              <a:ext cx="11045371" cy="603794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/>
            </a:p>
          </p:txBody>
        </p:sp>
        <p:sp>
          <p:nvSpPr>
            <p:cNvPr id="9" name="圆角矩形 8"/>
            <p:cNvSpPr/>
            <p:nvPr userDrawn="1"/>
          </p:nvSpPr>
          <p:spPr>
            <a:xfrm>
              <a:off x="718458" y="615044"/>
              <a:ext cx="10718800" cy="565512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/>
            </a:p>
          </p:txBody>
        </p:sp>
      </p:grpSp>
      <p:pic>
        <p:nvPicPr>
          <p:cNvPr id="4" name="Picture 3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7785" y="262279"/>
            <a:ext cx="2038528" cy="203598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 spd="slow">
    <p:fade/>
  </p:transition>
  <p:txStyles>
    <p:titleStyle>
      <a:lvl1pPr algn="l" defTabSz="1219200" rtl="0" eaLnBrk="1" latinLnBrk="0" hangingPunct="1">
        <a:lnSpc>
          <a:spcPct val="90000"/>
        </a:lnSpc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1219200" rtl="0" eaLnBrk="1" latinLnBrk="0" hangingPunct="1">
        <a:lnSpc>
          <a:spcPct val="90000"/>
        </a:lnSpc>
        <a:spcBef>
          <a:spcPct val="267000"/>
        </a:spcBef>
        <a:buFont typeface="Arial" panose="020B0604020202020204" pitchFamily="34" charset="0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04800" algn="l" defTabSz="1219200" rtl="0" eaLnBrk="1" latinLnBrk="0" hangingPunct="1">
        <a:lnSpc>
          <a:spcPct val="90000"/>
        </a:lnSpc>
        <a:spcBef>
          <a:spcPct val="134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ct val="134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lnSpc>
          <a:spcPct val="90000"/>
        </a:lnSpc>
        <a:spcBef>
          <a:spcPct val="134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lnSpc>
          <a:spcPct val="90000"/>
        </a:lnSpc>
        <a:spcBef>
          <a:spcPct val="134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lnSpc>
          <a:spcPct val="90000"/>
        </a:lnSpc>
        <a:spcBef>
          <a:spcPct val="134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lnSpc>
          <a:spcPct val="90000"/>
        </a:lnSpc>
        <a:spcBef>
          <a:spcPct val="134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lnSpc>
          <a:spcPct val="90000"/>
        </a:lnSpc>
        <a:spcBef>
          <a:spcPct val="134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lnSpc>
          <a:spcPct val="90000"/>
        </a:lnSpc>
        <a:spcBef>
          <a:spcPct val="134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>
            <a:fillRect/>
          </a:stretch>
        </p:blipFill>
        <p:spPr>
          <a:xfrm>
            <a:off x="-1" y="0"/>
            <a:ext cx="16276323" cy="9144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>
            <a:fillRect/>
          </a:stretch>
        </p:blipFill>
        <p:spPr>
          <a:xfrm>
            <a:off x="-12374" y="-609600"/>
            <a:ext cx="2998523" cy="64135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1" t="22365" r="3923" b="44651"/>
          <a:stretch>
            <a:fillRect/>
          </a:stretch>
        </p:blipFill>
        <p:spPr>
          <a:xfrm>
            <a:off x="13649601" y="6127955"/>
            <a:ext cx="2639093" cy="3016045"/>
          </a:xfrm>
          <a:prstGeom prst="rect">
            <a:avLst/>
          </a:prstGeom>
        </p:spPr>
      </p:pic>
      <p:sp>
        <p:nvSpPr>
          <p:cNvPr id="10" name="矩形: 圆角 9"/>
          <p:cNvSpPr/>
          <p:nvPr userDrawn="1"/>
        </p:nvSpPr>
        <p:spPr>
          <a:xfrm>
            <a:off x="661226" y="660400"/>
            <a:ext cx="14953869" cy="7823200"/>
          </a:xfrm>
          <a:prstGeom prst="roundRect">
            <a:avLst>
              <a:gd name="adj" fmla="val 27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121" y="7620000"/>
            <a:ext cx="11838480" cy="1524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48" y="785707"/>
            <a:ext cx="636496" cy="6468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38884" y="-35367419"/>
            <a:ext cx="2918640" cy="49570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6608" y="-35367420"/>
            <a:ext cx="2918640" cy="49570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552263" y="38902181"/>
            <a:ext cx="2918640" cy="49570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5867" y="38902180"/>
            <a:ext cx="2918640" cy="4957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</p:sldLayoutIdLst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xStyles>
    <p:titleStyle>
      <a:lvl1pPr algn="l" defTabSz="1219200" rtl="0" eaLnBrk="1" latinLnBrk="0" hangingPunct="1">
        <a:lnSpc>
          <a:spcPct val="90000"/>
        </a:lnSpc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1219200" rtl="0" eaLnBrk="1" latinLnBrk="0" hangingPunct="1">
        <a:lnSpc>
          <a:spcPct val="90000"/>
        </a:lnSpc>
        <a:spcBef>
          <a:spcPct val="267000"/>
        </a:spcBef>
        <a:buFont typeface="Arial" panose="020B0604020202020204" pitchFamily="34" charset="0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04800" algn="l" defTabSz="1219200" rtl="0" eaLnBrk="1" latinLnBrk="0" hangingPunct="1">
        <a:lnSpc>
          <a:spcPct val="90000"/>
        </a:lnSpc>
        <a:spcBef>
          <a:spcPct val="134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ct val="134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lnSpc>
          <a:spcPct val="90000"/>
        </a:lnSpc>
        <a:spcBef>
          <a:spcPct val="134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lnSpc>
          <a:spcPct val="90000"/>
        </a:lnSpc>
        <a:spcBef>
          <a:spcPct val="134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lnSpc>
          <a:spcPct val="90000"/>
        </a:lnSpc>
        <a:spcBef>
          <a:spcPct val="134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lnSpc>
          <a:spcPct val="90000"/>
        </a:lnSpc>
        <a:spcBef>
          <a:spcPct val="134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lnSpc>
          <a:spcPct val="90000"/>
        </a:lnSpc>
        <a:spcBef>
          <a:spcPct val="134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lnSpc>
          <a:spcPct val="90000"/>
        </a:lnSpc>
        <a:spcBef>
          <a:spcPct val="134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20.wmf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17.wmf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tags" Target="../tags/tag15.xml"/><Relationship Id="rId1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23.pn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16.xml"/><Relationship Id="rId1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1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22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23.pn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4.png"/><Relationship Id="rId2" Type="http://schemas.microsoft.com/office/2007/relationships/media" Target="../media/media4.mp4"/><Relationship Id="rId1" Type="http://schemas.openxmlformats.org/officeDocument/2006/relationships/video" Target="../media/media4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167890" y="723900"/>
            <a:ext cx="12352020" cy="681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anose="02020603050405020304" pitchFamily="18" charset="0"/>
              </a:rPr>
              <a:t>TRƯỜNG TIỂU HỌC TOÀN THẮNG - TIÊN THẮNG </a:t>
            </a:r>
            <a:endParaRPr lang="en-US" altLang="en-US" sz="3500" b="1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443538"/>
            <a:ext cx="203458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899795" y="4343400"/>
            <a:ext cx="14077950" cy="1728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tập: Từ ngữ chỉ hoạt động, đặc điểm. Câu kể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CÔ</a:t>
            </a:r>
            <a:endParaRPr lang="en-US" sz="6000" b="1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DỰ GIỜ THĂM LỚP</a:t>
            </a:r>
            <a:endParaRPr lang="en-US" sz="60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2557757" y="7200900"/>
            <a:ext cx="5974560" cy="882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anose="02020603050405020304" pitchFamily="18" charset="0"/>
              </a:rPr>
              <a:t>Giáo viên</a:t>
            </a:r>
            <a:r>
              <a:rPr lang="en-US" altLang="en-US" sz="2400" b="1" i="1" smtClean="0">
                <a:solidFill>
                  <a:srgbClr val="FF0066"/>
                </a:solidFill>
                <a:latin typeface="Times New Roman" panose="02020603050405020304" pitchFamily="18" charset="0"/>
              </a:rPr>
              <a:t>: Nguyễn Thị Xiêm</a:t>
            </a:r>
            <a:endParaRPr lang="en-US" altLang="en-US" sz="2400" b="1" i="1">
              <a:solidFill>
                <a:srgbClr val="FF0066"/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anose="02020603050405020304" pitchFamily="18" charset="0"/>
              </a:rPr>
              <a:t>Lớp:  3C5</a:t>
            </a:r>
            <a:endParaRPr lang="en-US" altLang="en-US" sz="2400" b="1" i="1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417220" flipH="1">
            <a:off x="2549684" y="5964239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32" y="6229986"/>
            <a:ext cx="4334745" cy="1974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252345" y="2362200"/>
            <a:ext cx="10276205" cy="1568450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Giới thiệu, tả, kể về sự vật.</a:t>
            </a:r>
            <a:endParaRPr lang="en-US" sz="4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4800" b="1">
                <a:solidFill>
                  <a:srgbClr val="0000FF"/>
                </a:solidFill>
                <a:latin typeface="Cambria" panose="02040503050406030204" pitchFamily="18" charset="0"/>
              </a:rPr>
              <a:t>- </a:t>
            </a:r>
            <a:r>
              <a:rPr lang="en-US" sz="4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 kết thúc câu là dấu chấm.</a:t>
            </a:r>
            <a:endParaRPr lang="en-US" sz="4800" b="1" dirty="0" err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31975" y="4114800"/>
            <a:ext cx="13014960" cy="2306955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lvl="0" indent="457200" algn="just">
              <a:defRPr/>
            </a:pP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-Trong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457200" algn="just">
              <a:defRPr/>
            </a:pPr>
            <a:endParaRPr lang="en-US" sz="4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42360" y="533400"/>
            <a:ext cx="9605645" cy="19742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728345" y="1196975"/>
            <a:ext cx="14731365" cy="34207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</a:t>
            </a:r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Xếp các câu kể ở bài tập 2 vào nhóm thích hợp.</a:t>
            </a:r>
            <a:endParaRPr lang="en-US" sz="6000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604520" y="692785"/>
            <a:ext cx="15149195" cy="75355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</a:t>
            </a:r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Xếp các câu kể ở bài tập 2 vào nhóm thích hợp.</a:t>
            </a:r>
            <a:endParaRPr lang="en-US" sz="4800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vi-VN" sz="48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</a:t>
            </a:r>
            <a:r>
              <a:rPr lang="vi-VN" sz="4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r>
              <a:rPr lang="vi-VN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Tháp Bà </a:t>
            </a:r>
            <a:r>
              <a:rPr lang="vi-VN" sz="4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Pô-na-g</a:t>
            </a:r>
            <a:r>
              <a:rPr lang="en-US" altLang="vi-VN" sz="4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</a:t>
            </a:r>
            <a:r>
              <a:rPr lang="vi-VN" sz="4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là một địa điểm du lịch nổi tiếng ở Nha Trang. </a:t>
            </a:r>
            <a:endParaRPr lang="vi-VN" sz="48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vi-VN" sz="4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</a:t>
            </a:r>
            <a:r>
              <a:rPr lang="en-US" sz="4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r>
              <a:rPr lang="vi-VN" sz="4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Ông ngoại </a:t>
            </a:r>
            <a:r>
              <a:rPr lang="vi-VN" sz="48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đưa </a:t>
            </a:r>
            <a:r>
              <a:rPr lang="en-US" sz="4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</a:t>
            </a:r>
            <a:r>
              <a:rPr lang="vi-VN" sz="48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ón </a:t>
            </a:r>
            <a:r>
              <a:rPr lang="vi-VN" sz="4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Dương đi học mỗi khi bố mẹ bận rộn.</a:t>
            </a:r>
            <a:r>
              <a:rPr lang="en-US" sz="4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en-US" sz="48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d. Mỗi một ngày trôi qua, ông già đi, còn nó mạnh mẽ hơn.</a:t>
            </a:r>
            <a:endParaRPr lang="en-US" sz="4800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p>
            <a:endParaRPr lang="en-US"/>
          </a:p>
        </p:txBody>
      </p:sp>
      <p:pic>
        <p:nvPicPr>
          <p:cNvPr id="2" name="Content Placeholder 1" descr="ẢNH DUNG"/>
          <p:cNvPicPr>
            <a:picLocks noChangeAspect="1"/>
          </p:cNvPicPr>
          <p:nvPr>
            <p:ph sz="half" idx="1"/>
          </p:nvPr>
        </p:nvPicPr>
        <p:blipFill>
          <a:blip r:embed="rId1"/>
          <a:srcRect t="757" b="757"/>
          <a:stretch>
            <a:fillRect/>
          </a:stretch>
        </p:blipFill>
        <p:spPr>
          <a:xfrm>
            <a:off x="5013960" y="1752600"/>
            <a:ext cx="6917690" cy="580199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596265" y="1372235"/>
            <a:ext cx="14309725" cy="38322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TRÒ CHƠI:  TÌM BỘ PHẬN CHO CÂY</a:t>
            </a:r>
            <a:endParaRPr lang="en-US" sz="6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60 giây đếm ngược nhạc sôi động (1 minute countdown with music)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948160" y="2667000"/>
            <a:ext cx="3565525" cy="54864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/>
                <a:cs typeface="Arial" panose="020B0604020202020204"/>
              </a:rPr>
              <a:t>XIN CHÂN THÀNH CẢM ƠN </a:t>
            </a:r>
            <a:endParaRPr lang="vi-VN" sz="5700" kern="10">
              <a:ln w="19050">
                <a:solidFill>
                  <a:srgbClr val="FFFF00"/>
                </a:solidFill>
                <a:rou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/>
              <a:cs typeface="Arial" panose="020B0604020202020204"/>
            </a:endParaRP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/>
                <a:cs typeface="Arial" panose="020B0604020202020204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/>
              <a:cs typeface="Arial" panose="020B0604020202020204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BH Vui Đến Trường - Nhóm Hoa Tay _ Nhạc Thiếu Nhi Sôi Động Remix - Trim - Trim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540" y="0"/>
            <a:ext cx="16146780" cy="89890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21920" y="762000"/>
            <a:ext cx="15672435" cy="291909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/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vi-VN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 các từ in đậm trong đoạn thơ dưới đây vào nhóm thích hợp.</a:t>
            </a:r>
            <a:endParaRPr lang="vi-VN" sz="4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8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vi-VN" sz="48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</a:t>
            </a:r>
            <a:r>
              <a:rPr lang="vi-VN" sz="4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</a:t>
            </a:r>
            <a:r>
              <a:rPr lang="vi-VN" sz="48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  <a:endParaRPr lang="en-US" sz="4800" b="1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4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Từ chỉ đặc </a:t>
            </a:r>
            <a:r>
              <a:rPr lang="vi-VN" sz="48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</a:t>
            </a:r>
            <a:endParaRPr lang="en-US" sz="4800" b="1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40665" y="762000"/>
            <a:ext cx="15638780" cy="279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vi-V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 các từ in đậm trong đoạn thơ dưới đây vào nhóm thích hợp.</a:t>
            </a:r>
            <a:endParaRPr lang="vi-VN" sz="4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vi-VN" sz="4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</a:t>
            </a:r>
            <a:r>
              <a:rPr lang="vi-VN" sz="4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</a:t>
            </a:r>
            <a:r>
              <a:rPr lang="vi-VN" sz="4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  <a:endParaRPr lang="en-US" sz="4400" b="1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4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Từ chỉ đặc </a:t>
            </a:r>
            <a:r>
              <a:rPr lang="vi-VN" sz="4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</a:t>
            </a:r>
            <a:endParaRPr lang="en-US" sz="4400" b="1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Thiết kế chưa có tên - Trim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80695" y="457200"/>
            <a:ext cx="15372080" cy="876617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1384935" y="1372235"/>
            <a:ext cx="13128625" cy="38322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TRÒ CHƠI:  AI NHANH, AI ĐÚNG</a:t>
            </a:r>
            <a:endParaRPr lang="en-US" sz="6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60 giây đếm ngược nhạc sôi động (1 minute countdown with music)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948160" y="2667000"/>
            <a:ext cx="3565525" cy="54864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43585" y="990600"/>
            <a:ext cx="14426565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b="1" dirty="0" err="1" smtClean="0">
                <a:gradFill>
                  <a:gsLst>
                    <a:gs pos="50000">
                      <a:schemeClr val="tx1"/>
                    </a:gs>
                    <a:gs pos="0">
                      <a:schemeClr val="tx1">
                        <a:lumMod val="25000"/>
                        <a:lumOff val="75000"/>
                      </a:schemeClr>
                    </a:gs>
                    <a:gs pos="100000">
                      <a:schemeClr val="tx1">
                        <a:lumMod val="85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 smtClean="0">
                <a:gradFill>
                  <a:gsLst>
                    <a:gs pos="50000">
                      <a:schemeClr val="tx1"/>
                    </a:gs>
                    <a:gs pos="0">
                      <a:schemeClr val="tx1">
                        <a:lumMod val="25000"/>
                        <a:lumOff val="75000"/>
                      </a:schemeClr>
                    </a:gs>
                    <a:gs pos="100000">
                      <a:schemeClr val="tx1">
                        <a:lumMod val="85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vi-VN" sz="4800" b="1" dirty="0" smtClean="0">
                <a:gradFill>
                  <a:gsLst>
                    <a:gs pos="50000">
                      <a:schemeClr val="tx1"/>
                    </a:gs>
                    <a:gs pos="0">
                      <a:schemeClr val="tx1">
                        <a:lumMod val="25000"/>
                        <a:lumOff val="75000"/>
                      </a:schemeClr>
                    </a:gs>
                    <a:gs pos="100000">
                      <a:schemeClr val="tx1">
                        <a:lumMod val="85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Tìm câu kể trong các câu dưới đây</a:t>
            </a:r>
            <a:r>
              <a:rPr lang="vi-VN" sz="4800" b="1" dirty="0">
                <a:gradFill>
                  <a:gsLst>
                    <a:gs pos="50000">
                      <a:schemeClr val="tx1"/>
                    </a:gs>
                    <a:gs pos="0">
                      <a:schemeClr val="tx1">
                        <a:lumMod val="25000"/>
                        <a:lumOff val="75000"/>
                      </a:schemeClr>
                    </a:gs>
                    <a:gs pos="100000">
                      <a:schemeClr val="tx1">
                        <a:lumMod val="85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4800" b="1" dirty="0">
              <a:gradFill>
                <a:gsLst>
                  <a:gs pos="50000">
                    <a:schemeClr val="tx1"/>
                  </a:gs>
                  <a:gs pos="0">
                    <a:schemeClr val="tx1">
                      <a:lumMod val="25000"/>
                      <a:lumOff val="75000"/>
                    </a:schemeClr>
                  </a:gs>
                  <a:gs pos="100000">
                    <a:schemeClr val="tx1">
                      <a:lumMod val="85000"/>
                    </a:schemeClr>
                  </a:gs>
                </a:gsLst>
                <a:lin ang="5400000" scaled="1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1485" y="1752600"/>
            <a:ext cx="14871065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Tháp Bà Pô-na-g</a:t>
            </a:r>
            <a:r>
              <a:rPr lang="en-US" altLang="vi-VN" sz="4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4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đâu?</a:t>
            </a:r>
            <a:endParaRPr lang="vi-VN" sz="48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08280" y="4800600"/>
            <a:ext cx="15861665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4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Ông ngoại </a:t>
            </a:r>
            <a:r>
              <a:rPr lang="vi-VN" sz="4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 </a:t>
            </a:r>
            <a:r>
              <a:rPr lang="en-US" sz="4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4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ón </a:t>
            </a:r>
            <a:r>
              <a:rPr lang="vi-VN" sz="4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 đi học mỗi khi bố mẹ bận rộn.</a:t>
            </a:r>
            <a:r>
              <a:rPr lang="en-US" sz="4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7630" y="3048000"/>
            <a:ext cx="15915640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b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48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4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Tháp Bà </a:t>
            </a:r>
            <a:r>
              <a:rPr lang="vi-VN" sz="48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Pô-na-g</a:t>
            </a:r>
            <a:r>
              <a:rPr lang="en-US" altLang="vi-VN" sz="48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48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một địa điểm du lịch nổi tiếng ở Nha Trang. </a:t>
            </a:r>
            <a:endParaRPr lang="vi-VN" sz="4800" b="1" dirty="0" smtClean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41605" y="5979160"/>
            <a:ext cx="1613408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Mỗi một ngày trôi qua, ông già đi, còn nó mạnh mẽ hơn.</a:t>
            </a:r>
            <a:endParaRPr lang="vi-VN" sz="48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2090" y="7359015"/>
            <a:ext cx="13493115" cy="67119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 algn="just"/>
            <a:r>
              <a:rPr lang="vi-VN" sz="48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 Ông ngoại ơi, cháu yêu ông nhiều lắm!</a:t>
            </a:r>
            <a:endParaRPr lang="vi-VN" sz="4800" b="1" dirty="0" smtClean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  <p:bldP spid="20" grpId="1"/>
      <p:bldP spid="21" grpId="0"/>
      <p:bldP spid="21" grpId="1"/>
      <p:bldP spid="22" grpId="0"/>
      <p:bldP spid="22" grpId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Tháp Bà Ponagar Nha Trang 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3665" y="100330"/>
            <a:ext cx="16127095" cy="8705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.xml><?xml version="1.0" encoding="utf-8"?>
<p:tagLst xmlns:p="http://schemas.openxmlformats.org/presentationml/2006/main">
  <p:tag name="PPSNARRATION" val="23,1047787239,C:\Users\Tailieu\Documents\Bai giang duong truong son_pptx\Media.ppcx"/>
</p:tagLst>
</file>

<file path=ppt/tags/tag17.xml><?xml version="1.0" encoding="utf-8"?>
<p:tagLst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0</TotalTime>
  <Words>1226</Words>
  <Application>WPS Presentation</Application>
  <PresentationFormat>Custom</PresentationFormat>
  <Paragraphs>53</Paragraphs>
  <Slides>16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16</vt:i4>
      </vt:variant>
    </vt:vector>
  </HeadingPairs>
  <TitlesOfParts>
    <vt:vector size="30" baseType="lpstr">
      <vt:lpstr>Arial</vt:lpstr>
      <vt:lpstr>SimSun</vt:lpstr>
      <vt:lpstr>Wingdings</vt:lpstr>
      <vt:lpstr>等线</vt:lpstr>
      <vt:lpstr>等线</vt:lpstr>
      <vt:lpstr>Times New Roman</vt:lpstr>
      <vt:lpstr>Cambria</vt:lpstr>
      <vt:lpstr>Arial</vt:lpstr>
      <vt:lpstr>Microsoft YaHei</vt:lpstr>
      <vt:lpstr>Arial Unicode MS</vt:lpstr>
      <vt:lpstr>思源黑体 CN</vt:lpstr>
      <vt:lpstr>Default Design</vt:lpstr>
      <vt:lpstr>3_Office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XIÊM NGUYỄN</cp:lastModifiedBy>
  <cp:revision>1117</cp:revision>
  <dcterms:created xsi:type="dcterms:W3CDTF">2008-09-09T22:52:00Z</dcterms:created>
  <dcterms:modified xsi:type="dcterms:W3CDTF">2025-11-28T01:19:10Z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ABFA646C6F7442868A92C5DB2866FCDB_13</vt:lpwstr>
  </property>
  <property fmtid="{D5CDD505-2E9C-101B-9397-08002B2CF9AE}" pid="3" name="KSOProductBuildVer">
    <vt:lpwstr>1033-12.2.0.23155</vt:lpwstr>
  </property>
</Properties>
</file>