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0"/>
  </p:notesMasterIdLst>
  <p:sldIdLst>
    <p:sldId id="327" r:id="rId5"/>
    <p:sldId id="447" r:id="rId6"/>
    <p:sldId id="450" r:id="rId7"/>
    <p:sldId id="440" r:id="rId8"/>
    <p:sldId id="451" r:id="rId9"/>
    <p:sldId id="444" r:id="rId11"/>
  </p:sldIdLst>
  <p:sldSz cx="16276320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1" userDrawn="1">
          <p15:clr>
            <a:srgbClr val="A4A3A4"/>
          </p15:clr>
        </p15:guide>
        <p15:guide id="2" pos="5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F0000"/>
    <a:srgbClr val="0000CC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60" d="100"/>
          <a:sy n="60" d="100"/>
        </p:scale>
        <p:origin x="-67" y="-178"/>
      </p:cViewPr>
      <p:guideLst>
        <p:guide orient="horz" pos="2891"/>
        <p:guide pos="5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41" y="1496485"/>
            <a:ext cx="12207240" cy="3183467"/>
          </a:xfrm>
        </p:spPr>
        <p:txBody>
          <a:bodyPr anchor="b"/>
          <a:lstStyle>
            <a:lvl1pPr algn="ctr">
              <a:defRPr sz="798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41" y="4802717"/>
            <a:ext cx="12207240" cy="2207683"/>
          </a:xfrm>
        </p:spPr>
        <p:txBody>
          <a:bodyPr/>
          <a:lstStyle>
            <a:lvl1pPr marL="0" indent="0" algn="ctr">
              <a:buNone/>
              <a:defRPr sz="3195"/>
            </a:lvl1pPr>
            <a:lvl2pPr marL="608965" indent="0" algn="ctr">
              <a:buNone/>
              <a:defRPr sz="2665"/>
            </a:lvl2pPr>
            <a:lvl3pPr marL="1217295" indent="0" algn="ctr">
              <a:buNone/>
              <a:defRPr sz="2400"/>
            </a:lvl3pPr>
            <a:lvl4pPr marL="1826260" indent="0" algn="ctr">
              <a:buNone/>
              <a:defRPr sz="2135"/>
            </a:lvl4pPr>
            <a:lvl5pPr marL="2435225" indent="0" algn="ctr">
              <a:buNone/>
              <a:defRPr sz="2135"/>
            </a:lvl5pPr>
            <a:lvl6pPr marL="3043555" indent="0" algn="ctr">
              <a:buNone/>
              <a:defRPr sz="2135"/>
            </a:lvl6pPr>
            <a:lvl7pPr marL="3652520" indent="0" algn="ctr">
              <a:buNone/>
              <a:defRPr sz="2135"/>
            </a:lvl7pPr>
            <a:lvl8pPr marL="4261485" indent="0" algn="ctr">
              <a:buNone/>
              <a:defRPr sz="2135"/>
            </a:lvl8pPr>
            <a:lvl9pPr marL="4869815" indent="0" algn="ctr">
              <a:buNone/>
              <a:defRPr sz="2135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20" y="2279652"/>
            <a:ext cx="14038326" cy="3803649"/>
          </a:xfrm>
        </p:spPr>
        <p:txBody>
          <a:bodyPr anchor="b"/>
          <a:lstStyle>
            <a:lvl1pPr>
              <a:defRPr sz="798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20" y="6119285"/>
            <a:ext cx="14038326" cy="2000249"/>
          </a:xfrm>
        </p:spPr>
        <p:txBody>
          <a:bodyPr/>
          <a:lstStyle>
            <a:lvl1pPr marL="0" indent="0">
              <a:buNone/>
              <a:defRPr sz="3195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626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522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355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252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148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6981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8997" y="2434167"/>
            <a:ext cx="6917436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9887" y="2434167"/>
            <a:ext cx="6917436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17" y="486835"/>
            <a:ext cx="14038326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18" y="2241552"/>
            <a:ext cx="6885646" cy="1098549"/>
          </a:xfrm>
        </p:spPr>
        <p:txBody>
          <a:bodyPr anchor="b"/>
          <a:lstStyle>
            <a:lvl1pPr marL="0" indent="0">
              <a:buNone/>
              <a:defRPr sz="3195" b="1"/>
            </a:lvl1pPr>
            <a:lvl2pPr marL="608965" indent="0">
              <a:buNone/>
              <a:defRPr sz="2665" b="1"/>
            </a:lvl2pPr>
            <a:lvl3pPr marL="1217295" indent="0">
              <a:buNone/>
              <a:defRPr sz="2400" b="1"/>
            </a:lvl3pPr>
            <a:lvl4pPr marL="1826260" indent="0">
              <a:buNone/>
              <a:defRPr sz="2135" b="1"/>
            </a:lvl4pPr>
            <a:lvl5pPr marL="2435225" indent="0">
              <a:buNone/>
              <a:defRPr sz="2135" b="1"/>
            </a:lvl5pPr>
            <a:lvl6pPr marL="3043555" indent="0">
              <a:buNone/>
              <a:defRPr sz="2135" b="1"/>
            </a:lvl6pPr>
            <a:lvl7pPr marL="3652520" indent="0">
              <a:buNone/>
              <a:defRPr sz="2135" b="1"/>
            </a:lvl7pPr>
            <a:lvl8pPr marL="4261485" indent="0">
              <a:buNone/>
              <a:defRPr sz="2135" b="1"/>
            </a:lvl8pPr>
            <a:lvl9pPr marL="4869815" indent="0">
              <a:buNone/>
              <a:defRPr sz="2135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18" y="3340100"/>
            <a:ext cx="6885646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39887" y="2241552"/>
            <a:ext cx="6919556" cy="1098549"/>
          </a:xfrm>
        </p:spPr>
        <p:txBody>
          <a:bodyPr anchor="b"/>
          <a:lstStyle>
            <a:lvl1pPr marL="0" indent="0">
              <a:buNone/>
              <a:defRPr sz="3195" b="1"/>
            </a:lvl1pPr>
            <a:lvl2pPr marL="608965" indent="0">
              <a:buNone/>
              <a:defRPr sz="2665" b="1"/>
            </a:lvl2pPr>
            <a:lvl3pPr marL="1217295" indent="0">
              <a:buNone/>
              <a:defRPr sz="2400" b="1"/>
            </a:lvl3pPr>
            <a:lvl4pPr marL="1826260" indent="0">
              <a:buNone/>
              <a:defRPr sz="2135" b="1"/>
            </a:lvl4pPr>
            <a:lvl5pPr marL="2435225" indent="0">
              <a:buNone/>
              <a:defRPr sz="2135" b="1"/>
            </a:lvl5pPr>
            <a:lvl6pPr marL="3043555" indent="0">
              <a:buNone/>
              <a:defRPr sz="2135" b="1"/>
            </a:lvl6pPr>
            <a:lvl7pPr marL="3652520" indent="0">
              <a:buNone/>
              <a:defRPr sz="2135" b="1"/>
            </a:lvl7pPr>
            <a:lvl8pPr marL="4261485" indent="0">
              <a:buNone/>
              <a:defRPr sz="2135" b="1"/>
            </a:lvl8pPr>
            <a:lvl9pPr marL="4869815" indent="0">
              <a:buNone/>
              <a:defRPr sz="2135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39887" y="3340100"/>
            <a:ext cx="6919556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18" y="609600"/>
            <a:ext cx="5249536" cy="2133600"/>
          </a:xfrm>
        </p:spPr>
        <p:txBody>
          <a:bodyPr anchor="b"/>
          <a:lstStyle>
            <a:lvl1pPr>
              <a:defRPr sz="426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556" y="1316568"/>
            <a:ext cx="8239887" cy="6498167"/>
          </a:xfrm>
        </p:spPr>
        <p:txBody>
          <a:bodyPr/>
          <a:lstStyle>
            <a:lvl1pPr>
              <a:defRPr sz="4260"/>
            </a:lvl1pPr>
            <a:lvl2pPr>
              <a:defRPr sz="3725"/>
            </a:lvl2pPr>
            <a:lvl3pPr>
              <a:defRPr sz="3195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18" y="2743200"/>
            <a:ext cx="5249536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8965" indent="0">
              <a:buNone/>
              <a:defRPr sz="1865"/>
            </a:lvl2pPr>
            <a:lvl3pPr marL="1217295" indent="0">
              <a:buNone/>
              <a:defRPr sz="1600"/>
            </a:lvl3pPr>
            <a:lvl4pPr marL="1826260" indent="0">
              <a:buNone/>
              <a:defRPr sz="1335"/>
            </a:lvl4pPr>
            <a:lvl5pPr marL="2435225" indent="0">
              <a:buNone/>
              <a:defRPr sz="1335"/>
            </a:lvl5pPr>
            <a:lvl6pPr marL="3043555" indent="0">
              <a:buNone/>
              <a:defRPr sz="1335"/>
            </a:lvl6pPr>
            <a:lvl7pPr marL="3652520" indent="0">
              <a:buNone/>
              <a:defRPr sz="1335"/>
            </a:lvl7pPr>
            <a:lvl8pPr marL="4261485" indent="0">
              <a:buNone/>
              <a:defRPr sz="1335"/>
            </a:lvl8pPr>
            <a:lvl9pPr marL="4869815" indent="0">
              <a:buNone/>
              <a:defRPr sz="133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18" y="609600"/>
            <a:ext cx="5249536" cy="2133600"/>
          </a:xfrm>
        </p:spPr>
        <p:txBody>
          <a:bodyPr anchor="b"/>
          <a:lstStyle>
            <a:lvl1pPr>
              <a:defRPr sz="426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556" y="1316568"/>
            <a:ext cx="8239887" cy="6498167"/>
          </a:xfrm>
        </p:spPr>
        <p:txBody>
          <a:bodyPr/>
          <a:lstStyle>
            <a:lvl1pPr marL="0" indent="0">
              <a:buNone/>
              <a:defRPr sz="4260"/>
            </a:lvl1pPr>
            <a:lvl2pPr marL="608965" indent="0">
              <a:buNone/>
              <a:defRPr sz="3725"/>
            </a:lvl2pPr>
            <a:lvl3pPr marL="1217295" indent="0">
              <a:buNone/>
              <a:defRPr sz="3195"/>
            </a:lvl3pPr>
            <a:lvl4pPr marL="1826260" indent="0">
              <a:buNone/>
              <a:defRPr sz="2665"/>
            </a:lvl4pPr>
            <a:lvl5pPr marL="2435225" indent="0">
              <a:buNone/>
              <a:defRPr sz="2665"/>
            </a:lvl5pPr>
            <a:lvl6pPr marL="3043555" indent="0">
              <a:buNone/>
              <a:defRPr sz="2665"/>
            </a:lvl6pPr>
            <a:lvl7pPr marL="3652520" indent="0">
              <a:buNone/>
              <a:defRPr sz="2665"/>
            </a:lvl7pPr>
            <a:lvl8pPr marL="4261485" indent="0">
              <a:buNone/>
              <a:defRPr sz="2665"/>
            </a:lvl8pPr>
            <a:lvl9pPr marL="4869815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18" y="2743200"/>
            <a:ext cx="5249536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8965" indent="0">
              <a:buNone/>
              <a:defRPr sz="1865"/>
            </a:lvl2pPr>
            <a:lvl3pPr marL="1217295" indent="0">
              <a:buNone/>
              <a:defRPr sz="1600"/>
            </a:lvl3pPr>
            <a:lvl4pPr marL="1826260" indent="0">
              <a:buNone/>
              <a:defRPr sz="1335"/>
            </a:lvl4pPr>
            <a:lvl5pPr marL="2435225" indent="0">
              <a:buNone/>
              <a:defRPr sz="1335"/>
            </a:lvl5pPr>
            <a:lvl6pPr marL="3043555" indent="0">
              <a:buNone/>
              <a:defRPr sz="1335"/>
            </a:lvl6pPr>
            <a:lvl7pPr marL="3652520" indent="0">
              <a:buNone/>
              <a:defRPr sz="1335"/>
            </a:lvl7pPr>
            <a:lvl8pPr marL="4261485" indent="0">
              <a:buNone/>
              <a:defRPr sz="1335"/>
            </a:lvl8pPr>
            <a:lvl9pPr marL="4869815" indent="0">
              <a:buNone/>
              <a:defRPr sz="1335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742" y="486835"/>
            <a:ext cx="3509582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8997" y="486835"/>
            <a:ext cx="10325291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</a:fld>
            <a:endParaRPr lang="en-US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34540" y="1496484"/>
            <a:ext cx="12207240" cy="3183467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34540" y="4802717"/>
            <a:ext cx="1220724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0520" y="2279651"/>
            <a:ext cx="14038326" cy="3803649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110520" y="6119284"/>
            <a:ext cx="14038326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118997" y="2434167"/>
            <a:ext cx="691743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239887" y="2434167"/>
            <a:ext cx="6917436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121117" y="2241551"/>
            <a:ext cx="6885646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121117" y="3340100"/>
            <a:ext cx="6885646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8239887" y="2241551"/>
            <a:ext cx="6919556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8239887" y="3340100"/>
            <a:ext cx="6919556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919556" y="1316567"/>
            <a:ext cx="8239887" cy="6498167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121117" y="2743200"/>
            <a:ext cx="52495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1117" y="609600"/>
            <a:ext cx="5249536" cy="2133600"/>
          </a:xfrm>
          <a:prstGeom prst="rect">
            <a:avLst/>
          </a:prstGeom>
        </p:spPr>
        <p:txBody>
          <a:bodyPr anchor="b"/>
          <a:lstStyle>
            <a:lvl1pPr>
              <a:defRPr sz="426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919556" y="1316567"/>
            <a:ext cx="8239887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121117" y="2743200"/>
            <a:ext cx="5249536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8997" y="486833"/>
            <a:ext cx="14038326" cy="176741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647742" y="486833"/>
            <a:ext cx="3509582" cy="774911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8997" y="486833"/>
            <a:ext cx="10325291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18997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91531" y="8475133"/>
            <a:ext cx="5493258" cy="48683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95151" y="8475133"/>
            <a:ext cx="3662172" cy="486833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8997" y="486835"/>
            <a:ext cx="14038326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997" y="2434167"/>
            <a:ext cx="14038326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8997" y="8475135"/>
            <a:ext cx="366217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532" y="8475135"/>
            <a:ext cx="549325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151" y="8475135"/>
            <a:ext cx="366217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1217295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7295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25" kern="1200">
          <a:solidFill>
            <a:schemeClr val="tx1"/>
          </a:solidFill>
          <a:latin typeface="+mn-lt"/>
          <a:ea typeface="+mn-ea"/>
          <a:cs typeface="+mn-cs"/>
        </a:defRPr>
      </a:lvl1pPr>
      <a:lvl2pPr marL="913765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195" kern="1200">
          <a:solidFill>
            <a:schemeClr val="tx1"/>
          </a:solidFill>
          <a:latin typeface="+mn-lt"/>
          <a:ea typeface="+mn-ea"/>
          <a:cs typeface="+mn-cs"/>
        </a:defRPr>
      </a:lvl2pPr>
      <a:lvl3pPr marL="1522095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1060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355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320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285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74615" indent="-304800" algn="l" defTabSz="1217295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6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55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5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4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8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072" y="0"/>
            <a:ext cx="2013973" cy="20114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ct val="267000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21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9.xml"/><Relationship Id="rId12" Type="http://schemas.microsoft.com/office/2007/relationships/media" Target="../media/media4.mp3"/><Relationship Id="rId11" Type="http://schemas.openxmlformats.org/officeDocument/2006/relationships/audio" Target="../media/media4.mp3"/><Relationship Id="rId10" Type="http://schemas.microsoft.com/office/2007/relationships/media" Target="../media/media3.mp3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93010" y="723900"/>
            <a:ext cx="11673840" cy="14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TOÀN THẮNG - 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893445" y="4343400"/>
            <a:ext cx="14567535" cy="172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28: Mở rộng vốn từ về nghề nghiệp. Câu hỏi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Nguyễn Thị Xiêm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3C5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519" y="5443538"/>
            <a:ext cx="3167856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760" y="1356995"/>
            <a:ext cx="13966190" cy="1377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img.loigiaihay.com/picture/2022/0315/6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2734508"/>
            <a:ext cx="12877799" cy="6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33319" y="6693567"/>
            <a:ext cx="2362200" cy="762001"/>
            <a:chOff x="4785519" y="6348284"/>
            <a:chExt cx="2362200" cy="762001"/>
          </a:xfrm>
        </p:grpSpPr>
        <p:sp>
          <p:nvSpPr>
            <p:cNvPr id="6" name="Rectangle 5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70755" y="6473372"/>
              <a:ext cx="1752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Dược sĩ</a:t>
              </a:r>
              <a:endParaRPr lang="en-US" sz="32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3319" y="7672135"/>
            <a:ext cx="2514600" cy="762001"/>
            <a:chOff x="4633119" y="6348284"/>
            <a:chExt cx="2514600" cy="762001"/>
          </a:xfrm>
        </p:grpSpPr>
        <p:sp>
          <p:nvSpPr>
            <p:cNvPr id="20" name="Rectangle 1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33119" y="6473372"/>
              <a:ext cx="2169795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Nông dân </a:t>
              </a:r>
              <a:endParaRPr lang="en-US" sz="3200" b="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348119" y="6705600"/>
            <a:ext cx="2362200" cy="762001"/>
            <a:chOff x="4785519" y="6348284"/>
            <a:chExt cx="2362200" cy="762001"/>
          </a:xfrm>
        </p:grpSpPr>
        <p:sp>
          <p:nvSpPr>
            <p:cNvPr id="24" name="Rectangle 23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5519" y="6473372"/>
              <a:ext cx="21868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Bán thuốc</a:t>
              </a:r>
              <a:endParaRPr lang="en-US" sz="32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324055" y="7684167"/>
            <a:ext cx="2362200" cy="762001"/>
            <a:chOff x="4785519" y="6348284"/>
            <a:chExt cx="2362200" cy="762001"/>
          </a:xfrm>
        </p:grpSpPr>
        <p:sp>
          <p:nvSpPr>
            <p:cNvPr id="27" name="Rectangle 26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00085" y="6436517"/>
              <a:ext cx="21192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Trồng trọt</a:t>
              </a:r>
              <a:endParaRPr lang="en-US" sz="3200" b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33319" y="5715000"/>
            <a:ext cx="2362200" cy="762001"/>
            <a:chOff x="4785519" y="6348284"/>
            <a:chExt cx="2362200" cy="762001"/>
          </a:xfrm>
        </p:grpSpPr>
        <p:sp>
          <p:nvSpPr>
            <p:cNvPr id="30" name="Rectangle 29"/>
            <p:cNvSpPr/>
            <p:nvPr/>
          </p:nvSpPr>
          <p:spPr>
            <a:xfrm>
              <a:off x="4785519" y="6348284"/>
              <a:ext cx="2362200" cy="762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70755" y="6473372"/>
              <a:ext cx="13917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/>
                <a:t>Bác sĩ</a:t>
              </a:r>
              <a:endParaRPr lang="en-US" sz="3200" b="1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8" y="2060589"/>
            <a:ext cx="4233512" cy="58560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050" name="Picture 2" descr="Bác sĩ gia đình: Chỉ cần một cuộc gọi sẽ xuất hiện bên bạn • Hello Bac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824" y="2008423"/>
            <a:ext cx="3647996" cy="275149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75" y="4780041"/>
            <a:ext cx="3752116" cy="31582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892" y="1966187"/>
            <a:ext cx="3938377" cy="281385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892" y="4824103"/>
            <a:ext cx="3938377" cy="309250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4269" y="4824101"/>
            <a:ext cx="4011340" cy="311423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0665" y="1966187"/>
            <a:ext cx="4018699" cy="28358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2401669"/>
            <a:ext cx="1457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M.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3673" y="4495800"/>
            <a:ext cx="58250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Các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dùng để hỏi là: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0"/>
            <a:ext cx="16256000" cy="91440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365760" y="406400"/>
            <a:ext cx="15494000" cy="8153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23" name="Cloud 22"/>
          <p:cNvSpPr/>
          <p:nvPr/>
        </p:nvSpPr>
        <p:spPr>
          <a:xfrm>
            <a:off x="2081892" y="4342968"/>
            <a:ext cx="3353523" cy="1553871"/>
          </a:xfrm>
          <a:prstGeom prst="cloud">
            <a:avLst/>
          </a:prstGeom>
          <a:solidFill>
            <a:srgbClr val="FFCCCC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a.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Bố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cậu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làm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nghề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gì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en-US" sz="2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3407785" y="1136243"/>
            <a:ext cx="3193584" cy="190712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b.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Vì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sao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cậu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thích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nghề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bác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sĩ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en-US" sz="2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25" name="Cloud 24"/>
          <p:cNvSpPr/>
          <p:nvPr/>
        </p:nvSpPr>
        <p:spPr>
          <a:xfrm>
            <a:off x="8246193" y="1187384"/>
            <a:ext cx="2718219" cy="1378253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c.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Mẹ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cậu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là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y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tá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à?</a:t>
            </a:r>
            <a:endParaRPr kumimoji="0" lang="en-US" sz="2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12290196" y="1323001"/>
            <a:ext cx="3099452" cy="242962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1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d.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Cậu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thường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thức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dậy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lúc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mấy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279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giờ</a:t>
            </a:r>
            <a:r>
              <a:rPr kumimoji="0" lang="en-US" sz="2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?</a:t>
            </a:r>
            <a:endParaRPr kumimoji="0" lang="en-US" sz="2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4" name="Picture 3" descr="A cartoon of a child waving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185" y="2756992"/>
            <a:ext cx="3418629" cy="5967061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30053" y="3318933"/>
            <a:ext cx="4153165" cy="5391573"/>
          </a:xfrm>
          <a:prstGeom prst="rect">
            <a:avLst/>
          </a:prstGeom>
        </p:spPr>
      </p:pic>
      <p:pic>
        <p:nvPicPr>
          <p:cNvPr id="7" name="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02640" y="304800"/>
            <a:ext cx="541867" cy="541867"/>
          </a:xfrm>
          <a:prstGeom prst="rect">
            <a:avLst/>
          </a:prstGeom>
        </p:spPr>
      </p:pic>
      <p:pic>
        <p:nvPicPr>
          <p:cNvPr id="8" name="2 (1)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43280" y="1225973"/>
            <a:ext cx="541867" cy="541867"/>
          </a:xfrm>
          <a:prstGeom prst="rect">
            <a:avLst/>
          </a:prstGeom>
        </p:spPr>
      </p:pic>
      <p:pic>
        <p:nvPicPr>
          <p:cNvPr id="10" name="3 (1)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04827" y="738293"/>
            <a:ext cx="541867" cy="541867"/>
          </a:xfrm>
          <a:prstGeom prst="rect">
            <a:avLst/>
          </a:prstGeom>
        </p:spPr>
      </p:pic>
      <p:pic>
        <p:nvPicPr>
          <p:cNvPr id="11" name="4 (1)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686107" y="1686560"/>
            <a:ext cx="541867" cy="5418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5360" y="1323975"/>
            <a:ext cx="14575790" cy="42068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c.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d. </a:t>
            </a:r>
            <a:r>
              <a:rPr lang="en-US" sz="38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mưa.</a:t>
            </a:r>
            <a:endParaRPr lang="en-US" sz="3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682</Words>
  <Application>WPS Presentation</Application>
  <PresentationFormat>Custom</PresentationFormat>
  <Paragraphs>43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 Light</vt:lpstr>
      <vt:lpstr>Calibri</vt:lpstr>
      <vt:lpstr>等线</vt:lpstr>
      <vt:lpstr>等线</vt:lpstr>
      <vt:lpstr>Default Design</vt:lpstr>
      <vt:lpstr>Office Theme</vt:lpstr>
      <vt:lpstr>千图网拥有20W+精美PPT模板 更多PPT模板下载至：www.58pic.com/office/ppt​​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XIÊM NGUYỄN</cp:lastModifiedBy>
  <cp:revision>1113</cp:revision>
  <dcterms:created xsi:type="dcterms:W3CDTF">2008-09-09T22:52:00Z</dcterms:created>
  <dcterms:modified xsi:type="dcterms:W3CDTF">2025-12-13T14:49:29Z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647D92CFAFE64EBB80EF2AE6ACE0B3A6_13</vt:lpwstr>
  </property>
  <property fmtid="{D5CDD505-2E9C-101B-9397-08002B2CF9AE}" pid="3" name="KSOProductBuildVer">
    <vt:lpwstr>1033-12.2.0.23155</vt:lpwstr>
  </property>
</Properties>
</file>