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wdp" ContentType="image/vnd.ms-photo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79" r:id="rId5"/>
    <p:sldId id="280" r:id="rId6"/>
    <p:sldId id="268" r:id="rId8"/>
    <p:sldId id="278" r:id="rId9"/>
    <p:sldId id="266" r:id="rId10"/>
    <p:sldId id="270" r:id="rId11"/>
    <p:sldId id="271" r:id="rId12"/>
    <p:sldId id="272" r:id="rId13"/>
    <p:sldId id="273" r:id="rId14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115" y="-72"/>
      </p:cViewPr>
      <p:guideLst>
        <p:guide orient="horz" pos="2880"/>
        <p:guide pos="5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320" cy="9143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>
            <a:fillRect/>
          </a:stretch>
        </p:blipFill>
        <p:spPr>
          <a:xfrm>
            <a:off x="0" y="228600"/>
            <a:ext cx="16276320" cy="891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3560445" y="-3555999"/>
            <a:ext cx="9155427" cy="1625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1627575" y="-689183"/>
            <a:ext cx="1086414" cy="3404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544396" y="470693"/>
            <a:ext cx="1973918" cy="1682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40003" y="1276351"/>
            <a:ext cx="796470" cy="414867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5764530" y="3962400"/>
            <a:ext cx="4747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>
                    <a:alpha val="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感谢您下载包图网平台上提供的</a:t>
            </a:r>
            <a:r>
              <a:rPr lang="en-US" altLang="zh-CN" sz="400" dirty="0">
                <a:solidFill>
                  <a:schemeClr val="bg1">
                    <a:alpha val="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PPT</a:t>
            </a:r>
            <a:r>
              <a:rPr lang="zh-CN" altLang="en-US" sz="400" dirty="0">
                <a:solidFill>
                  <a:schemeClr val="bg1">
                    <a:alpha val="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400" dirty="0">
              <a:solidFill>
                <a:schemeClr val="bg1">
                  <a:alpha val="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r>
              <a:rPr lang="en-US" altLang="zh-CN" sz="800" dirty="0">
                <a:solidFill>
                  <a:schemeClr val="bg1">
                    <a:alpha val="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ibaotu.com</a:t>
            </a:r>
            <a:endParaRPr lang="en-US" altLang="zh-CN" sz="800" dirty="0">
              <a:solidFill>
                <a:schemeClr val="bg1">
                  <a:alpha val="0"/>
                </a:schemeClr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3" name="Freeform 2"/>
          <p:cNvSpPr/>
          <p:nvPr userDrawn="1"/>
        </p:nvSpPr>
        <p:spPr>
          <a:xfrm>
            <a:off x="0" y="0"/>
            <a:ext cx="16276320" cy="9144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6777" b="-16777"/>
            </a:stretch>
          </a:blipFill>
        </p:spPr>
        <p:txBody>
          <a:bodyPr/>
          <a:lstStyle/>
          <a:p>
            <a:endParaRPr lang="en-US" sz="2400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298449" y="373488"/>
            <a:ext cx="15701697" cy="8478627"/>
            <a:chOff x="0" y="0"/>
            <a:chExt cx="4646547" cy="2512186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4646547" cy="2512186"/>
            </a:xfrm>
            <a:custGeom>
              <a:avLst/>
              <a:gdLst/>
              <a:ahLst/>
              <a:cxnLst/>
              <a:rect l="l" t="t" r="r" b="b"/>
              <a:pathLst>
                <a:path w="4646547" h="2512186">
                  <a:moveTo>
                    <a:pt x="13165" y="0"/>
                  </a:moveTo>
                  <a:lnTo>
                    <a:pt x="4633382" y="0"/>
                  </a:lnTo>
                  <a:cubicBezTo>
                    <a:pt x="4636873" y="0"/>
                    <a:pt x="4640222" y="1387"/>
                    <a:pt x="4642691" y="3856"/>
                  </a:cubicBezTo>
                  <a:cubicBezTo>
                    <a:pt x="4645159" y="6325"/>
                    <a:pt x="4646547" y="9673"/>
                    <a:pt x="4646547" y="13165"/>
                  </a:cubicBezTo>
                  <a:lnTo>
                    <a:pt x="4646547" y="2499021"/>
                  </a:lnTo>
                  <a:cubicBezTo>
                    <a:pt x="4646547" y="2502512"/>
                    <a:pt x="4645159" y="2505861"/>
                    <a:pt x="4642691" y="2508330"/>
                  </a:cubicBezTo>
                  <a:cubicBezTo>
                    <a:pt x="4640222" y="2510799"/>
                    <a:pt x="4636873" y="2512186"/>
                    <a:pt x="4633382" y="2512186"/>
                  </a:cubicBezTo>
                  <a:lnTo>
                    <a:pt x="13165" y="2512186"/>
                  </a:lnTo>
                  <a:cubicBezTo>
                    <a:pt x="9673" y="2512186"/>
                    <a:pt x="6325" y="2510799"/>
                    <a:pt x="3856" y="2508330"/>
                  </a:cubicBezTo>
                  <a:cubicBezTo>
                    <a:pt x="1387" y="2505861"/>
                    <a:pt x="0" y="2502512"/>
                    <a:pt x="0" y="2499021"/>
                  </a:cubicBezTo>
                  <a:lnTo>
                    <a:pt x="0" y="13165"/>
                  </a:lnTo>
                  <a:cubicBezTo>
                    <a:pt x="0" y="9673"/>
                    <a:pt x="1387" y="6325"/>
                    <a:pt x="3856" y="3856"/>
                  </a:cubicBezTo>
                  <a:cubicBezTo>
                    <a:pt x="6325" y="1387"/>
                    <a:pt x="9673" y="0"/>
                    <a:pt x="13165" y="0"/>
                  </a:cubicBezTo>
                  <a:close/>
                </a:path>
              </a:pathLst>
            </a:custGeom>
            <a:solidFill>
              <a:srgbClr val="F3FDE3"/>
            </a:solidFill>
            <a:ln w="38100" cap="rnd">
              <a:solidFill>
                <a:srgbClr val="21522D"/>
              </a:solidFill>
              <a:prstDash val="lgDash"/>
              <a:rou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0" y="-9525"/>
              <a:ext cx="4646547" cy="2521711"/>
            </a:xfrm>
            <a:prstGeom prst="rect">
              <a:avLst/>
            </a:prstGeom>
          </p:spPr>
          <p:txBody>
            <a:bodyPr lIns="45156" tIns="45156" rIns="45156" bIns="45156" rtlCol="0" anchor="ctr"/>
            <a:lstStyle/>
            <a:p>
              <a:pPr algn="ctr">
                <a:lnSpc>
                  <a:spcPts val="1920"/>
                </a:lnSpc>
              </a:pPr>
              <a:endParaRPr sz="1600"/>
            </a:p>
          </p:txBody>
        </p:sp>
      </p:grpSp>
      <p:pic>
        <p:nvPicPr>
          <p:cNvPr id="11" name="Picture 10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354" y="0"/>
            <a:ext cx="2126222" cy="2123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emf"/><Relationship Id="rId3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79980" y="723900"/>
            <a:ext cx="1209548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TOÀN THẮNG - 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94519" y="4343401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37: CHIA SỐ CÓ BA CHỮ SỐ CHO SỐ CÓ MỘT CHỮ SỐ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282315" y="8001000"/>
            <a:ext cx="5861685" cy="831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 viên: Nguyễn Thị Xiêm</a:t>
            </a: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3C5</a:t>
            </a: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9" y="2573622"/>
            <a:ext cx="12841767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646819" y="4616768"/>
            <a:ext cx="614680" cy="614157"/>
            <a:chOff x="789802" y="4261701"/>
            <a:chExt cx="491744" cy="488405"/>
          </a:xfrm>
        </p:grpSpPr>
        <p:sp>
          <p:nvSpPr>
            <p:cNvPr id="15" name="Rounded Rectangle 14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33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5399" y="7797800"/>
            <a:ext cx="614680" cy="614157"/>
            <a:chOff x="789802" y="4261701"/>
            <a:chExt cx="491744" cy="488405"/>
          </a:xfrm>
        </p:grpSpPr>
        <p:sp>
          <p:nvSpPr>
            <p:cNvPr id="18" name="Rounded Rectangle 17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802" y="4282667"/>
              <a:ext cx="481158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53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41400" y="3209057"/>
            <a:ext cx="809838" cy="614157"/>
            <a:chOff x="708522" y="4261701"/>
            <a:chExt cx="647870" cy="488405"/>
          </a:xfrm>
        </p:grpSpPr>
        <p:sp>
          <p:nvSpPr>
            <p:cNvPr id="24" name="Rounded Rectangle 23"/>
            <p:cNvSpPr/>
            <p:nvPr/>
          </p:nvSpPr>
          <p:spPr>
            <a:xfrm>
              <a:off x="793866" y="4261701"/>
              <a:ext cx="487680" cy="488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522" y="4282667"/>
              <a:ext cx="647870" cy="465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tx1"/>
                  </a:solidFill>
                </a:rPr>
                <a:t>138</a:t>
              </a:r>
              <a:endParaRPr lang="en-US" sz="3200" b="1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530075989137755410_v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60" y="0"/>
            <a:ext cx="16256000" cy="914400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5973" y="0"/>
            <a:ext cx="1270187" cy="1083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160" y="0"/>
            <a:ext cx="3275769" cy="1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87" y="3744281"/>
            <a:ext cx="10883579" cy="384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/>
          <p:cNvSpPr/>
          <p:nvPr/>
        </p:nvSpPr>
        <p:spPr>
          <a:xfrm>
            <a:off x="2334851" y="2849232"/>
            <a:ext cx="3558659" cy="12700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từ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2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vỏ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chai.</a:t>
            </a:r>
            <a:endParaRPr lang="en-US" sz="3735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6233752" y="907312"/>
            <a:ext cx="4465675" cy="243219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Với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312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vỏ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chai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thì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bao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nhiêu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nhỉ</a:t>
            </a:r>
            <a:endParaRPr lang="en-US" sz="3735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Speech Bubble: Rectangle with Corners Rounded 20"/>
          <p:cNvSpPr/>
          <p:nvPr/>
        </p:nvSpPr>
        <p:spPr>
          <a:xfrm>
            <a:off x="10855369" y="836428"/>
            <a:ext cx="5410791" cy="2758263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Xếp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mỗi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5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thì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được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bao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nhiêu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còn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dư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mấy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735" dirty="0" err="1">
                <a:latin typeface="Calibri" panose="020F0502020204030204" charset="0"/>
                <a:cs typeface="Calibri" panose="020F0502020204030204" charset="0"/>
              </a:rPr>
              <a:t>chơi</a:t>
            </a:r>
            <a:r>
              <a:rPr lang="en-US" sz="3735" dirty="0">
                <a:latin typeface="Calibri" panose="020F0502020204030204" charset="0"/>
                <a:cs typeface="Calibri" panose="020F0502020204030204" charset="0"/>
              </a:rPr>
              <a:t>?</a:t>
            </a:r>
            <a:endParaRPr lang="en-US" sz="3735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312 : 2 = ?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265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0449" y="7198379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3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867975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11; 11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10;11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8311" y="5998458"/>
            <a:ext cx="8839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12; 12 chia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12;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9911" y="802432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312 : 2 = 156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70" y="406310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3911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6277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50319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8044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519" y="600434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13138" y="426878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90768" y="6550729"/>
            <a:ext cx="682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9249" y="722783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4719" y="2438400"/>
            <a:ext cx="7620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7319" y="3429000"/>
            <a:ext cx="990600" cy="1524000"/>
            <a:chOff x="3794919" y="3429000"/>
            <a:chExt cx="990600" cy="1524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4919" y="3429000"/>
              <a:ext cx="0" cy="1524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94919" y="4228917"/>
              <a:ext cx="990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2569311" y="4740215"/>
            <a:ext cx="609600" cy="42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28119" y="5940841"/>
            <a:ext cx="685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66186" y="3275973"/>
            <a:ext cx="769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5 được 3, viết 3.</a:t>
            </a:r>
            <a:endParaRPr lang="en-US" sz="3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nhân 3 bằng 15; 15 trừ 15 bằng 0.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119" y="4649499"/>
            <a:ext cx="72390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6, 6 chia 5 được 1, viết 1.</a:t>
            </a:r>
            <a:endParaRPr lang="en-US" sz="3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nhân 5 bằng 5; 6 trừ 5 bằng 1.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9962" y="3508653"/>
            <a:ext cx="9996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40719" y="3513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4519" y="4275892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4769" y="4063107"/>
            <a:ext cx="763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69119" y="4744511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519" y="4743230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23419" y="4267017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9482" y="5321350"/>
            <a:ext cx="6795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3119" y="5998458"/>
            <a:ext cx="49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6051" y="2438400"/>
            <a:ext cx="30480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156 : 5 = 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9870" y="6675566"/>
            <a:ext cx="440026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156 : 5 = 31 (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5" grpId="0"/>
      <p:bldP spid="36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20" y="104140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37: CHIA SỐ CÓ BA CHỮ SỐ CHO SỐ CÓ MỘT CHỮ SỐ (T1)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2598203"/>
            <a:ext cx="12801600" cy="525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4"/>
          <a:stretch>
            <a:fillRect/>
          </a:stretch>
        </p:blipFill>
        <p:spPr bwMode="auto">
          <a:xfrm>
            <a:off x="2118519" y="2733238"/>
            <a:ext cx="3429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17336" y="24751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24669"/>
          <a:stretch>
            <a:fillRect/>
          </a:stretch>
        </p:blipFill>
        <p:spPr bwMode="auto">
          <a:xfrm>
            <a:off x="5547519" y="2760100"/>
            <a:ext cx="4572000" cy="52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/>
          <a:stretch>
            <a:fillRect/>
          </a:stretch>
        </p:blipFill>
        <p:spPr bwMode="auto">
          <a:xfrm>
            <a:off x="10119519" y="2841206"/>
            <a:ext cx="4114800" cy="51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336" y="24751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87"/>
          <a:stretch>
            <a:fillRect/>
          </a:stretch>
        </p:blipFill>
        <p:spPr bwMode="auto">
          <a:xfrm>
            <a:off x="2477065" y="2819400"/>
            <a:ext cx="29180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r="30736"/>
          <a:stretch>
            <a:fillRect/>
          </a:stretch>
        </p:blipFill>
        <p:spPr bwMode="auto">
          <a:xfrm>
            <a:off x="5776119" y="2819400"/>
            <a:ext cx="312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99, 100, 101, 102, 103 Bài 37: Chia số có ba chữ số cho số có một chữ số | Kết nối tri thứ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/>
          <a:stretch>
            <a:fillRect/>
          </a:stretch>
        </p:blipFill>
        <p:spPr bwMode="auto">
          <a:xfrm>
            <a:off x="10119519" y="28194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2133600"/>
            <a:ext cx="14570101" cy="1851005"/>
            <a:chOff x="1470819" y="1943100"/>
            <a:chExt cx="14570101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922401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354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endPara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?.</a:t>
              </a:r>
              <a:endPara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WPS Presentation</Application>
  <PresentationFormat>Custom</PresentationFormat>
  <Paragraphs>124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等线</vt:lpstr>
      <vt:lpstr>等线</vt:lpstr>
      <vt:lpstr>Office Theme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XIÊM NGUYỄN</cp:lastModifiedBy>
  <cp:revision>141</cp:revision>
  <dcterms:created xsi:type="dcterms:W3CDTF">2022-07-10T01:37:00Z</dcterms:created>
  <dcterms:modified xsi:type="dcterms:W3CDTF">2025-12-13T14:32:35Z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D777BB451D6A4ACB87E5C1416A4366F8_13</vt:lpwstr>
  </property>
  <property fmtid="{D5CDD505-2E9C-101B-9397-08002B2CF9AE}" pid="3" name="KSOProductBuildVer">
    <vt:lpwstr>1033-12.2.0.23155</vt:lpwstr>
  </property>
</Properties>
</file>