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wmf" ContentType="image/x-wmf"/>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8"/>
  </p:notesMasterIdLst>
  <p:sldIdLst>
    <p:sldId id="269" r:id="rId5"/>
    <p:sldId id="278" r:id="rId6"/>
    <p:sldId id="274" r:id="rId7"/>
    <p:sldId id="275" r:id="rId9"/>
    <p:sldId id="276" r:id="rId10"/>
    <p:sldId id="277" r:id="rId11"/>
    <p:sldId id="273" r:id="rId12"/>
  </p:sldIdLst>
  <p:sldSz cx="16276320" cy="9144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725805" algn="l" rtl="0" fontAlgn="base">
      <a:spcBef>
        <a:spcPct val="0"/>
      </a:spcBef>
      <a:spcAft>
        <a:spcPct val="0"/>
      </a:spcAft>
      <a:defRPr kern="1200">
        <a:solidFill>
          <a:schemeClr val="tx1"/>
        </a:solidFill>
        <a:latin typeface="Arial" panose="020B0604020202020204" pitchFamily="34" charset="0"/>
        <a:ea typeface="+mn-ea"/>
        <a:cs typeface="+mn-cs"/>
      </a:defRPr>
    </a:lvl2pPr>
    <a:lvl3pPr marL="1450975" algn="l" rtl="0" fontAlgn="base">
      <a:spcBef>
        <a:spcPct val="0"/>
      </a:spcBef>
      <a:spcAft>
        <a:spcPct val="0"/>
      </a:spcAft>
      <a:defRPr kern="1200">
        <a:solidFill>
          <a:schemeClr val="tx1"/>
        </a:solidFill>
        <a:latin typeface="Arial" panose="020B0604020202020204" pitchFamily="34" charset="0"/>
        <a:ea typeface="+mn-ea"/>
        <a:cs typeface="+mn-cs"/>
      </a:defRPr>
    </a:lvl3pPr>
    <a:lvl4pPr marL="2176780" algn="l" rtl="0" fontAlgn="base">
      <a:spcBef>
        <a:spcPct val="0"/>
      </a:spcBef>
      <a:spcAft>
        <a:spcPct val="0"/>
      </a:spcAft>
      <a:defRPr kern="1200">
        <a:solidFill>
          <a:schemeClr val="tx1"/>
        </a:solidFill>
        <a:latin typeface="Arial" panose="020B0604020202020204" pitchFamily="34" charset="0"/>
        <a:ea typeface="+mn-ea"/>
        <a:cs typeface="+mn-cs"/>
      </a:defRPr>
    </a:lvl4pPr>
    <a:lvl5pPr marL="2901950" algn="l" rtl="0" fontAlgn="base">
      <a:spcBef>
        <a:spcPct val="0"/>
      </a:spcBef>
      <a:spcAft>
        <a:spcPct val="0"/>
      </a:spcAft>
      <a:defRPr kern="1200">
        <a:solidFill>
          <a:schemeClr val="tx1"/>
        </a:solidFill>
        <a:latin typeface="Arial" panose="020B0604020202020204" pitchFamily="34" charset="0"/>
        <a:ea typeface="+mn-ea"/>
        <a:cs typeface="+mn-cs"/>
      </a:defRPr>
    </a:lvl5pPr>
    <a:lvl6pPr marL="3627755" algn="l" defTabSz="1450975" rtl="0" eaLnBrk="1" latinLnBrk="0" hangingPunct="1">
      <a:defRPr kern="1200">
        <a:solidFill>
          <a:schemeClr val="tx1"/>
        </a:solidFill>
        <a:latin typeface="Arial" panose="020B0604020202020204" pitchFamily="34" charset="0"/>
        <a:ea typeface="+mn-ea"/>
        <a:cs typeface="+mn-cs"/>
      </a:defRPr>
    </a:lvl6pPr>
    <a:lvl7pPr marL="4353560" algn="l" defTabSz="1450975" rtl="0" eaLnBrk="1" latinLnBrk="0" hangingPunct="1">
      <a:defRPr kern="1200">
        <a:solidFill>
          <a:schemeClr val="tx1"/>
        </a:solidFill>
        <a:latin typeface="Arial" panose="020B0604020202020204" pitchFamily="34" charset="0"/>
        <a:ea typeface="+mn-ea"/>
        <a:cs typeface="+mn-cs"/>
      </a:defRPr>
    </a:lvl7pPr>
    <a:lvl8pPr marL="5078730" algn="l" defTabSz="1450975" rtl="0" eaLnBrk="1" latinLnBrk="0" hangingPunct="1">
      <a:defRPr kern="1200">
        <a:solidFill>
          <a:schemeClr val="tx1"/>
        </a:solidFill>
        <a:latin typeface="Arial" panose="020B0604020202020204" pitchFamily="34" charset="0"/>
        <a:ea typeface="+mn-ea"/>
        <a:cs typeface="+mn-cs"/>
      </a:defRPr>
    </a:lvl8pPr>
    <a:lvl9pPr marL="5804535" algn="l" defTabSz="1450975"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800080"/>
    <a:srgbClr val="CC00FF"/>
    <a:srgbClr val="3333FF"/>
    <a:srgbClr val="FF6699"/>
    <a:srgbClr val="9900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89" autoAdjust="0"/>
  </p:normalViewPr>
  <p:slideViewPr>
    <p:cSldViewPr showGuides="1">
      <p:cViewPr varScale="1">
        <p:scale>
          <a:sx n="59" d="100"/>
          <a:sy n="59" d="100"/>
        </p:scale>
        <p:origin x="-158" y="-77"/>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notesMaster" Target="notesMasters/notesMaster1.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 Type="http://schemas.openxmlformats.org/officeDocument/2006/relationships/theme" Target="theme/theme1.xml"/><Relationship Id="rId16" Type="http://schemas.openxmlformats.org/officeDocument/2006/relationships/commentAuthors" Target="commentAuthors.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084078-C073-4474-8B8A-8ACDDB29D3B0}" type="datetimeFigureOut">
              <a:rPr lang="en-US" smtClean="0"/>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241E18-5CA8-4D3F-A809-798A92CA194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1451610" rtl="0" eaLnBrk="1" latinLnBrk="0" hangingPunct="1">
      <a:defRPr sz="1900" kern="1200">
        <a:solidFill>
          <a:schemeClr val="tx1"/>
        </a:solidFill>
        <a:latin typeface="+mn-lt"/>
        <a:ea typeface="+mn-ea"/>
        <a:cs typeface="+mn-cs"/>
      </a:defRPr>
    </a:lvl1pPr>
    <a:lvl2pPr marL="725805" algn="l" defTabSz="1451610" rtl="0" eaLnBrk="1" latinLnBrk="0" hangingPunct="1">
      <a:defRPr sz="1900" kern="1200">
        <a:solidFill>
          <a:schemeClr val="tx1"/>
        </a:solidFill>
        <a:latin typeface="+mn-lt"/>
        <a:ea typeface="+mn-ea"/>
        <a:cs typeface="+mn-cs"/>
      </a:defRPr>
    </a:lvl2pPr>
    <a:lvl3pPr marL="1451610" algn="l" defTabSz="1451610" rtl="0" eaLnBrk="1" latinLnBrk="0" hangingPunct="1">
      <a:defRPr sz="1900" kern="1200">
        <a:solidFill>
          <a:schemeClr val="tx1"/>
        </a:solidFill>
        <a:latin typeface="+mn-lt"/>
        <a:ea typeface="+mn-ea"/>
        <a:cs typeface="+mn-cs"/>
      </a:defRPr>
    </a:lvl3pPr>
    <a:lvl4pPr marL="2177415" algn="l" defTabSz="1451610" rtl="0" eaLnBrk="1" latinLnBrk="0" hangingPunct="1">
      <a:defRPr sz="1900" kern="1200">
        <a:solidFill>
          <a:schemeClr val="tx1"/>
        </a:solidFill>
        <a:latin typeface="+mn-lt"/>
        <a:ea typeface="+mn-ea"/>
        <a:cs typeface="+mn-cs"/>
      </a:defRPr>
    </a:lvl4pPr>
    <a:lvl5pPr marL="2903220" algn="l" defTabSz="1451610" rtl="0" eaLnBrk="1" latinLnBrk="0" hangingPunct="1">
      <a:defRPr sz="1900" kern="1200">
        <a:solidFill>
          <a:schemeClr val="tx1"/>
        </a:solidFill>
        <a:latin typeface="+mn-lt"/>
        <a:ea typeface="+mn-ea"/>
        <a:cs typeface="+mn-cs"/>
      </a:defRPr>
    </a:lvl5pPr>
    <a:lvl6pPr marL="3629025" algn="l" defTabSz="1451610" rtl="0" eaLnBrk="1" latinLnBrk="0" hangingPunct="1">
      <a:defRPr sz="1900" kern="1200">
        <a:solidFill>
          <a:schemeClr val="tx1"/>
        </a:solidFill>
        <a:latin typeface="+mn-lt"/>
        <a:ea typeface="+mn-ea"/>
        <a:cs typeface="+mn-cs"/>
      </a:defRPr>
    </a:lvl6pPr>
    <a:lvl7pPr marL="4354830" algn="l" defTabSz="1451610" rtl="0" eaLnBrk="1" latinLnBrk="0" hangingPunct="1">
      <a:defRPr sz="1900" kern="1200">
        <a:solidFill>
          <a:schemeClr val="tx1"/>
        </a:solidFill>
        <a:latin typeface="+mn-lt"/>
        <a:ea typeface="+mn-ea"/>
        <a:cs typeface="+mn-cs"/>
      </a:defRPr>
    </a:lvl7pPr>
    <a:lvl8pPr marL="5080635" algn="l" defTabSz="1451610" rtl="0" eaLnBrk="1" latinLnBrk="0" hangingPunct="1">
      <a:defRPr sz="1900" kern="1200">
        <a:solidFill>
          <a:schemeClr val="tx1"/>
        </a:solidFill>
        <a:latin typeface="+mn-lt"/>
        <a:ea typeface="+mn-ea"/>
        <a:cs typeface="+mn-cs"/>
      </a:defRPr>
    </a:lvl8pPr>
    <a:lvl9pPr marL="5806440" algn="l" defTabSz="1451610"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solidFill>
                  <a:prstClr val="black"/>
                </a:solidFill>
              </a:rPr>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solidFill>
                  <a:prstClr val="black"/>
                </a:solidFill>
              </a:rPr>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solidFill>
                  <a:prstClr val="black"/>
                </a:solidFill>
              </a:rPr>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solidFill>
                  <a:prstClr val="black"/>
                </a:solidFill>
              </a:rPr>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6" Type="http://schemas.openxmlformats.org/officeDocument/2006/relationships/image" Target="../media/image14.png"/><Relationship Id="rId5" Type="http://schemas.microsoft.com/office/2007/relationships/hdphoto" Target="../media/image13.wdp"/><Relationship Id="rId4" Type="http://schemas.openxmlformats.org/officeDocument/2006/relationships/image" Target="../media/image12.png"/><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image" Target="../media/image9.svg"/><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4" Type="http://schemas.openxmlformats.org/officeDocument/2006/relationships/image" Target="../media/image5.png"/><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76"/>
            <a:ext cx="13835142"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41497" y="5181600"/>
            <a:ext cx="11393647" cy="2336800"/>
          </a:xfrm>
        </p:spPr>
        <p:txBody>
          <a:bodyPr/>
          <a:lstStyle>
            <a:lvl1pPr marL="0" indent="0" algn="ctr">
              <a:buNone/>
              <a:defRPr>
                <a:solidFill>
                  <a:schemeClr val="tx1">
                    <a:tint val="75000"/>
                  </a:schemeClr>
                </a:solidFill>
              </a:defRPr>
            </a:lvl1pPr>
            <a:lvl2pPr marL="725170" indent="0" algn="ctr">
              <a:buNone/>
              <a:defRPr>
                <a:solidFill>
                  <a:schemeClr val="tx1">
                    <a:tint val="75000"/>
                  </a:schemeClr>
                </a:solidFill>
              </a:defRPr>
            </a:lvl2pPr>
            <a:lvl3pPr marL="1450975" indent="0" algn="ctr">
              <a:buNone/>
              <a:defRPr>
                <a:solidFill>
                  <a:schemeClr val="tx1">
                    <a:tint val="75000"/>
                  </a:schemeClr>
                </a:solidFill>
              </a:defRPr>
            </a:lvl3pPr>
            <a:lvl4pPr marL="2176145" indent="0" algn="ctr">
              <a:buNone/>
              <a:defRPr>
                <a:solidFill>
                  <a:schemeClr val="tx1">
                    <a:tint val="75000"/>
                  </a:schemeClr>
                </a:solidFill>
              </a:defRPr>
            </a:lvl4pPr>
            <a:lvl5pPr marL="2901315" indent="0" algn="ctr">
              <a:buNone/>
              <a:defRPr>
                <a:solidFill>
                  <a:schemeClr val="tx1">
                    <a:tint val="75000"/>
                  </a:schemeClr>
                </a:solidFill>
              </a:defRPr>
            </a:lvl5pPr>
            <a:lvl6pPr marL="3627120" indent="0" algn="ctr">
              <a:buNone/>
              <a:defRPr>
                <a:solidFill>
                  <a:schemeClr val="tx1">
                    <a:tint val="75000"/>
                  </a:schemeClr>
                </a:solidFill>
              </a:defRPr>
            </a:lvl6pPr>
            <a:lvl7pPr marL="4352290" indent="0" algn="ctr">
              <a:buNone/>
              <a:defRPr>
                <a:solidFill>
                  <a:schemeClr val="tx1">
                    <a:tint val="75000"/>
                  </a:schemeClr>
                </a:solidFill>
              </a:defRPr>
            </a:lvl7pPr>
            <a:lvl8pPr marL="5078095" indent="0" algn="ctr">
              <a:buNone/>
              <a:defRPr>
                <a:solidFill>
                  <a:schemeClr val="tx1">
                    <a:tint val="75000"/>
                  </a:schemeClr>
                </a:solidFill>
              </a:defRPr>
            </a:lvl8pPr>
            <a:lvl9pPr marL="580326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47" y="488951"/>
            <a:ext cx="6516307"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9641" y="488951"/>
            <a:ext cx="19286120" cy="1040130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41497" y="5181600"/>
            <a:ext cx="11393647" cy="2336800"/>
          </a:xfrm>
        </p:spPr>
        <p:txBody>
          <a:bodyPr/>
          <a:lstStyle>
            <a:lvl1pPr marL="0" indent="0" algn="ctr">
              <a:buNone/>
              <a:defRPr>
                <a:solidFill>
                  <a:schemeClr val="tx1">
                    <a:tint val="75000"/>
                  </a:schemeClr>
                </a:solidFill>
              </a:defRPr>
            </a:lvl1pPr>
            <a:lvl2pPr marL="725805" indent="0" algn="ctr">
              <a:buNone/>
              <a:defRPr>
                <a:solidFill>
                  <a:schemeClr val="tx1">
                    <a:tint val="75000"/>
                  </a:schemeClr>
                </a:solidFill>
              </a:defRPr>
            </a:lvl2pPr>
            <a:lvl3pPr marL="1452245" indent="0" algn="ctr">
              <a:buNone/>
              <a:defRPr>
                <a:solidFill>
                  <a:schemeClr val="tx1">
                    <a:tint val="75000"/>
                  </a:schemeClr>
                </a:solidFill>
              </a:defRPr>
            </a:lvl3pPr>
            <a:lvl4pPr marL="2178050" indent="0" algn="ctr">
              <a:buNone/>
              <a:defRPr>
                <a:solidFill>
                  <a:schemeClr val="tx1">
                    <a:tint val="75000"/>
                  </a:schemeClr>
                </a:solidFill>
              </a:defRPr>
            </a:lvl4pPr>
            <a:lvl5pPr marL="2904490" indent="0" algn="ctr">
              <a:buNone/>
              <a:defRPr>
                <a:solidFill>
                  <a:schemeClr val="tx1">
                    <a:tint val="75000"/>
                  </a:schemeClr>
                </a:solidFill>
              </a:defRPr>
            </a:lvl5pPr>
            <a:lvl6pPr marL="3630295" indent="0" algn="ctr">
              <a:buNone/>
              <a:defRPr>
                <a:solidFill>
                  <a:schemeClr val="tx1">
                    <a:tint val="75000"/>
                  </a:schemeClr>
                </a:solidFill>
              </a:defRPr>
            </a:lvl6pPr>
            <a:lvl7pPr marL="4356735" indent="0" algn="ctr">
              <a:buNone/>
              <a:defRPr>
                <a:solidFill>
                  <a:schemeClr val="tx1">
                    <a:tint val="75000"/>
                  </a:schemeClr>
                </a:solidFill>
              </a:defRPr>
            </a:lvl7pPr>
            <a:lvl8pPr marL="5082540" indent="0" algn="ctr">
              <a:buNone/>
              <a:defRPr>
                <a:solidFill>
                  <a:schemeClr val="tx1">
                    <a:tint val="75000"/>
                  </a:schemeClr>
                </a:solidFill>
              </a:defRPr>
            </a:lvl8pPr>
            <a:lvl9pPr marL="58089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smtClean="0"/>
              <a:t>Click to edit Master title style</a:t>
            </a:r>
            <a:endParaRPr lang="en-US"/>
          </a:p>
        </p:txBody>
      </p:sp>
      <p:sp>
        <p:nvSpPr>
          <p:cNvPr id="3" name="Text Placeholder 2"/>
          <p:cNvSpPr>
            <a:spLocks noGrp="1"/>
          </p:cNvSpPr>
          <p:nvPr>
            <p:ph type="body" idx="1"/>
          </p:nvPr>
        </p:nvSpPr>
        <p:spPr>
          <a:xfrm>
            <a:off x="1285742" y="3875620"/>
            <a:ext cx="13835142" cy="2000249"/>
          </a:xfrm>
        </p:spPr>
        <p:txBody>
          <a:bodyPr anchor="b"/>
          <a:lstStyle>
            <a:lvl1pPr marL="0" indent="0">
              <a:buNone/>
              <a:defRPr sz="3200">
                <a:solidFill>
                  <a:schemeClr val="tx1">
                    <a:tint val="75000"/>
                  </a:schemeClr>
                </a:solidFill>
              </a:defRPr>
            </a:lvl1pPr>
            <a:lvl2pPr marL="725805" indent="0">
              <a:buNone/>
              <a:defRPr sz="2900">
                <a:solidFill>
                  <a:schemeClr val="tx1">
                    <a:tint val="75000"/>
                  </a:schemeClr>
                </a:solidFill>
              </a:defRPr>
            </a:lvl2pPr>
            <a:lvl3pPr marL="1452245" indent="0">
              <a:buNone/>
              <a:defRPr sz="2500">
                <a:solidFill>
                  <a:schemeClr val="tx1">
                    <a:tint val="75000"/>
                  </a:schemeClr>
                </a:solidFill>
              </a:defRPr>
            </a:lvl3pPr>
            <a:lvl4pPr marL="2178050" indent="0">
              <a:buNone/>
              <a:defRPr sz="2200">
                <a:solidFill>
                  <a:schemeClr val="tx1">
                    <a:tint val="75000"/>
                  </a:schemeClr>
                </a:solidFill>
              </a:defRPr>
            </a:lvl4pPr>
            <a:lvl5pPr marL="2904490" indent="0">
              <a:buNone/>
              <a:defRPr sz="2200">
                <a:solidFill>
                  <a:schemeClr val="tx1">
                    <a:tint val="75000"/>
                  </a:schemeClr>
                </a:solidFill>
              </a:defRPr>
            </a:lvl5pPr>
            <a:lvl6pPr marL="3630295" indent="0">
              <a:buNone/>
              <a:defRPr sz="2200">
                <a:solidFill>
                  <a:schemeClr val="tx1">
                    <a:tint val="75000"/>
                  </a:schemeClr>
                </a:solidFill>
              </a:defRPr>
            </a:lvl6pPr>
            <a:lvl7pPr marL="4356735" indent="0">
              <a:buNone/>
              <a:defRPr sz="2200">
                <a:solidFill>
                  <a:schemeClr val="tx1">
                    <a:tint val="75000"/>
                  </a:schemeClr>
                </a:solidFill>
              </a:defRPr>
            </a:lvl7pPr>
            <a:lvl8pPr marL="5082540" indent="0">
              <a:buNone/>
              <a:defRPr sz="2200">
                <a:solidFill>
                  <a:schemeClr val="tx1">
                    <a:tint val="75000"/>
                  </a:schemeClr>
                </a:solidFill>
              </a:defRPr>
            </a:lvl8pPr>
            <a:lvl9pPr marL="5808980" indent="0">
              <a:buNone/>
              <a:defRPr sz="2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9642" y="2844801"/>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14620719" y="2844801"/>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5805" indent="0">
              <a:buNone/>
              <a:defRPr sz="3200" b="1"/>
            </a:lvl2pPr>
            <a:lvl3pPr marL="1452245" indent="0">
              <a:buNone/>
              <a:defRPr sz="2900" b="1"/>
            </a:lvl3pPr>
            <a:lvl4pPr marL="2178050" indent="0">
              <a:buNone/>
              <a:defRPr sz="2500" b="1"/>
            </a:lvl4pPr>
            <a:lvl5pPr marL="2904490" indent="0">
              <a:buNone/>
              <a:defRPr sz="2500" b="1"/>
            </a:lvl5pPr>
            <a:lvl6pPr marL="3630295" indent="0">
              <a:buNone/>
              <a:defRPr sz="2500" b="1"/>
            </a:lvl6pPr>
            <a:lvl7pPr marL="4356735" indent="0">
              <a:buNone/>
              <a:defRPr sz="2500" b="1"/>
            </a:lvl7pPr>
            <a:lvl8pPr marL="5082540" indent="0">
              <a:buNone/>
              <a:defRPr sz="2500" b="1"/>
            </a:lvl8pPr>
            <a:lvl9pPr marL="5808980" indent="0">
              <a:buNone/>
              <a:defRPr sz="25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8268309" y="2046817"/>
            <a:ext cx="7194500" cy="853016"/>
          </a:xfrm>
        </p:spPr>
        <p:txBody>
          <a:bodyPr anchor="b"/>
          <a:lstStyle>
            <a:lvl1pPr marL="0" indent="0">
              <a:buNone/>
              <a:defRPr sz="3800" b="1"/>
            </a:lvl1pPr>
            <a:lvl2pPr marL="725805" indent="0">
              <a:buNone/>
              <a:defRPr sz="3200" b="1"/>
            </a:lvl2pPr>
            <a:lvl3pPr marL="1452245" indent="0">
              <a:buNone/>
              <a:defRPr sz="2900" b="1"/>
            </a:lvl3pPr>
            <a:lvl4pPr marL="2178050" indent="0">
              <a:buNone/>
              <a:defRPr sz="2500" b="1"/>
            </a:lvl4pPr>
            <a:lvl5pPr marL="2904490" indent="0">
              <a:buNone/>
              <a:defRPr sz="2500" b="1"/>
            </a:lvl5pPr>
            <a:lvl6pPr marL="3630295" indent="0">
              <a:buNone/>
              <a:defRPr sz="2500" b="1"/>
            </a:lvl6pPr>
            <a:lvl7pPr marL="4356735" indent="0">
              <a:buNone/>
              <a:defRPr sz="2500" b="1"/>
            </a:lvl7pPr>
            <a:lvl8pPr marL="5082540" indent="0">
              <a:buNone/>
              <a:defRPr sz="2500" b="1"/>
            </a:lvl8pPr>
            <a:lvl9pPr marL="5808980" indent="0">
              <a:buNone/>
              <a:defRPr sz="25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8268309"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4" y="364067"/>
            <a:ext cx="5354902" cy="154940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363713" y="364069"/>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13834" y="1913469"/>
            <a:ext cx="5354902" cy="6254751"/>
          </a:xfrm>
        </p:spPr>
        <p:txBody>
          <a:bodyPr/>
          <a:lstStyle>
            <a:lvl1pPr marL="0" indent="0">
              <a:buNone/>
              <a:defRPr sz="2200"/>
            </a:lvl1pPr>
            <a:lvl2pPr marL="725805" indent="0">
              <a:buNone/>
              <a:defRPr sz="1900"/>
            </a:lvl2pPr>
            <a:lvl3pPr marL="1452245" indent="0">
              <a:buNone/>
              <a:defRPr sz="1600"/>
            </a:lvl3pPr>
            <a:lvl4pPr marL="2178050" indent="0">
              <a:buNone/>
              <a:defRPr sz="1400"/>
            </a:lvl4pPr>
            <a:lvl5pPr marL="2904490" indent="0">
              <a:buNone/>
              <a:defRPr sz="1400"/>
            </a:lvl5pPr>
            <a:lvl6pPr marL="3630295" indent="0">
              <a:buNone/>
              <a:defRPr sz="1400"/>
            </a:lvl6pPr>
            <a:lvl7pPr marL="4356735" indent="0">
              <a:buNone/>
              <a:defRPr sz="1400"/>
            </a:lvl7pPr>
            <a:lvl8pPr marL="5082540" indent="0">
              <a:buNone/>
              <a:defRPr sz="1400"/>
            </a:lvl8pPr>
            <a:lvl9pPr marL="5808980" indent="0">
              <a:buNone/>
              <a:defRPr sz="14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5805" indent="0">
              <a:buNone/>
              <a:defRPr sz="4400"/>
            </a:lvl2pPr>
            <a:lvl3pPr marL="1452245" indent="0">
              <a:buNone/>
              <a:defRPr sz="3800"/>
            </a:lvl3pPr>
            <a:lvl4pPr marL="2178050" indent="0">
              <a:buNone/>
              <a:defRPr sz="3200"/>
            </a:lvl4pPr>
            <a:lvl5pPr marL="2904490" indent="0">
              <a:buNone/>
              <a:defRPr sz="3200"/>
            </a:lvl5pPr>
            <a:lvl6pPr marL="3630295" indent="0">
              <a:buNone/>
              <a:defRPr sz="3200"/>
            </a:lvl6pPr>
            <a:lvl7pPr marL="4356735" indent="0">
              <a:buNone/>
              <a:defRPr sz="3200"/>
            </a:lvl7pPr>
            <a:lvl8pPr marL="5082540" indent="0">
              <a:buNone/>
              <a:defRPr sz="3200"/>
            </a:lvl8pPr>
            <a:lvl9pPr marL="5808980" indent="0">
              <a:buNone/>
              <a:defRPr sz="3200"/>
            </a:lvl9pPr>
          </a:lstStyle>
          <a:p>
            <a:endParaRPr lang="en-US"/>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25805" indent="0">
              <a:buNone/>
              <a:defRPr sz="1900"/>
            </a:lvl2pPr>
            <a:lvl3pPr marL="1452245" indent="0">
              <a:buNone/>
              <a:defRPr sz="1600"/>
            </a:lvl3pPr>
            <a:lvl4pPr marL="2178050" indent="0">
              <a:buNone/>
              <a:defRPr sz="1400"/>
            </a:lvl4pPr>
            <a:lvl5pPr marL="2904490" indent="0">
              <a:buNone/>
              <a:defRPr sz="1400"/>
            </a:lvl5pPr>
            <a:lvl6pPr marL="3630295" indent="0">
              <a:buNone/>
              <a:defRPr sz="1400"/>
            </a:lvl6pPr>
            <a:lvl7pPr marL="4356735" indent="0">
              <a:buNone/>
              <a:defRPr sz="1400"/>
            </a:lvl7pPr>
            <a:lvl8pPr marL="5082540" indent="0">
              <a:buNone/>
              <a:defRPr sz="1400"/>
            </a:lvl8pPr>
            <a:lvl9pPr marL="5808980" indent="0">
              <a:buNone/>
              <a:defRPr sz="14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8" y="488951"/>
            <a:ext cx="6516307"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9641" y="488951"/>
            <a:ext cx="19286120" cy="1040130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40" y="1496484"/>
            <a:ext cx="12207240" cy="3183467"/>
          </a:xfrm>
          <a:prstGeom prst="rect">
            <a:avLst/>
          </a:prstGeom>
        </p:spPr>
        <p:txBody>
          <a:bodyPr anchor="b"/>
          <a:lstStyle>
            <a:lvl1pPr algn="ctr">
              <a:defRPr sz="8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2034540" y="4802717"/>
            <a:ext cx="12207240" cy="220768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1118997" y="8475133"/>
            <a:ext cx="3662172" cy="486833"/>
          </a:xfrm>
          <a:prstGeom prst="rect">
            <a:avLst/>
          </a:prstGeom>
        </p:spPr>
        <p:txBody>
          <a:bodyPr/>
          <a:lstStyle/>
          <a:p>
            <a:fld id="{0155F49E-A319-416C-A1F7-EAE9C9C027B3}" type="datetimeFigureOut">
              <a:rPr lang="zh-CN" altLang="en-US" smtClean="0"/>
            </a:fld>
            <a:endParaRPr lang="zh-CN" altLang="en-US"/>
          </a:p>
        </p:txBody>
      </p:sp>
      <p:sp>
        <p:nvSpPr>
          <p:cNvPr id="5" name="页脚占位符 4"/>
          <p:cNvSpPr>
            <a:spLocks noGrp="1"/>
          </p:cNvSpPr>
          <p:nvPr>
            <p:ph type="ftr" sz="quarter" idx="11"/>
          </p:nvPr>
        </p:nvSpPr>
        <p:spPr>
          <a:xfrm>
            <a:off x="5391531" y="8475133"/>
            <a:ext cx="5493258" cy="48683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95151" y="8475133"/>
            <a:ext cx="3662172" cy="486833"/>
          </a:xfrm>
          <a:prstGeom prst="rect">
            <a:avLst/>
          </a:prstGeom>
        </p:spPr>
        <p:txBody>
          <a:bodyPr/>
          <a:lstStyle/>
          <a:p>
            <a:fld id="{D1E7C575-79F1-4BC6-B39A-F5A1B2DF94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76320" cy="9144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283973" y="321984"/>
            <a:ext cx="6482174" cy="8473264"/>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12532" t="54005"/>
          <a:stretch>
            <a:fillRect/>
          </a:stretch>
        </p:blipFill>
        <p:spPr>
          <a:xfrm>
            <a:off x="8672783" y="940217"/>
            <a:ext cx="2094436" cy="789481"/>
          </a:xfrm>
          <a:prstGeom prst="rect">
            <a:avLst/>
          </a:prstGeom>
        </p:spPr>
      </p:pic>
      <p:pic>
        <p:nvPicPr>
          <p:cNvPr id="10" name="图片 9"/>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a:off x="-36359" y="6587224"/>
            <a:ext cx="16276320" cy="2556776"/>
          </a:xfrm>
          <a:prstGeom prst="rect">
            <a:avLst/>
          </a:prstGeom>
        </p:spPr>
      </p:pic>
      <p:pic>
        <p:nvPicPr>
          <p:cNvPr id="11" name="图片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855759" y="2377161"/>
            <a:ext cx="4904189" cy="4898067"/>
          </a:xfrm>
          <a:prstGeom prst="rect">
            <a:avLst/>
          </a:prstGeom>
        </p:spPr>
      </p:pic>
      <p:pic>
        <p:nvPicPr>
          <p:cNvPr id="24" name="图片 2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36359" y="3177915"/>
            <a:ext cx="6161741" cy="59660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4" name="图形 13"/>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333" b="8333"/>
          <a:stretch>
            <a:fillRect/>
          </a:stretch>
        </p:blipFill>
        <p:spPr>
          <a:xfrm>
            <a:off x="0" y="0"/>
            <a:ext cx="16276320" cy="9144000"/>
          </a:xfrm>
          <a:prstGeom prst="rect">
            <a:avLst/>
          </a:prstGeom>
        </p:spPr>
      </p:pic>
      <p:pic>
        <p:nvPicPr>
          <p:cNvPr id="15" name="图片 14"/>
          <p:cNvPicPr>
            <a:picLocks noChangeAspect="1"/>
          </p:cNvPicPr>
          <p:nvPr userDrawn="1"/>
        </p:nvPicPr>
        <p:blipFill rotWithShape="1">
          <a:blip r:embed="rId4">
            <a:extLst>
              <a:ext uri="{28A0092B-C50C-407E-A947-70E740481C1C}">
                <a14:useLocalDpi xmlns:a14="http://schemas.microsoft.com/office/drawing/2010/main" val="0"/>
              </a:ext>
            </a:extLst>
          </a:blip>
          <a:srcRect r="62790" b="45151"/>
          <a:stretch>
            <a:fillRect/>
          </a:stretch>
        </p:blipFill>
        <p:spPr>
          <a:xfrm>
            <a:off x="12751155" y="399076"/>
            <a:ext cx="2535133" cy="50154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887" y="689113"/>
            <a:ext cx="14343507" cy="7646504"/>
          </a:xfrm>
          <a:prstGeom prst="rect">
            <a:avLst/>
          </a:prstGeom>
        </p:spPr>
      </p:pic>
      <p:pic>
        <p:nvPicPr>
          <p:cNvPr id="23" name="图片 22"/>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36359" y="6587224"/>
            <a:ext cx="16276320" cy="25567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l="21108" r="33097"/>
          <a:stretch>
            <a:fillRect/>
          </a:stretch>
        </p:blipFill>
        <p:spPr>
          <a:xfrm>
            <a:off x="0" y="0"/>
            <a:ext cx="6290120" cy="9144000"/>
          </a:xfrm>
          <a:prstGeom prst="rect">
            <a:avLst/>
          </a:prstGeom>
        </p:spPr>
      </p:pic>
      <p:grpSp>
        <p:nvGrpSpPr>
          <p:cNvPr id="20" name="组合 19"/>
          <p:cNvGrpSpPr/>
          <p:nvPr userDrawn="1"/>
        </p:nvGrpSpPr>
        <p:grpSpPr>
          <a:xfrm>
            <a:off x="-36359" y="7990403"/>
            <a:ext cx="16312679" cy="1153597"/>
            <a:chOff x="-27235" y="5992802"/>
            <a:chExt cx="12219235" cy="865198"/>
          </a:xfrm>
        </p:grpSpPr>
        <p:pic>
          <p:nvPicPr>
            <p:cNvPr id="7" name="图片 6"/>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27235" y="5992802"/>
              <a:ext cx="5500935" cy="865198"/>
            </a:xfrm>
            <a:prstGeom prst="rect">
              <a:avLst/>
            </a:prstGeom>
          </p:spPr>
        </p:pic>
        <p:pic>
          <p:nvPicPr>
            <p:cNvPr id="8" name="图片 7"/>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flipH="1">
              <a:off x="5473700" y="5992802"/>
              <a:ext cx="5500935" cy="865198"/>
            </a:xfrm>
            <a:prstGeom prst="rect">
              <a:avLst/>
            </a:prstGeom>
          </p:spPr>
        </p:pic>
        <p:pic>
          <p:nvPicPr>
            <p:cNvPr id="9" name="图片 8"/>
            <p:cNvPicPr>
              <a:picLocks noChangeAspect="1"/>
            </p:cNvPicPr>
            <p:nvPr userDrawn="1"/>
          </p:nvPicPr>
          <p:blipFill rotWithShape="1">
            <a:blip r:embed="rId3">
              <a:lum bright="70000" contrast="-70000"/>
              <a:extLst>
                <a:ext uri="{28A0092B-C50C-407E-A947-70E740481C1C}">
                  <a14:useLocalDpi xmlns:a14="http://schemas.microsoft.com/office/drawing/2010/main" val="0"/>
                </a:ext>
              </a:extLst>
            </a:blip>
            <a:srcRect r="77870"/>
            <a:stretch>
              <a:fillRect/>
            </a:stretch>
          </p:blipFill>
          <p:spPr>
            <a:xfrm>
              <a:off x="10974635" y="5992802"/>
              <a:ext cx="1217365" cy="865198"/>
            </a:xfrm>
            <a:prstGeom prst="rect">
              <a:avLst/>
            </a:prstGeom>
          </p:spPr>
        </p:pic>
      </p:grpSp>
      <p:grpSp>
        <p:nvGrpSpPr>
          <p:cNvPr id="16" name="组合 15"/>
          <p:cNvGrpSpPr/>
          <p:nvPr userDrawn="1"/>
        </p:nvGrpSpPr>
        <p:grpSpPr>
          <a:xfrm>
            <a:off x="3503765" y="2589703"/>
            <a:ext cx="3950399" cy="4461683"/>
            <a:chOff x="3663950" y="1802577"/>
            <a:chExt cx="2959100" cy="3346262"/>
          </a:xfrm>
        </p:grpSpPr>
        <p:pic>
          <p:nvPicPr>
            <p:cNvPr id="15" name="图片 14"/>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662241">
              <a:off x="3466277" y="2057702"/>
              <a:ext cx="3252846" cy="2742596"/>
            </a:xfrm>
            <a:prstGeom prst="rect">
              <a:avLst/>
            </a:prstGeom>
          </p:spPr>
        </p:pic>
        <p:pic>
          <p:nvPicPr>
            <p:cNvPr id="13" name="图片 12"/>
            <p:cNvPicPr>
              <a:picLocks noChangeAspect="1"/>
            </p:cNvPicPr>
            <p:nvPr userDrawn="1"/>
          </p:nvPicPr>
          <p:blipFill rotWithShape="1">
            <a:blip r:embed="rId6">
              <a:extLst>
                <a:ext uri="{28A0092B-C50C-407E-A947-70E740481C1C}">
                  <a14:useLocalDpi xmlns:a14="http://schemas.microsoft.com/office/drawing/2010/main" val="0"/>
                </a:ext>
              </a:extLst>
            </a:blip>
            <a:srcRect l="32964" t="28333" r="34569" b="28519"/>
            <a:stretch>
              <a:fillRect/>
            </a:stretch>
          </p:blipFill>
          <p:spPr>
            <a:xfrm rot="16640329">
              <a:off x="3473450" y="1999239"/>
              <a:ext cx="3340100" cy="29591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36359" y="6587224"/>
            <a:ext cx="16276320" cy="25567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smtClean="0"/>
              <a:t>Click to edit Master title style</a:t>
            </a:r>
            <a:endParaRPr lang="en-US"/>
          </a:p>
        </p:txBody>
      </p:sp>
      <p:sp>
        <p:nvSpPr>
          <p:cNvPr id="3" name="Text Placeholder 2"/>
          <p:cNvSpPr>
            <a:spLocks noGrp="1"/>
          </p:cNvSpPr>
          <p:nvPr>
            <p:ph type="body" idx="1"/>
          </p:nvPr>
        </p:nvSpPr>
        <p:spPr>
          <a:xfrm>
            <a:off x="1285742" y="3875626"/>
            <a:ext cx="13835142" cy="2000249"/>
          </a:xfrm>
        </p:spPr>
        <p:txBody>
          <a:bodyPr anchor="b"/>
          <a:lstStyle>
            <a:lvl1pPr marL="0" indent="0">
              <a:buNone/>
              <a:defRPr sz="3200">
                <a:solidFill>
                  <a:schemeClr val="tx1">
                    <a:tint val="75000"/>
                  </a:schemeClr>
                </a:solidFill>
              </a:defRPr>
            </a:lvl1pPr>
            <a:lvl2pPr marL="725170" indent="0">
              <a:buNone/>
              <a:defRPr sz="2900">
                <a:solidFill>
                  <a:schemeClr val="tx1">
                    <a:tint val="75000"/>
                  </a:schemeClr>
                </a:solidFill>
              </a:defRPr>
            </a:lvl2pPr>
            <a:lvl3pPr marL="1450975" indent="0">
              <a:buNone/>
              <a:defRPr sz="2500">
                <a:solidFill>
                  <a:schemeClr val="tx1">
                    <a:tint val="75000"/>
                  </a:schemeClr>
                </a:solidFill>
              </a:defRPr>
            </a:lvl3pPr>
            <a:lvl4pPr marL="2176145" indent="0">
              <a:buNone/>
              <a:defRPr sz="2200">
                <a:solidFill>
                  <a:schemeClr val="tx1">
                    <a:tint val="75000"/>
                  </a:schemeClr>
                </a:solidFill>
              </a:defRPr>
            </a:lvl4pPr>
            <a:lvl5pPr marL="2901315" indent="0">
              <a:buNone/>
              <a:defRPr sz="2200">
                <a:solidFill>
                  <a:schemeClr val="tx1">
                    <a:tint val="75000"/>
                  </a:schemeClr>
                </a:solidFill>
              </a:defRPr>
            </a:lvl5pPr>
            <a:lvl6pPr marL="3627120" indent="0">
              <a:buNone/>
              <a:defRPr sz="2200">
                <a:solidFill>
                  <a:schemeClr val="tx1">
                    <a:tint val="75000"/>
                  </a:schemeClr>
                </a:solidFill>
              </a:defRPr>
            </a:lvl6pPr>
            <a:lvl7pPr marL="4352290" indent="0">
              <a:buNone/>
              <a:defRPr sz="2200">
                <a:solidFill>
                  <a:schemeClr val="tx1">
                    <a:tint val="75000"/>
                  </a:schemeClr>
                </a:solidFill>
              </a:defRPr>
            </a:lvl7pPr>
            <a:lvl8pPr marL="5078095" indent="0">
              <a:buNone/>
              <a:defRPr sz="2200">
                <a:solidFill>
                  <a:schemeClr val="tx1">
                    <a:tint val="75000"/>
                  </a:schemeClr>
                </a:solidFill>
              </a:defRPr>
            </a:lvl8pPr>
            <a:lvl9pPr marL="5803265" indent="0">
              <a:buNone/>
              <a:defRPr sz="2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grpSp>
        <p:nvGrpSpPr>
          <p:cNvPr id="8" name="组合 7"/>
          <p:cNvGrpSpPr/>
          <p:nvPr userDrawn="1"/>
        </p:nvGrpSpPr>
        <p:grpSpPr>
          <a:xfrm>
            <a:off x="-36359" y="7990403"/>
            <a:ext cx="16312679" cy="1153597"/>
            <a:chOff x="-27235" y="5992802"/>
            <a:chExt cx="12219235" cy="865198"/>
          </a:xfrm>
        </p:grpSpPr>
        <p:pic>
          <p:nvPicPr>
            <p:cNvPr id="9" name="图片 8"/>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27235" y="5992802"/>
              <a:ext cx="5500935" cy="865198"/>
            </a:xfrm>
            <a:prstGeom prst="rect">
              <a:avLst/>
            </a:prstGeom>
          </p:spPr>
        </p:pic>
        <p:pic>
          <p:nvPicPr>
            <p:cNvPr id="10" name="图片 9"/>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flipH="1">
              <a:off x="5473700" y="5992802"/>
              <a:ext cx="5500935" cy="865198"/>
            </a:xfrm>
            <a:prstGeom prst="rect">
              <a:avLst/>
            </a:prstGeom>
          </p:spPr>
        </p:pic>
        <p:pic>
          <p:nvPicPr>
            <p:cNvPr id="11" name="图片 10"/>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77870"/>
            <a:stretch>
              <a:fillRect/>
            </a:stretch>
          </p:blipFill>
          <p:spPr>
            <a:xfrm>
              <a:off x="10974635" y="5992802"/>
              <a:ext cx="1217365" cy="865198"/>
            </a:xfrm>
            <a:prstGeom prst="rect">
              <a:avLst/>
            </a:prstGeom>
          </p:spPr>
        </p:pic>
      </p:grpSp>
      <p:pic>
        <p:nvPicPr>
          <p:cNvPr id="12" name="图形 11"/>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103" b="73831"/>
          <a:stretch>
            <a:fillRect/>
          </a:stretch>
        </p:blipFill>
        <p:spPr>
          <a:xfrm>
            <a:off x="0" y="6503347"/>
            <a:ext cx="16276320" cy="26406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8" name="图片 17"/>
          <p:cNvPicPr>
            <a:picLocks noChangeAspect="1"/>
          </p:cNvPicPr>
          <p:nvPr userDrawn="1"/>
        </p:nvPicPr>
        <p:blipFill rotWithShape="1">
          <a:blip r:embed="rId2">
            <a:extLst>
              <a:ext uri="{28A0092B-C50C-407E-A947-70E740481C1C}">
                <a14:useLocalDpi xmlns:a14="http://schemas.microsoft.com/office/drawing/2010/main" val="0"/>
              </a:ext>
            </a:extLst>
          </a:blip>
          <a:srcRect t="14853" b="25971"/>
          <a:stretch>
            <a:fillRect/>
          </a:stretch>
        </p:blipFill>
        <p:spPr>
          <a:xfrm>
            <a:off x="656601" y="0"/>
            <a:ext cx="15471752" cy="9144000"/>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3" y="5430985"/>
            <a:ext cx="4328022" cy="4322619"/>
          </a:xfrm>
          <a:prstGeom prst="rect">
            <a:avLst/>
          </a:prstGeom>
        </p:spPr>
      </p:pic>
      <p:sp>
        <p:nvSpPr>
          <p:cNvPr id="11" name="矩形 10"/>
          <p:cNvSpPr/>
          <p:nvPr userDrawn="1"/>
        </p:nvSpPr>
        <p:spPr>
          <a:xfrm>
            <a:off x="3144289" y="8866909"/>
            <a:ext cx="13150527" cy="277091"/>
          </a:xfrm>
          <a:prstGeom prst="rect">
            <a:avLst/>
          </a:prstGeom>
          <a:solidFill>
            <a:srgbClr val="75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7" name="图片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623388" y="6105232"/>
            <a:ext cx="3652932" cy="36483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pic>
        <p:nvPicPr>
          <p:cNvPr id="18" name="图片 17"/>
          <p:cNvPicPr>
            <a:picLocks noChangeAspect="1"/>
          </p:cNvPicPr>
          <p:nvPr userDrawn="1"/>
        </p:nvPicPr>
        <p:blipFill rotWithShape="1">
          <a:blip r:embed="rId2">
            <a:extLst>
              <a:ext uri="{28A0092B-C50C-407E-A947-70E740481C1C}">
                <a14:useLocalDpi xmlns:a14="http://schemas.microsoft.com/office/drawing/2010/main" val="0"/>
              </a:ext>
            </a:extLst>
          </a:blip>
          <a:srcRect t="14853" b="25971"/>
          <a:stretch>
            <a:fillRect/>
          </a:stretch>
        </p:blipFill>
        <p:spPr>
          <a:xfrm>
            <a:off x="656601" y="0"/>
            <a:ext cx="15471752" cy="9144000"/>
          </a:xfrm>
          <a:prstGeom prst="rect">
            <a:avLst/>
          </a:prstGeom>
        </p:spPr>
      </p:pic>
      <p:sp>
        <p:nvSpPr>
          <p:cNvPr id="11" name="矩形 10"/>
          <p:cNvSpPr/>
          <p:nvPr userDrawn="1"/>
        </p:nvSpPr>
        <p:spPr>
          <a:xfrm>
            <a:off x="0" y="8866909"/>
            <a:ext cx="16294816" cy="277091"/>
          </a:xfrm>
          <a:prstGeom prst="rect">
            <a:avLst/>
          </a:prstGeom>
          <a:solidFill>
            <a:srgbClr val="75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7" name="图片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75420" y="5975921"/>
            <a:ext cx="3652932" cy="3648372"/>
          </a:xfrm>
          <a:prstGeom prst="rect">
            <a:avLst/>
          </a:prstGeom>
        </p:spPr>
      </p:pic>
      <p:pic>
        <p:nvPicPr>
          <p:cNvPr id="7" name="图片 6"/>
          <p:cNvPicPr>
            <a:picLocks noChangeAspect="1"/>
          </p:cNvPicPr>
          <p:nvPr userDrawn="1"/>
        </p:nvPicPr>
        <p:blipFill rotWithShape="1">
          <a:blip r:embed="rId4">
            <a:extLst>
              <a:ext uri="{28A0092B-C50C-407E-A947-70E740481C1C}">
                <a14:useLocalDpi xmlns:a14="http://schemas.microsoft.com/office/drawing/2010/main" val="0"/>
              </a:ext>
            </a:extLst>
          </a:blip>
          <a:srcRect l="67183" t="54949" b="5928"/>
          <a:stretch>
            <a:fillRect/>
          </a:stretch>
        </p:blipFill>
        <p:spPr>
          <a:xfrm>
            <a:off x="8138160" y="7075056"/>
            <a:ext cx="2690578" cy="182880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239432" y="5135419"/>
            <a:ext cx="3322037" cy="43226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10199024" y="0"/>
            <a:ext cx="6077296" cy="9144000"/>
          </a:xfrm>
          <a:prstGeom prst="rect">
            <a:avLst/>
          </a:prstGeom>
        </p:spPr>
      </p:pic>
      <p:pic>
        <p:nvPicPr>
          <p:cNvPr id="8" name="图片 7"/>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flipV="1">
            <a:off x="0" y="0"/>
            <a:ext cx="16276320" cy="25567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3" name="组合 2"/>
          <p:cNvGrpSpPr/>
          <p:nvPr userDrawn="1"/>
        </p:nvGrpSpPr>
        <p:grpSpPr>
          <a:xfrm>
            <a:off x="-36359" y="7990403"/>
            <a:ext cx="16312679" cy="1153597"/>
            <a:chOff x="-27235" y="5992802"/>
            <a:chExt cx="12219235" cy="865198"/>
          </a:xfrm>
        </p:grpSpPr>
        <p:pic>
          <p:nvPicPr>
            <p:cNvPr id="4" name="图片 3"/>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27235" y="5992802"/>
              <a:ext cx="5500935" cy="865198"/>
            </a:xfrm>
            <a:prstGeom prst="rect">
              <a:avLst/>
            </a:prstGeom>
          </p:spPr>
        </p:pic>
        <p:pic>
          <p:nvPicPr>
            <p:cNvPr id="5" name="图片 4"/>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flipH="1">
              <a:off x="5473700" y="5992802"/>
              <a:ext cx="5500935" cy="865198"/>
            </a:xfrm>
            <a:prstGeom prst="rect">
              <a:avLst/>
            </a:prstGeom>
          </p:spPr>
        </p:pic>
        <p:pic>
          <p:nvPicPr>
            <p:cNvPr id="6" name="图片 5"/>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77870"/>
            <a:stretch>
              <a:fillRect/>
            </a:stretch>
          </p:blipFill>
          <p:spPr>
            <a:xfrm>
              <a:off x="10974635" y="5992802"/>
              <a:ext cx="1217365" cy="865198"/>
            </a:xfrm>
            <a:prstGeom prst="rect">
              <a:avLst/>
            </a:prstGeom>
          </p:spPr>
        </p:pic>
      </p:grpSp>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3203" y="2216727"/>
            <a:ext cx="13649913" cy="59399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3447" y="1916616"/>
            <a:ext cx="13649913" cy="5939929"/>
          </a:xfrm>
          <a:prstGeom prst="rect">
            <a:avLst/>
          </a:prstGeom>
        </p:spPr>
      </p:pic>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t="43219" b="5648"/>
          <a:stretch>
            <a:fillRect/>
          </a:stretch>
        </p:blipFill>
        <p:spPr>
          <a:xfrm>
            <a:off x="0" y="3206819"/>
            <a:ext cx="16276320" cy="5937181"/>
          </a:xfrm>
          <a:prstGeom prst="rect">
            <a:avLst/>
          </a:prstGeom>
        </p:spPr>
      </p:pic>
      <p:pic>
        <p:nvPicPr>
          <p:cNvPr id="4" name="图形 3"/>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103" b="73831"/>
          <a:stretch>
            <a:fillRect/>
          </a:stretch>
        </p:blipFill>
        <p:spPr>
          <a:xfrm flipV="1">
            <a:off x="0" y="0"/>
            <a:ext cx="16276320" cy="2640653"/>
          </a:xfrm>
          <a:prstGeom prst="rect">
            <a:avLst/>
          </a:prstGeom>
        </p:spPr>
      </p:pic>
      <p:pic>
        <p:nvPicPr>
          <p:cNvPr id="7" name="图片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2119" y="2971331"/>
            <a:ext cx="4384061" cy="43785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36359" y="6587224"/>
            <a:ext cx="16276320" cy="2556776"/>
          </a:xfrm>
          <a:prstGeom prst="rect">
            <a:avLst/>
          </a:prstGeom>
        </p:spPr>
      </p:pic>
      <p:pic>
        <p:nvPicPr>
          <p:cNvPr id="2" name="图片 1"/>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b="25190"/>
          <a:stretch>
            <a:fillRect/>
          </a:stretch>
        </p:blipFill>
        <p:spPr>
          <a:xfrm flipV="1">
            <a:off x="-36359" y="-1"/>
            <a:ext cx="16276320" cy="19127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b="29770"/>
          <a:stretch>
            <a:fillRect/>
          </a:stretch>
        </p:blipFill>
        <p:spPr>
          <a:xfrm>
            <a:off x="5657623" y="4329627"/>
            <a:ext cx="9609290" cy="4814373"/>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312107" y="4029785"/>
            <a:ext cx="5432714" cy="4802497"/>
          </a:xfrm>
          <a:prstGeom prst="rect">
            <a:avLst/>
          </a:prstGeom>
        </p:spPr>
      </p:pic>
      <p:pic>
        <p:nvPicPr>
          <p:cNvPr id="5" name="图片 4"/>
          <p:cNvPicPr>
            <a:picLocks noChangeAspect="1"/>
          </p:cNvPicPr>
          <p:nvPr userDrawn="1"/>
        </p:nvPicPr>
        <p:blipFill rotWithShape="1">
          <a:blip r:embed="rId4">
            <a:lum bright="70000" contrast="-70000"/>
            <a:extLst>
              <a:ext uri="{28A0092B-C50C-407E-A947-70E740481C1C}">
                <a14:useLocalDpi xmlns:a14="http://schemas.microsoft.com/office/drawing/2010/main" val="0"/>
              </a:ext>
            </a:extLst>
          </a:blip>
          <a:srcRect b="25190"/>
          <a:stretch>
            <a:fillRect/>
          </a:stretch>
        </p:blipFill>
        <p:spPr>
          <a:xfrm flipV="1">
            <a:off x="-36359" y="-1"/>
            <a:ext cx="16276320" cy="19127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3" name="组合 2"/>
          <p:cNvGrpSpPr/>
          <p:nvPr userDrawn="1"/>
        </p:nvGrpSpPr>
        <p:grpSpPr>
          <a:xfrm>
            <a:off x="-36359" y="7990403"/>
            <a:ext cx="16312679" cy="1153597"/>
            <a:chOff x="-27235" y="5992802"/>
            <a:chExt cx="12219235" cy="865198"/>
          </a:xfrm>
        </p:grpSpPr>
        <p:pic>
          <p:nvPicPr>
            <p:cNvPr id="4" name="图片 3"/>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27235" y="5992802"/>
              <a:ext cx="5500935" cy="865198"/>
            </a:xfrm>
            <a:prstGeom prst="rect">
              <a:avLst/>
            </a:prstGeom>
          </p:spPr>
        </p:pic>
        <p:pic>
          <p:nvPicPr>
            <p:cNvPr id="5" name="图片 4"/>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flipH="1">
              <a:off x="5473700" y="5992802"/>
              <a:ext cx="5500935" cy="865198"/>
            </a:xfrm>
            <a:prstGeom prst="rect">
              <a:avLst/>
            </a:prstGeom>
          </p:spPr>
        </p:pic>
        <p:pic>
          <p:nvPicPr>
            <p:cNvPr id="6" name="图片 5"/>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77870"/>
            <a:stretch>
              <a:fillRect/>
            </a:stretch>
          </p:blipFill>
          <p:spPr>
            <a:xfrm>
              <a:off x="10974635" y="5992802"/>
              <a:ext cx="1217365" cy="865198"/>
            </a:xfrm>
            <a:prstGeom prst="rect">
              <a:avLst/>
            </a:prstGeom>
          </p:spPr>
        </p:pic>
      </p:grpSp>
      <p:grpSp>
        <p:nvGrpSpPr>
          <p:cNvPr id="7" name="组合 6"/>
          <p:cNvGrpSpPr/>
          <p:nvPr userDrawn="1"/>
        </p:nvGrpSpPr>
        <p:grpSpPr>
          <a:xfrm flipV="1">
            <a:off x="-36359" y="0"/>
            <a:ext cx="16312679" cy="1153597"/>
            <a:chOff x="-27235" y="5992802"/>
            <a:chExt cx="12219235" cy="865198"/>
          </a:xfrm>
        </p:grpSpPr>
        <p:pic>
          <p:nvPicPr>
            <p:cNvPr id="8" name="图片 7"/>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27235" y="5992802"/>
              <a:ext cx="5500935" cy="865198"/>
            </a:xfrm>
            <a:prstGeom prst="rect">
              <a:avLst/>
            </a:prstGeom>
          </p:spPr>
        </p:pic>
        <p:pic>
          <p:nvPicPr>
            <p:cNvPr id="9" name="图片 8"/>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flipH="1">
              <a:off x="5473700" y="5992802"/>
              <a:ext cx="5500935" cy="865198"/>
            </a:xfrm>
            <a:prstGeom prst="rect">
              <a:avLst/>
            </a:prstGeom>
          </p:spPr>
        </p:pic>
        <p:pic>
          <p:nvPicPr>
            <p:cNvPr id="10" name="图片 9"/>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77870"/>
            <a:stretch>
              <a:fillRect/>
            </a:stretch>
          </p:blipFill>
          <p:spPr>
            <a:xfrm>
              <a:off x="10974635" y="5992802"/>
              <a:ext cx="1217365" cy="86519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3203" y="2872912"/>
            <a:ext cx="13649913" cy="6271088"/>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59567" t="16970" r="25084" b="62784"/>
          <a:stretch>
            <a:fillRect/>
          </a:stretch>
        </p:blipFill>
        <p:spPr>
          <a:xfrm>
            <a:off x="12927897" y="2253673"/>
            <a:ext cx="1991925" cy="185128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59567" t="16970" r="25084" b="62784"/>
          <a:stretch>
            <a:fillRect/>
          </a:stretch>
        </p:blipFill>
        <p:spPr>
          <a:xfrm flipH="1">
            <a:off x="1164557" y="2253673"/>
            <a:ext cx="1991925" cy="1851280"/>
          </a:xfrm>
          <a:prstGeom prst="rect">
            <a:avLst/>
          </a:prstGeom>
        </p:spPr>
      </p:pic>
      <p:grpSp>
        <p:nvGrpSpPr>
          <p:cNvPr id="13" name="组合 12"/>
          <p:cNvGrpSpPr/>
          <p:nvPr userDrawn="1"/>
        </p:nvGrpSpPr>
        <p:grpSpPr>
          <a:xfrm>
            <a:off x="-36359" y="7990403"/>
            <a:ext cx="16312679" cy="1153597"/>
            <a:chOff x="-27235" y="5992802"/>
            <a:chExt cx="12219235" cy="865198"/>
          </a:xfrm>
        </p:grpSpPr>
        <p:pic>
          <p:nvPicPr>
            <p:cNvPr id="14" name="图片 13"/>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a:off x="-27235" y="5992802"/>
              <a:ext cx="5500935" cy="865198"/>
            </a:xfrm>
            <a:prstGeom prst="rect">
              <a:avLst/>
            </a:prstGeom>
          </p:spPr>
        </p:pic>
        <p:pic>
          <p:nvPicPr>
            <p:cNvPr id="15" name="图片 14"/>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flipH="1">
              <a:off x="5473700" y="5992802"/>
              <a:ext cx="5500935" cy="865198"/>
            </a:xfrm>
            <a:prstGeom prst="rect">
              <a:avLst/>
            </a:prstGeom>
          </p:spPr>
        </p:pic>
        <p:pic>
          <p:nvPicPr>
            <p:cNvPr id="16" name="图片 15"/>
            <p:cNvPicPr>
              <a:picLocks noChangeAspect="1"/>
            </p:cNvPicPr>
            <p:nvPr userDrawn="1"/>
          </p:nvPicPr>
          <p:blipFill rotWithShape="1">
            <a:blip r:embed="rId4">
              <a:lum bright="70000" contrast="-70000"/>
              <a:extLst>
                <a:ext uri="{28A0092B-C50C-407E-A947-70E740481C1C}">
                  <a14:useLocalDpi xmlns:a14="http://schemas.microsoft.com/office/drawing/2010/main" val="0"/>
                </a:ext>
              </a:extLst>
            </a:blip>
            <a:srcRect r="77870"/>
            <a:stretch>
              <a:fillRect/>
            </a:stretch>
          </p:blipFill>
          <p:spPr>
            <a:xfrm>
              <a:off x="10974635" y="5992802"/>
              <a:ext cx="1217365" cy="86519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9643" y="2844801"/>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14620728" y="2844801"/>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5170" indent="0">
              <a:buNone/>
              <a:defRPr sz="3200" b="1"/>
            </a:lvl2pPr>
            <a:lvl3pPr marL="1450975" indent="0">
              <a:buNone/>
              <a:defRPr sz="2900" b="1"/>
            </a:lvl3pPr>
            <a:lvl4pPr marL="2176145" indent="0">
              <a:buNone/>
              <a:defRPr sz="2500" b="1"/>
            </a:lvl4pPr>
            <a:lvl5pPr marL="2901315" indent="0">
              <a:buNone/>
              <a:defRPr sz="2500" b="1"/>
            </a:lvl5pPr>
            <a:lvl6pPr marL="3627120" indent="0">
              <a:buNone/>
              <a:defRPr sz="2500" b="1"/>
            </a:lvl6pPr>
            <a:lvl7pPr marL="4352290" indent="0">
              <a:buNone/>
              <a:defRPr sz="2500" b="1"/>
            </a:lvl7pPr>
            <a:lvl8pPr marL="5078095" indent="0">
              <a:buNone/>
              <a:defRPr sz="2500" b="1"/>
            </a:lvl8pPr>
            <a:lvl9pPr marL="5803265" indent="0">
              <a:buNone/>
              <a:defRPr sz="25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8268312" y="2046817"/>
            <a:ext cx="7194500" cy="853016"/>
          </a:xfrm>
        </p:spPr>
        <p:txBody>
          <a:bodyPr anchor="b"/>
          <a:lstStyle>
            <a:lvl1pPr marL="0" indent="0">
              <a:buNone/>
              <a:defRPr sz="3800" b="1"/>
            </a:lvl1pPr>
            <a:lvl2pPr marL="725170" indent="0">
              <a:buNone/>
              <a:defRPr sz="3200" b="1"/>
            </a:lvl2pPr>
            <a:lvl3pPr marL="1450975" indent="0">
              <a:buNone/>
              <a:defRPr sz="2900" b="1"/>
            </a:lvl3pPr>
            <a:lvl4pPr marL="2176145" indent="0">
              <a:buNone/>
              <a:defRPr sz="2500" b="1"/>
            </a:lvl4pPr>
            <a:lvl5pPr marL="2901315" indent="0">
              <a:buNone/>
              <a:defRPr sz="2500" b="1"/>
            </a:lvl5pPr>
            <a:lvl6pPr marL="3627120" indent="0">
              <a:buNone/>
              <a:defRPr sz="2500" b="1"/>
            </a:lvl6pPr>
            <a:lvl7pPr marL="4352290" indent="0">
              <a:buNone/>
              <a:defRPr sz="2500" b="1"/>
            </a:lvl7pPr>
            <a:lvl8pPr marL="5078095" indent="0">
              <a:buNone/>
              <a:defRPr sz="2500" b="1"/>
            </a:lvl8pPr>
            <a:lvl9pPr marL="5803265" indent="0">
              <a:buNone/>
              <a:defRPr sz="25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8268312"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4" y="364067"/>
            <a:ext cx="5354902" cy="154940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363713" y="364075"/>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13834" y="1913475"/>
            <a:ext cx="5354902" cy="6254751"/>
          </a:xfrm>
        </p:spPr>
        <p:txBody>
          <a:bodyPr/>
          <a:lstStyle>
            <a:lvl1pPr marL="0" indent="0">
              <a:buNone/>
              <a:defRPr sz="2200"/>
            </a:lvl1pPr>
            <a:lvl2pPr marL="725170" indent="0">
              <a:buNone/>
              <a:defRPr sz="1900"/>
            </a:lvl2pPr>
            <a:lvl3pPr marL="1450975" indent="0">
              <a:buNone/>
              <a:defRPr sz="1600"/>
            </a:lvl3pPr>
            <a:lvl4pPr marL="2176145" indent="0">
              <a:buNone/>
              <a:defRPr sz="1400"/>
            </a:lvl4pPr>
            <a:lvl5pPr marL="2901315" indent="0">
              <a:buNone/>
              <a:defRPr sz="1400"/>
            </a:lvl5pPr>
            <a:lvl6pPr marL="3627120" indent="0">
              <a:buNone/>
              <a:defRPr sz="1400"/>
            </a:lvl6pPr>
            <a:lvl7pPr marL="4352290" indent="0">
              <a:buNone/>
              <a:defRPr sz="1400"/>
            </a:lvl7pPr>
            <a:lvl8pPr marL="5078095" indent="0">
              <a:buNone/>
              <a:defRPr sz="1400"/>
            </a:lvl8pPr>
            <a:lvl9pPr marL="5803265" indent="0">
              <a:buNone/>
              <a:defRPr sz="14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5170" indent="0">
              <a:buNone/>
              <a:defRPr sz="4400"/>
            </a:lvl2pPr>
            <a:lvl3pPr marL="1450975" indent="0">
              <a:buNone/>
              <a:defRPr sz="3800"/>
            </a:lvl3pPr>
            <a:lvl4pPr marL="2176145" indent="0">
              <a:buNone/>
              <a:defRPr sz="3200"/>
            </a:lvl4pPr>
            <a:lvl5pPr marL="2901315" indent="0">
              <a:buNone/>
              <a:defRPr sz="3200"/>
            </a:lvl5pPr>
            <a:lvl6pPr marL="3627120" indent="0">
              <a:buNone/>
              <a:defRPr sz="3200"/>
            </a:lvl6pPr>
            <a:lvl7pPr marL="4352290" indent="0">
              <a:buNone/>
              <a:defRPr sz="3200"/>
            </a:lvl7pPr>
            <a:lvl8pPr marL="5078095" indent="0">
              <a:buNone/>
              <a:defRPr sz="3200"/>
            </a:lvl8pPr>
            <a:lvl9pPr marL="5803265" indent="0">
              <a:buNone/>
              <a:defRPr sz="3200"/>
            </a:lvl9pPr>
          </a:lstStyle>
          <a:p>
            <a:endParaRPr lang="en-US"/>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25170" indent="0">
              <a:buNone/>
              <a:defRPr sz="1900"/>
            </a:lvl2pPr>
            <a:lvl3pPr marL="1450975" indent="0">
              <a:buNone/>
              <a:defRPr sz="1600"/>
            </a:lvl3pPr>
            <a:lvl4pPr marL="2176145" indent="0">
              <a:buNone/>
              <a:defRPr sz="1400"/>
            </a:lvl4pPr>
            <a:lvl5pPr marL="2901315" indent="0">
              <a:buNone/>
              <a:defRPr sz="1400"/>
            </a:lvl5pPr>
            <a:lvl6pPr marL="3627120" indent="0">
              <a:buNone/>
              <a:defRPr sz="1400"/>
            </a:lvl6pPr>
            <a:lvl7pPr marL="4352290" indent="0">
              <a:buNone/>
              <a:defRPr sz="1400"/>
            </a:lvl7pPr>
            <a:lvl8pPr marL="5078095" indent="0">
              <a:buNone/>
              <a:defRPr sz="1400"/>
            </a:lvl8pPr>
            <a:lvl9pPr marL="5803265" indent="0">
              <a:buNone/>
              <a:defRPr sz="14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0" Type="http://schemas.openxmlformats.org/officeDocument/2006/relationships/theme" Target="../theme/theme3.xml"/><Relationship Id="rId2" Type="http://schemas.openxmlformats.org/officeDocument/2006/relationships/slideLayout" Target="../slideLayouts/slideLayout24.xml"/><Relationship Id="rId19" Type="http://schemas.openxmlformats.org/officeDocument/2006/relationships/image" Target="../media/image28.png"/><Relationship Id="rId18" Type="http://schemas.openxmlformats.org/officeDocument/2006/relationships/image" Target="../media/image27.png"/><Relationship Id="rId17" Type="http://schemas.openxmlformats.org/officeDocument/2006/relationships/slideLayout" Target="../slideLayouts/slideLayout39.xml"/><Relationship Id="rId16" Type="http://schemas.openxmlformats.org/officeDocument/2006/relationships/slideLayout" Target="../slideLayouts/slideLayout38.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081" tIns="72540" rIns="145081" bIns="7254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3832" y="2133609"/>
            <a:ext cx="14648974" cy="6034617"/>
          </a:xfrm>
          <a:prstGeom prst="rect">
            <a:avLst/>
          </a:prstGeom>
        </p:spPr>
        <p:txBody>
          <a:bodyPr vert="horz" lIns="145081" tIns="72540" rIns="145081" bIns="7254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13832" y="8475142"/>
            <a:ext cx="3797882" cy="486833"/>
          </a:xfrm>
          <a:prstGeom prst="rect">
            <a:avLst/>
          </a:prstGeom>
        </p:spPr>
        <p:txBody>
          <a:bodyPr vert="horz" lIns="145081" tIns="72540" rIns="145081" bIns="72540" rtlCol="0" anchor="ctr"/>
          <a:lstStyle>
            <a:lvl1pPr algn="l">
              <a:defRPr sz="1900">
                <a:solidFill>
                  <a:schemeClr val="tx1">
                    <a:tint val="75000"/>
                  </a:schemeClr>
                </a:solidFill>
              </a:defRPr>
            </a:lvl1pPr>
          </a:lstStyle>
          <a:p>
            <a:pPr defTabSz="1450975" fontAlgn="auto">
              <a:spcBef>
                <a:spcPts val="0"/>
              </a:spcBef>
              <a:spcAft>
                <a:spcPts val="0"/>
              </a:spcAft>
            </a:pPr>
            <a:fld id="{774B3276-3901-471F-8285-C92A8E75787C}"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5561186" y="8475142"/>
            <a:ext cx="5154269" cy="486833"/>
          </a:xfrm>
          <a:prstGeom prst="rect">
            <a:avLst/>
          </a:prstGeom>
        </p:spPr>
        <p:txBody>
          <a:bodyPr vert="horz" lIns="145081" tIns="72540" rIns="145081" bIns="72540" rtlCol="0" anchor="ctr"/>
          <a:lstStyle>
            <a:lvl1pPr algn="ctr">
              <a:defRPr sz="1900">
                <a:solidFill>
                  <a:schemeClr val="tx1">
                    <a:tint val="75000"/>
                  </a:schemeClr>
                </a:solidFill>
              </a:defRPr>
            </a:lvl1pPr>
          </a:lstStyle>
          <a:p>
            <a:pPr defTabSz="1450975"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11664924" y="8475142"/>
            <a:ext cx="3797882" cy="486833"/>
          </a:xfrm>
          <a:prstGeom prst="rect">
            <a:avLst/>
          </a:prstGeom>
        </p:spPr>
        <p:txBody>
          <a:bodyPr vert="horz" lIns="145081" tIns="72540" rIns="145081" bIns="72540" rtlCol="0" anchor="ctr"/>
          <a:lstStyle>
            <a:lvl1pPr algn="r">
              <a:defRPr sz="1900">
                <a:solidFill>
                  <a:schemeClr val="tx1">
                    <a:tint val="75000"/>
                  </a:schemeClr>
                </a:solidFill>
              </a:defRPr>
            </a:lvl1pPr>
          </a:lstStyle>
          <a:p>
            <a:pPr defTabSz="1450975" fontAlgn="auto">
              <a:spcBef>
                <a:spcPts val="0"/>
              </a:spcBef>
              <a:spcAft>
                <a:spcPts val="0"/>
              </a:spcAft>
            </a:pPr>
            <a:fld id="{4356E0E0-0191-4DF9-B347-48BEABCB12B3}"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0975" rtl="0" eaLnBrk="1" latinLnBrk="0" hangingPunct="1">
        <a:spcBef>
          <a:spcPct val="0"/>
        </a:spcBef>
        <a:buNone/>
        <a:defRPr sz="7000" kern="1200">
          <a:solidFill>
            <a:schemeClr val="tx1"/>
          </a:solidFill>
          <a:latin typeface="+mj-lt"/>
          <a:ea typeface="+mj-ea"/>
          <a:cs typeface="+mj-cs"/>
        </a:defRPr>
      </a:lvl1pPr>
    </p:titleStyle>
    <p:bodyStyle>
      <a:lvl1pPr marL="544195" indent="-544195" algn="l" defTabSz="1450975" rtl="0" eaLnBrk="1" latinLnBrk="0" hangingPunct="1">
        <a:spcBef>
          <a:spcPct val="20000"/>
        </a:spcBef>
        <a:buFont typeface="Arial" panose="020B0604020202020204" pitchFamily="34" charset="0"/>
        <a:buChar char="•"/>
        <a:defRPr sz="5100" kern="1200">
          <a:solidFill>
            <a:schemeClr val="tx1"/>
          </a:solidFill>
          <a:latin typeface="+mn-lt"/>
          <a:ea typeface="+mn-ea"/>
          <a:cs typeface="+mn-cs"/>
        </a:defRPr>
      </a:lvl1pPr>
      <a:lvl2pPr marL="1178560" indent="-453390" algn="l" defTabSz="1450975"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2pPr>
      <a:lvl3pPr marL="1813560" indent="-362585" algn="l" defTabSz="145097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3pPr>
      <a:lvl4pPr marL="2538730" indent="-362585" algn="l" defTabSz="145097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4pPr>
      <a:lvl5pPr marL="3264535" indent="-362585" algn="l" defTabSz="145097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5pPr>
      <a:lvl6pPr marL="3989705" indent="-362585" algn="l" defTabSz="145097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14875" indent="-362585" algn="l" defTabSz="145097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40680" indent="-362585" algn="l" defTabSz="145097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165850" indent="-362585" algn="l" defTabSz="145097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450975" rtl="0" eaLnBrk="1" latinLnBrk="0" hangingPunct="1">
        <a:defRPr sz="2900" kern="1200">
          <a:solidFill>
            <a:schemeClr val="tx1"/>
          </a:solidFill>
          <a:latin typeface="+mn-lt"/>
          <a:ea typeface="+mn-ea"/>
          <a:cs typeface="+mn-cs"/>
        </a:defRPr>
      </a:lvl1pPr>
      <a:lvl2pPr marL="725170" algn="l" defTabSz="1450975" rtl="0" eaLnBrk="1" latinLnBrk="0" hangingPunct="1">
        <a:defRPr sz="2900" kern="1200">
          <a:solidFill>
            <a:schemeClr val="tx1"/>
          </a:solidFill>
          <a:latin typeface="+mn-lt"/>
          <a:ea typeface="+mn-ea"/>
          <a:cs typeface="+mn-cs"/>
        </a:defRPr>
      </a:lvl2pPr>
      <a:lvl3pPr marL="1450975" algn="l" defTabSz="1450975" rtl="0" eaLnBrk="1" latinLnBrk="0" hangingPunct="1">
        <a:defRPr sz="2900" kern="1200">
          <a:solidFill>
            <a:schemeClr val="tx1"/>
          </a:solidFill>
          <a:latin typeface="+mn-lt"/>
          <a:ea typeface="+mn-ea"/>
          <a:cs typeface="+mn-cs"/>
        </a:defRPr>
      </a:lvl3pPr>
      <a:lvl4pPr marL="2176145" algn="l" defTabSz="1450975" rtl="0" eaLnBrk="1" latinLnBrk="0" hangingPunct="1">
        <a:defRPr sz="2900" kern="1200">
          <a:solidFill>
            <a:schemeClr val="tx1"/>
          </a:solidFill>
          <a:latin typeface="+mn-lt"/>
          <a:ea typeface="+mn-ea"/>
          <a:cs typeface="+mn-cs"/>
        </a:defRPr>
      </a:lvl4pPr>
      <a:lvl5pPr marL="2901315" algn="l" defTabSz="1450975" rtl="0" eaLnBrk="1" latinLnBrk="0" hangingPunct="1">
        <a:defRPr sz="2900" kern="1200">
          <a:solidFill>
            <a:schemeClr val="tx1"/>
          </a:solidFill>
          <a:latin typeface="+mn-lt"/>
          <a:ea typeface="+mn-ea"/>
          <a:cs typeface="+mn-cs"/>
        </a:defRPr>
      </a:lvl5pPr>
      <a:lvl6pPr marL="3627120" algn="l" defTabSz="1450975" rtl="0" eaLnBrk="1" latinLnBrk="0" hangingPunct="1">
        <a:defRPr sz="2900" kern="1200">
          <a:solidFill>
            <a:schemeClr val="tx1"/>
          </a:solidFill>
          <a:latin typeface="+mn-lt"/>
          <a:ea typeface="+mn-ea"/>
          <a:cs typeface="+mn-cs"/>
        </a:defRPr>
      </a:lvl6pPr>
      <a:lvl7pPr marL="4352290" algn="l" defTabSz="1450975" rtl="0" eaLnBrk="1" latinLnBrk="0" hangingPunct="1">
        <a:defRPr sz="2900" kern="1200">
          <a:solidFill>
            <a:schemeClr val="tx1"/>
          </a:solidFill>
          <a:latin typeface="+mn-lt"/>
          <a:ea typeface="+mn-ea"/>
          <a:cs typeface="+mn-cs"/>
        </a:defRPr>
      </a:lvl7pPr>
      <a:lvl8pPr marL="5078095" algn="l" defTabSz="1450975" rtl="0" eaLnBrk="1" latinLnBrk="0" hangingPunct="1">
        <a:defRPr sz="2900" kern="1200">
          <a:solidFill>
            <a:schemeClr val="tx1"/>
          </a:solidFill>
          <a:latin typeface="+mn-lt"/>
          <a:ea typeface="+mn-ea"/>
          <a:cs typeface="+mn-cs"/>
        </a:defRPr>
      </a:lvl8pPr>
      <a:lvl9pPr marL="5803265" algn="l" defTabSz="1450975" rtl="0" eaLnBrk="1" latinLnBrk="0" hangingPunct="1">
        <a:defRPr sz="2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24" tIns="72612" rIns="145224" bIns="726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3832" y="2133602"/>
            <a:ext cx="14648974" cy="6034617"/>
          </a:xfrm>
          <a:prstGeom prst="rect">
            <a:avLst/>
          </a:prstGeom>
        </p:spPr>
        <p:txBody>
          <a:bodyPr vert="horz" lIns="145224" tIns="72612" rIns="145224" bIns="72612"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13832" y="8475136"/>
            <a:ext cx="3797882" cy="486833"/>
          </a:xfrm>
          <a:prstGeom prst="rect">
            <a:avLst/>
          </a:prstGeom>
        </p:spPr>
        <p:txBody>
          <a:bodyPr vert="horz" lIns="145224" tIns="72612" rIns="145224" bIns="72612" rtlCol="0" anchor="ctr"/>
          <a:lstStyle>
            <a:lvl1pPr algn="l">
              <a:defRPr sz="1900">
                <a:solidFill>
                  <a:schemeClr val="tx1">
                    <a:tint val="75000"/>
                  </a:schemeClr>
                </a:solidFill>
              </a:defRPr>
            </a:lvl1pPr>
          </a:lstStyle>
          <a:p>
            <a:pPr defTabSz="1452245" fontAlgn="auto">
              <a:spcBef>
                <a:spcPts val="0"/>
              </a:spcBef>
              <a:spcAft>
                <a:spcPts val="0"/>
              </a:spcAft>
            </a:pPr>
            <a:fld id="{774B3276-3901-471F-8285-C92A8E75787C}"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5561186" y="8475136"/>
            <a:ext cx="5154269" cy="486833"/>
          </a:xfrm>
          <a:prstGeom prst="rect">
            <a:avLst/>
          </a:prstGeom>
        </p:spPr>
        <p:txBody>
          <a:bodyPr vert="horz" lIns="145224" tIns="72612" rIns="145224" bIns="72612" rtlCol="0" anchor="ctr"/>
          <a:lstStyle>
            <a:lvl1pPr algn="ctr">
              <a:defRPr sz="1900">
                <a:solidFill>
                  <a:schemeClr val="tx1">
                    <a:tint val="75000"/>
                  </a:schemeClr>
                </a:solidFill>
              </a:defRPr>
            </a:lvl1pPr>
          </a:lstStyle>
          <a:p>
            <a:pPr defTabSz="1452245"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11664924" y="8475136"/>
            <a:ext cx="3797882" cy="486833"/>
          </a:xfrm>
          <a:prstGeom prst="rect">
            <a:avLst/>
          </a:prstGeom>
        </p:spPr>
        <p:txBody>
          <a:bodyPr vert="horz" lIns="145224" tIns="72612" rIns="145224" bIns="72612" rtlCol="0" anchor="ctr"/>
          <a:lstStyle>
            <a:lvl1pPr algn="r">
              <a:defRPr sz="1900">
                <a:solidFill>
                  <a:schemeClr val="tx1">
                    <a:tint val="75000"/>
                  </a:schemeClr>
                </a:solidFill>
              </a:defRPr>
            </a:lvl1pPr>
          </a:lstStyle>
          <a:p>
            <a:pPr defTabSz="1452245" fontAlgn="auto">
              <a:spcBef>
                <a:spcPts val="0"/>
              </a:spcBef>
              <a:spcAft>
                <a:spcPts val="0"/>
              </a:spcAft>
            </a:pPr>
            <a:fld id="{4356E0E0-0191-4DF9-B347-48BEABCB12B3}"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452245" rtl="0" eaLnBrk="1" latinLnBrk="0" hangingPunct="1">
        <a:spcBef>
          <a:spcPct val="0"/>
        </a:spcBef>
        <a:buNone/>
        <a:defRPr sz="7000" kern="1200">
          <a:solidFill>
            <a:schemeClr val="tx1"/>
          </a:solidFill>
          <a:latin typeface="+mj-lt"/>
          <a:ea typeface="+mj-ea"/>
          <a:cs typeface="+mj-cs"/>
        </a:defRPr>
      </a:lvl1pPr>
    </p:titleStyle>
    <p:bodyStyle>
      <a:lvl1pPr marL="544830" indent="-544830" algn="l" defTabSz="1452245" rtl="0" eaLnBrk="1" latinLnBrk="0" hangingPunct="1">
        <a:spcBef>
          <a:spcPct val="20000"/>
        </a:spcBef>
        <a:buFont typeface="Arial" panose="020B0604020202020204" pitchFamily="34" charset="0"/>
        <a:buChar char="•"/>
        <a:defRPr sz="5100" kern="1200">
          <a:solidFill>
            <a:schemeClr val="tx1"/>
          </a:solidFill>
          <a:latin typeface="+mn-lt"/>
          <a:ea typeface="+mn-ea"/>
          <a:cs typeface="+mn-cs"/>
        </a:defRPr>
      </a:lvl1pPr>
      <a:lvl2pPr marL="1179830" indent="-454025" algn="l" defTabSz="1452245"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2pPr>
      <a:lvl3pPr marL="1815465" indent="-363220" algn="l" defTabSz="145224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3pPr>
      <a:lvl4pPr marL="2541270" indent="-363220" algn="l" defTabSz="1452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4pPr>
      <a:lvl5pPr marL="3267710" indent="-363220" algn="l" defTabSz="1452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5pPr>
      <a:lvl6pPr marL="3993515" indent="-363220" algn="l" defTabSz="1452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19955" indent="-363220" algn="l" defTabSz="1452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45760" indent="-363220" algn="l" defTabSz="1452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172200" indent="-363220" algn="l" defTabSz="1452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452245" rtl="0" eaLnBrk="1" latinLnBrk="0" hangingPunct="1">
        <a:defRPr sz="2900" kern="1200">
          <a:solidFill>
            <a:schemeClr val="tx1"/>
          </a:solidFill>
          <a:latin typeface="+mn-lt"/>
          <a:ea typeface="+mn-ea"/>
          <a:cs typeface="+mn-cs"/>
        </a:defRPr>
      </a:lvl1pPr>
      <a:lvl2pPr marL="725805" algn="l" defTabSz="1452245" rtl="0" eaLnBrk="1" latinLnBrk="0" hangingPunct="1">
        <a:defRPr sz="2900" kern="1200">
          <a:solidFill>
            <a:schemeClr val="tx1"/>
          </a:solidFill>
          <a:latin typeface="+mn-lt"/>
          <a:ea typeface="+mn-ea"/>
          <a:cs typeface="+mn-cs"/>
        </a:defRPr>
      </a:lvl2pPr>
      <a:lvl3pPr marL="1452245" algn="l" defTabSz="1452245" rtl="0" eaLnBrk="1" latinLnBrk="0" hangingPunct="1">
        <a:defRPr sz="2900" kern="1200">
          <a:solidFill>
            <a:schemeClr val="tx1"/>
          </a:solidFill>
          <a:latin typeface="+mn-lt"/>
          <a:ea typeface="+mn-ea"/>
          <a:cs typeface="+mn-cs"/>
        </a:defRPr>
      </a:lvl3pPr>
      <a:lvl4pPr marL="2178050" algn="l" defTabSz="1452245" rtl="0" eaLnBrk="1" latinLnBrk="0" hangingPunct="1">
        <a:defRPr sz="2900" kern="1200">
          <a:solidFill>
            <a:schemeClr val="tx1"/>
          </a:solidFill>
          <a:latin typeface="+mn-lt"/>
          <a:ea typeface="+mn-ea"/>
          <a:cs typeface="+mn-cs"/>
        </a:defRPr>
      </a:lvl4pPr>
      <a:lvl5pPr marL="2904490" algn="l" defTabSz="1452245" rtl="0" eaLnBrk="1" latinLnBrk="0" hangingPunct="1">
        <a:defRPr sz="2900" kern="1200">
          <a:solidFill>
            <a:schemeClr val="tx1"/>
          </a:solidFill>
          <a:latin typeface="+mn-lt"/>
          <a:ea typeface="+mn-ea"/>
          <a:cs typeface="+mn-cs"/>
        </a:defRPr>
      </a:lvl5pPr>
      <a:lvl6pPr marL="3630295" algn="l" defTabSz="1452245" rtl="0" eaLnBrk="1" latinLnBrk="0" hangingPunct="1">
        <a:defRPr sz="2900" kern="1200">
          <a:solidFill>
            <a:schemeClr val="tx1"/>
          </a:solidFill>
          <a:latin typeface="+mn-lt"/>
          <a:ea typeface="+mn-ea"/>
          <a:cs typeface="+mn-cs"/>
        </a:defRPr>
      </a:lvl6pPr>
      <a:lvl7pPr marL="4356735" algn="l" defTabSz="1452245" rtl="0" eaLnBrk="1" latinLnBrk="0" hangingPunct="1">
        <a:defRPr sz="2900" kern="1200">
          <a:solidFill>
            <a:schemeClr val="tx1"/>
          </a:solidFill>
          <a:latin typeface="+mn-lt"/>
          <a:ea typeface="+mn-ea"/>
          <a:cs typeface="+mn-cs"/>
        </a:defRPr>
      </a:lvl7pPr>
      <a:lvl8pPr marL="5082540" algn="l" defTabSz="1452245" rtl="0" eaLnBrk="1" latinLnBrk="0" hangingPunct="1">
        <a:defRPr sz="2900" kern="1200">
          <a:solidFill>
            <a:schemeClr val="tx1"/>
          </a:solidFill>
          <a:latin typeface="+mn-lt"/>
          <a:ea typeface="+mn-ea"/>
          <a:cs typeface="+mn-cs"/>
        </a:defRPr>
      </a:lvl8pPr>
      <a:lvl9pPr marL="5808980" algn="l" defTabSz="1452245" rtl="0" eaLnBrk="1" latinLnBrk="0" hangingPunct="1">
        <a:defRPr sz="2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6276320" cy="9144000"/>
          </a:xfrm>
          <a:prstGeom prst="rect">
            <a:avLst/>
          </a:prstGeom>
        </p:spPr>
      </p:pic>
      <p:pic>
        <p:nvPicPr>
          <p:cNvPr id="3" name="Picture 2" descr="A round pink circle with white text and a black background&#10;&#10;AI-generated content may be incorrect."/>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480035" y="0"/>
            <a:ext cx="2234966" cy="2232176"/>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ct val="267000"/>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ct val="134000"/>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ct val="134000"/>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4.wmf"/><Relationship Id="rId5" Type="http://schemas.openxmlformats.org/officeDocument/2006/relationships/image" Target="../media/image33.GIF"/><Relationship Id="rId4" Type="http://schemas.openxmlformats.org/officeDocument/2006/relationships/image" Target="../media/image32.GIF"/><Relationship Id="rId3" Type="http://schemas.openxmlformats.org/officeDocument/2006/relationships/image" Target="../media/image31.png"/><Relationship Id="rId2" Type="http://schemas.openxmlformats.org/officeDocument/2006/relationships/image" Target="../media/image30.wmf"/><Relationship Id="rId1" Type="http://schemas.openxmlformats.org/officeDocument/2006/relationships/image" Target="../media/image29.jpeg"/></Relationships>
</file>

<file path=ppt/slides/_rels/slide2.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40.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39.GIF"/><Relationship Id="rId4" Type="http://schemas.openxmlformats.org/officeDocument/2006/relationships/image" Target="../media/image38.GIF"/><Relationship Id="rId3" Type="http://schemas.openxmlformats.org/officeDocument/2006/relationships/image" Target="../media/image37.png"/><Relationship Id="rId2" Type="http://schemas.openxmlformats.org/officeDocument/2006/relationships/image" Target="../media/image36.png"/><Relationship Id="rId14" Type="http://schemas.openxmlformats.org/officeDocument/2006/relationships/slideLayout" Target="../slideLayouts/slideLayout27.xml"/><Relationship Id="rId13" Type="http://schemas.microsoft.com/office/2007/relationships/media" Target="../media/media3.mp3"/><Relationship Id="rId12" Type="http://schemas.openxmlformats.org/officeDocument/2006/relationships/audio" Target="NULL" TargetMode="External"/><Relationship Id="rId11" Type="http://schemas.openxmlformats.org/officeDocument/2006/relationships/image" Target="../media/image41.png"/><Relationship Id="rId10" Type="http://schemas.microsoft.com/office/2007/relationships/media" Target="../media/media2.mp3"/><Relationship Id="rId1"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4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43.png"/><Relationship Id="rId1"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44.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45.png"/><Relationship Id="rId1"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5722" y="6544828"/>
            <a:ext cx="29210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1458595" y="723900"/>
            <a:ext cx="14556105" cy="6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489" tIns="71745" rIns="143489" bIns="7174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450340" fontAlgn="auto">
              <a:spcBef>
                <a:spcPct val="50000"/>
              </a:spcBef>
              <a:spcAft>
                <a:spcPts val="0"/>
              </a:spcAft>
            </a:pPr>
            <a:r>
              <a:rPr lang="en-US" altLang="en-US" sz="3500" b="1">
                <a:solidFill>
                  <a:srgbClr val="FF0066"/>
                </a:solidFill>
                <a:latin typeface="Times New Roman" panose="02020603050405020304" pitchFamily="18" charset="0"/>
              </a:rPr>
              <a:t>TRƯỜNG TIỂU HỌC TOÀN THẮNG - TIÊN THẮNG</a:t>
            </a:r>
            <a:endParaRPr lang="en-US" altLang="en-US" sz="3500" b="1">
              <a:solidFill>
                <a:srgbClr val="FF0066"/>
              </a:solidFill>
              <a:latin typeface="Times New Roman" panose="02020603050405020304" pitchFamily="18" charset="0"/>
            </a:endParaRPr>
          </a:p>
        </p:txBody>
      </p:sp>
      <p:sp>
        <p:nvSpPr>
          <p:cNvPr id="10" name="Text Box 14"/>
          <p:cNvSpPr txBox="1">
            <a:spLocks noChangeArrowheads="1"/>
          </p:cNvSpPr>
          <p:nvPr/>
        </p:nvSpPr>
        <p:spPr bwMode="auto">
          <a:xfrm>
            <a:off x="1127919" y="4343404"/>
            <a:ext cx="13944600" cy="194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489" tIns="71745" rIns="143489" bIns="717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450340" eaLnBrk="1" fontAlgn="auto" hangingPunct="1">
              <a:spcBef>
                <a:spcPts val="1800"/>
              </a:spcBef>
              <a:spcAft>
                <a:spcPts val="0"/>
              </a:spcAft>
              <a:defRPr/>
            </a:pP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Toán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1450340" eaLnBrk="1" fontAlgn="auto" hangingPunct="1">
              <a:spcBef>
                <a:spcPts val="1800"/>
              </a:spcBef>
              <a:spcAft>
                <a:spcPts val="0"/>
              </a:spcAft>
              <a:defRPr/>
            </a:pPr>
            <a:r>
              <a:rPr lang="en-US" sz="4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4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32  : MI – LI - LÍT</a:t>
            </a:r>
            <a:endParaRPr lang="en-US" sz="4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 Box 17"/>
          <p:cNvSpPr txBox="1">
            <a:spLocks noChangeArrowheads="1"/>
          </p:cNvSpPr>
          <p:nvPr/>
        </p:nvSpPr>
        <p:spPr bwMode="auto">
          <a:xfrm>
            <a:off x="2480260" y="2057406"/>
            <a:ext cx="11471155" cy="199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489" tIns="71745" rIns="143489" bIns="7174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450340" eaLnBrk="1" fontAlgn="auto" hangingPunct="1">
              <a:spcBef>
                <a:spcPts val="0"/>
              </a:spcBef>
              <a:spcAft>
                <a:spcPts val="0"/>
              </a:spcAft>
              <a:defRPr/>
            </a:pPr>
            <a:r>
              <a:rPr lang="en-US" sz="6000" b="1" dirty="0" err="1">
                <a:solidFill>
                  <a:srgbClr val="0000CC"/>
                </a:solidFill>
                <a:effectLst>
                  <a:outerShdw blurRad="38100" dist="38100" dir="2700000" algn="tl">
                    <a:srgbClr val="000000">
                      <a:alpha val="43137"/>
                    </a:srgbClr>
                  </a:outerShdw>
                </a:effectLst>
                <a:latin typeface="Times New Roman" panose="02020603050405020304" pitchFamily="18" charset="0"/>
              </a:rPr>
              <a:t>CHÀO</a:t>
            </a:r>
            <a:r>
              <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6000" b="1" dirty="0" err="1">
                <a:solidFill>
                  <a:srgbClr val="0000CC"/>
                </a:solidFill>
                <a:effectLst>
                  <a:outerShdw blurRad="38100" dist="38100" dir="2700000" algn="tl">
                    <a:srgbClr val="000000">
                      <a:alpha val="43137"/>
                    </a:srgbClr>
                  </a:outerShdw>
                </a:effectLst>
                <a:latin typeface="Times New Roman" panose="02020603050405020304" pitchFamily="18" charset="0"/>
              </a:rPr>
              <a:t>MỪNG</a:t>
            </a:r>
            <a:r>
              <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6000" b="1" dirty="0" err="1">
                <a:solidFill>
                  <a:srgbClr val="0000CC"/>
                </a:solidFill>
                <a:effectLst>
                  <a:outerShdw blurRad="38100" dist="38100" dir="2700000" algn="tl">
                    <a:srgbClr val="000000">
                      <a:alpha val="43137"/>
                    </a:srgbClr>
                  </a:outerShdw>
                </a:effectLst>
                <a:latin typeface="Times New Roman" panose="02020603050405020304" pitchFamily="18" charset="0"/>
              </a:rPr>
              <a:t>QUÝ</a:t>
            </a:r>
            <a:r>
              <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6000" b="1" dirty="0" err="1">
                <a:solidFill>
                  <a:srgbClr val="0000CC"/>
                </a:solidFill>
                <a:effectLst>
                  <a:outerShdw blurRad="38100" dist="38100" dir="2700000" algn="tl">
                    <a:srgbClr val="000000">
                      <a:alpha val="43137"/>
                    </a:srgbClr>
                  </a:outerShdw>
                </a:effectLst>
                <a:latin typeface="Times New Roman" panose="02020603050405020304" pitchFamily="18" charset="0"/>
              </a:rPr>
              <a:t>THẦY</a:t>
            </a:r>
            <a:r>
              <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6000" b="1" dirty="0" err="1">
                <a:solidFill>
                  <a:srgbClr val="0000CC"/>
                </a:solidFill>
                <a:effectLst>
                  <a:outerShdw blurRad="38100" dist="38100" dir="2700000" algn="tl">
                    <a:srgbClr val="000000">
                      <a:alpha val="43137"/>
                    </a:srgbClr>
                  </a:outerShdw>
                </a:effectLst>
                <a:latin typeface="Times New Roman" panose="02020603050405020304" pitchFamily="18" charset="0"/>
              </a:rPr>
              <a:t>CÔ</a:t>
            </a:r>
            <a:endPar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defTabSz="1450340" eaLnBrk="1" fontAlgn="auto" hangingPunct="1">
              <a:spcBef>
                <a:spcPts val="0"/>
              </a:spcBef>
              <a:spcAft>
                <a:spcPts val="0"/>
              </a:spcAft>
              <a:defRPr/>
            </a:pPr>
            <a:r>
              <a:rPr lang="en-US" sz="6000" b="1" dirty="0" err="1">
                <a:solidFill>
                  <a:srgbClr val="0000CC"/>
                </a:solidFill>
                <a:effectLst>
                  <a:outerShdw blurRad="38100" dist="38100" dir="2700000" algn="tl">
                    <a:srgbClr val="000000">
                      <a:alpha val="43137"/>
                    </a:srgbClr>
                  </a:outerShdw>
                </a:effectLst>
                <a:latin typeface="Times New Roman" panose="02020603050405020304" pitchFamily="18" charset="0"/>
              </a:rPr>
              <a:t>VỀ</a:t>
            </a:r>
            <a:r>
              <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6000" b="1" dirty="0" err="1">
                <a:solidFill>
                  <a:srgbClr val="0000CC"/>
                </a:solidFill>
                <a:effectLst>
                  <a:outerShdw blurRad="38100" dist="38100" dir="2700000" algn="tl">
                    <a:srgbClr val="000000">
                      <a:alpha val="43137"/>
                    </a:srgbClr>
                  </a:outerShdw>
                </a:effectLst>
                <a:latin typeface="Times New Roman" panose="02020603050405020304" pitchFamily="18" charset="0"/>
              </a:rPr>
              <a:t>DỰ</a:t>
            </a:r>
            <a:r>
              <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6000" b="1" dirty="0" err="1">
                <a:solidFill>
                  <a:srgbClr val="0000CC"/>
                </a:solidFill>
                <a:effectLst>
                  <a:outerShdw blurRad="38100" dist="38100" dir="2700000" algn="tl">
                    <a:srgbClr val="000000">
                      <a:alpha val="43137"/>
                    </a:srgbClr>
                  </a:outerShdw>
                </a:effectLst>
                <a:latin typeface="Times New Roman" panose="02020603050405020304" pitchFamily="18" charset="0"/>
              </a:rPr>
              <a:t>GIỜ</a:t>
            </a:r>
            <a:r>
              <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6000" b="1" dirty="0" err="1">
                <a:solidFill>
                  <a:srgbClr val="0000CC"/>
                </a:solidFill>
                <a:effectLst>
                  <a:outerShdw blurRad="38100" dist="38100" dir="2700000" algn="tl">
                    <a:srgbClr val="000000">
                      <a:alpha val="43137"/>
                    </a:srgbClr>
                  </a:outerShdw>
                </a:effectLst>
                <a:latin typeface="Times New Roman" panose="02020603050405020304" pitchFamily="18" charset="0"/>
              </a:rPr>
              <a:t>THĂM</a:t>
            </a:r>
            <a:r>
              <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6000" b="1" dirty="0" err="1">
                <a:solidFill>
                  <a:srgbClr val="0000CC"/>
                </a:solidFill>
                <a:effectLst>
                  <a:outerShdw blurRad="38100" dist="38100" dir="2700000" algn="tl">
                    <a:srgbClr val="000000">
                      <a:alpha val="43137"/>
                    </a:srgbClr>
                  </a:outerShdw>
                </a:effectLst>
                <a:latin typeface="Times New Roman" panose="02020603050405020304" pitchFamily="18" charset="0"/>
              </a:rPr>
              <a:t>LỚP</a:t>
            </a:r>
            <a:endPar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pic>
        <p:nvPicPr>
          <p:cNvPr id="1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079" y="622998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5"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308424">
            <a:off x="12320470" y="6753282"/>
            <a:ext cx="1162751" cy="151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566233" y="5944177"/>
            <a:ext cx="1069335"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4692415" y="-109902"/>
            <a:ext cx="1382715"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2480945" y="7809230"/>
            <a:ext cx="8257540" cy="866140"/>
          </a:xfrm>
          <a:prstGeom prst="rect">
            <a:avLst/>
          </a:prstGeom>
          <a:noFill/>
        </p:spPr>
        <p:txBody>
          <a:bodyPr wrap="square" rtlCol="0">
            <a:noAutofit/>
          </a:bodyPr>
          <a:p>
            <a:r>
              <a:rPr lang="en-US" sz="2800" i="1">
                <a:solidFill>
                  <a:srgbClr val="FF0000"/>
                </a:solidFill>
                <a:latin typeface="Times New Roman" panose="02020603050405020304" pitchFamily="18" charset="0"/>
                <a:cs typeface="Times New Roman" panose="02020603050405020304" pitchFamily="18" charset="0"/>
              </a:rPr>
              <a:t>Giáo  viên: Nguyễn Thị Xiêm</a:t>
            </a:r>
            <a:endParaRPr lang="en-US" sz="2800" i="1">
              <a:solidFill>
                <a:srgbClr val="FF0000"/>
              </a:solidFill>
              <a:latin typeface="Times New Roman" panose="02020603050405020304" pitchFamily="18" charset="0"/>
              <a:cs typeface="Times New Roman" panose="02020603050405020304" pitchFamily="18" charset="0"/>
            </a:endParaRPr>
          </a:p>
          <a:p>
            <a:r>
              <a:rPr lang="en-US" sz="2800" i="1">
                <a:solidFill>
                  <a:srgbClr val="FF0000"/>
                </a:solidFill>
                <a:latin typeface="Times New Roman" panose="02020603050405020304" pitchFamily="18" charset="0"/>
                <a:cs typeface="Times New Roman" panose="02020603050405020304" pitchFamily="18" charset="0"/>
              </a:rPr>
              <a:t>Lớp: 3C5</a:t>
            </a:r>
            <a:endParaRPr lang="en-US" sz="2800" i="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289817" y="3367376"/>
            <a:ext cx="2612297" cy="1835357"/>
            <a:chOff x="5459743" y="2525532"/>
            <a:chExt cx="1959223" cy="1376518"/>
          </a:xfrm>
        </p:grpSpPr>
        <p:grpSp>
          <p:nvGrpSpPr>
            <p:cNvPr id="19" name="Group 18"/>
            <p:cNvGrpSpPr/>
            <p:nvPr/>
          </p:nvGrpSpPr>
          <p:grpSpPr>
            <a:xfrm>
              <a:off x="5459743" y="2525532"/>
              <a:ext cx="1959223" cy="1376518"/>
              <a:chOff x="2214922" y="2032000"/>
              <a:chExt cx="4135078" cy="2595048"/>
            </a:xfrm>
          </p:grpSpPr>
          <p:grpSp>
            <p:nvGrpSpPr>
              <p:cNvPr id="21" name="Group 20"/>
              <p:cNvGrpSpPr/>
              <p:nvPr/>
            </p:nvGrpSpPr>
            <p:grpSpPr>
              <a:xfrm>
                <a:off x="2214922" y="2032000"/>
                <a:ext cx="4135078" cy="2595048"/>
                <a:chOff x="2214922" y="2032000"/>
                <a:chExt cx="4135078" cy="2595048"/>
              </a:xfrm>
            </p:grpSpPr>
            <p:grpSp>
              <p:nvGrpSpPr>
                <p:cNvPr id="25" name="Group 24"/>
                <p:cNvGrpSpPr/>
                <p:nvPr/>
              </p:nvGrpSpPr>
              <p:grpSpPr>
                <a:xfrm flipH="1">
                  <a:off x="2214922" y="2032000"/>
                  <a:ext cx="4135078" cy="2595048"/>
                  <a:chOff x="4507811" y="2944504"/>
                  <a:chExt cx="3007881" cy="2553019"/>
                </a:xfrm>
              </p:grpSpPr>
              <p:pic>
                <p:nvPicPr>
                  <p:cNvPr id="27" name="Picture 26"/>
                  <p:cNvPicPr>
                    <a:picLocks noChangeAspect="1"/>
                  </p:cNvPicPr>
                  <p:nvPr/>
                </p:nvPicPr>
                <p:blipFill>
                  <a:blip r:embed="rId1"/>
                  <a:stretch>
                    <a:fillRect/>
                  </a:stretch>
                </p:blipFill>
                <p:spPr>
                  <a:xfrm>
                    <a:off x="4507811" y="2944504"/>
                    <a:ext cx="3007881" cy="2553019"/>
                  </a:xfrm>
                  <a:prstGeom prst="rect">
                    <a:avLst/>
                  </a:prstGeom>
                </p:spPr>
              </p:pic>
              <p:sp>
                <p:nvSpPr>
                  <p:cNvPr id="28" name="TextBox 27"/>
                  <p:cNvSpPr txBox="1"/>
                  <p:nvPr/>
                </p:nvSpPr>
                <p:spPr>
                  <a:xfrm>
                    <a:off x="5522512" y="2952954"/>
                    <a:ext cx="146232" cy="513196"/>
                  </a:xfrm>
                  <a:prstGeom prst="rect">
                    <a:avLst/>
                  </a:prstGeom>
                  <a:noFill/>
                </p:spPr>
                <p:txBody>
                  <a:bodyPr wrap="none" lIns="0" tIns="0" rIns="0" bIns="0" rtlCol="0">
                    <a:spAutoFit/>
                  </a:bodyPr>
                  <a:lstStyle/>
                  <a:p>
                    <a:pPr algn="l"/>
                    <a:endParaRPr lang="en-US" sz="2400" b="1" dirty="0">
                      <a:solidFill>
                        <a:schemeClr val="tx1">
                          <a:lumMod val="50000"/>
                          <a:lumOff val="50000"/>
                        </a:schemeClr>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26" name="Picture 25"/>
                <p:cNvPicPr>
                  <a:picLocks noChangeAspect="1"/>
                </p:cNvPicPr>
                <p:nvPr/>
              </p:nvPicPr>
              <p:blipFill>
                <a:blip r:embed="rId2"/>
                <a:stretch>
                  <a:fillRect/>
                </a:stretch>
              </p:blipFill>
              <p:spPr>
                <a:xfrm>
                  <a:off x="3922416" y="2042158"/>
                  <a:ext cx="791824" cy="2336802"/>
                </a:xfrm>
                <a:prstGeom prst="rect">
                  <a:avLst/>
                </a:prstGeom>
              </p:spPr>
            </p:pic>
          </p:grpSp>
          <p:cxnSp>
            <p:nvCxnSpPr>
              <p:cNvPr id="22" name="Straight Connector 21"/>
              <p:cNvCxnSpPr/>
              <p:nvPr/>
            </p:nvCxnSpPr>
            <p:spPr>
              <a:xfrm>
                <a:off x="3871616" y="2207584"/>
                <a:ext cx="0" cy="2191696"/>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3871616" y="3359911"/>
                <a:ext cx="842624"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3871616" y="2207584"/>
                <a:ext cx="791824" cy="0"/>
              </a:xfrm>
              <a:prstGeom prst="line">
                <a:avLst/>
              </a:prstGeom>
            </p:spPr>
            <p:style>
              <a:lnRef idx="1">
                <a:schemeClr val="dk1"/>
              </a:lnRef>
              <a:fillRef idx="0">
                <a:schemeClr val="dk1"/>
              </a:fillRef>
              <a:effectRef idx="0">
                <a:schemeClr val="dk1"/>
              </a:effectRef>
              <a:fontRef idx="minor">
                <a:schemeClr val="tx1"/>
              </a:fontRef>
            </p:style>
          </p:cxnSp>
        </p:grpSp>
        <p:sp>
          <p:nvSpPr>
            <p:cNvPr id="2" name="TextBox 1"/>
            <p:cNvSpPr txBox="1"/>
            <p:nvPr/>
          </p:nvSpPr>
          <p:spPr>
            <a:xfrm>
              <a:off x="6596009" y="2527443"/>
              <a:ext cx="493160" cy="345281"/>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Calibri" panose="020F0502020204030204" pitchFamily="34" charset="0"/>
                </a:rPr>
                <a:t>1 </a:t>
              </a:r>
              <a:r>
                <a:rPr lang="en-US" sz="2400" i="1" dirty="0">
                  <a:latin typeface="Cambria" panose="02040503050406030204" pitchFamily="18" charset="0"/>
                  <a:ea typeface="Cambria" panose="02040503050406030204" pitchFamily="18" charset="0"/>
                  <a:cs typeface="Calibri" panose="020F0502020204030204" pitchFamily="34" charset="0"/>
                </a:rPr>
                <a:t>l</a:t>
              </a:r>
              <a:endParaRPr lang="en-US" sz="2400" i="1" dirty="0">
                <a:latin typeface="Cambria" panose="02040503050406030204" pitchFamily="18" charset="0"/>
                <a:ea typeface="Cambria" panose="02040503050406030204" pitchFamily="18" charset="0"/>
                <a:cs typeface="Calibri" panose="020F0502020204030204" pitchFamily="34" charset="0"/>
              </a:endParaRPr>
            </a:p>
          </p:txBody>
        </p:sp>
        <p:sp>
          <p:nvSpPr>
            <p:cNvPr id="29" name="TextBox 28"/>
            <p:cNvSpPr txBox="1"/>
            <p:nvPr/>
          </p:nvSpPr>
          <p:spPr>
            <a:xfrm>
              <a:off x="6339155" y="3246634"/>
              <a:ext cx="780836" cy="345281"/>
            </a:xfrm>
            <a:prstGeom prst="rect">
              <a:avLst/>
            </a:prstGeom>
            <a:noFill/>
          </p:spPr>
          <p:txBody>
            <a:bodyPr wrap="square" rtlCol="0">
              <a:spAutoFit/>
            </a:bodyPr>
            <a:lstStyle/>
            <a:p>
              <a:r>
                <a:rPr lang="en-US" sz="2400" i="1" dirty="0">
                  <a:latin typeface="Cambria" panose="02040503050406030204" pitchFamily="18" charset="0"/>
                  <a:ea typeface="Cambria" panose="02040503050406030204" pitchFamily="18" charset="0"/>
                  <a:cs typeface="Calibri" panose="020F0502020204030204" pitchFamily="34" charset="0"/>
                </a:rPr>
                <a:t>500 l</a:t>
              </a:r>
              <a:endParaRPr lang="en-US" sz="2400" i="1" dirty="0">
                <a:latin typeface="Cambria" panose="02040503050406030204" pitchFamily="18" charset="0"/>
                <a:ea typeface="Cambria" panose="02040503050406030204" pitchFamily="18" charset="0"/>
                <a:cs typeface="Calibri" panose="020F0502020204030204" pitchFamily="34" charset="0"/>
              </a:endParaRPr>
            </a:p>
          </p:txBody>
        </p:sp>
      </p:grpSp>
      <p:pic>
        <p:nvPicPr>
          <p:cNvPr id="12" name="Picture 11" descr="A picture containing ligh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54471" flipH="1">
            <a:off x="5099623" y="902328"/>
            <a:ext cx="4127924" cy="4064008"/>
          </a:xfrm>
          <a:prstGeom prst="rect">
            <a:avLst/>
          </a:prstGeom>
        </p:spPr>
      </p:pic>
      <p:sp>
        <p:nvSpPr>
          <p:cNvPr id="36" name="Speech Bubble: Rectangle with Corners Rounded 35"/>
          <p:cNvSpPr/>
          <p:nvPr/>
        </p:nvSpPr>
        <p:spPr>
          <a:xfrm>
            <a:off x="1215661" y="1095911"/>
            <a:ext cx="4616521" cy="1863045"/>
          </a:xfrm>
          <a:prstGeom prst="wedgeRoundRectCallout">
            <a:avLst>
              <a:gd name="adj1" fmla="val -21776"/>
              <a:gd name="adj2" fmla="val 710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cs typeface="Calibri" panose="020F0502020204030204" pitchFamily="34" charset="0"/>
              </a:rPr>
              <a:t>Có</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đơn</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vị</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đo</a:t>
            </a:r>
            <a:r>
              <a:rPr lang="en-US" sz="3200" dirty="0">
                <a:latin typeface="Cambria" panose="02040503050406030204" pitchFamily="18" charset="0"/>
                <a:ea typeface="Cambria" panose="02040503050406030204" pitchFamily="18" charset="0"/>
                <a:cs typeface="Calibri" panose="020F0502020204030204" pitchFamily="34" charset="0"/>
              </a:rPr>
              <a:t> dung </a:t>
            </a:r>
            <a:r>
              <a:rPr lang="en-US" sz="3200" dirty="0" err="1">
                <a:latin typeface="Cambria" panose="02040503050406030204" pitchFamily="18" charset="0"/>
                <a:ea typeface="Cambria" panose="02040503050406030204" pitchFamily="18" charset="0"/>
                <a:cs typeface="Calibri" panose="020F0502020204030204" pitchFamily="34" charset="0"/>
              </a:rPr>
              <a:t>tích</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nào</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để</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đo</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lượng</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nước</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ít</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hơn</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một</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lít</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không</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nhỉ</a:t>
            </a:r>
            <a:r>
              <a:rPr lang="en-US" sz="3200" dirty="0">
                <a:latin typeface="Cambria" panose="02040503050406030204" pitchFamily="18" charset="0"/>
                <a:ea typeface="Cambria" panose="02040503050406030204" pitchFamily="18" charset="0"/>
                <a:cs typeface="Calibri" panose="020F0502020204030204" pitchFamily="34" charset="0"/>
              </a:rPr>
              <a:t>?</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45" name="Speech Bubble: Rectangle with Corners Rounded 44"/>
          <p:cNvSpPr/>
          <p:nvPr/>
        </p:nvSpPr>
        <p:spPr>
          <a:xfrm>
            <a:off x="9952283" y="1482904"/>
            <a:ext cx="6313876" cy="2027432"/>
          </a:xfrm>
          <a:prstGeom prst="wedgeRoundRectCallout">
            <a:avLst>
              <a:gd name="adj1" fmla="val -5106"/>
              <a:gd name="adj2" fmla="val 6911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en-US" sz="3200" dirty="0" err="1">
                <a:latin typeface="Cambria" panose="02040503050406030204" pitchFamily="18" charset="0"/>
                <a:ea typeface="Cambria" panose="02040503050406030204" pitchFamily="18" charset="0"/>
                <a:cs typeface="Calibri" panose="020F0502020204030204" pitchFamily="34" charset="0"/>
              </a:rPr>
              <a:t>Mỗi</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vạch</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trên</a:t>
            </a:r>
            <a:r>
              <a:rPr lang="en-US" sz="3200" dirty="0">
                <a:latin typeface="Cambria" panose="02040503050406030204" pitchFamily="18" charset="0"/>
                <a:ea typeface="Cambria" panose="02040503050406030204" pitchFamily="18" charset="0"/>
                <a:cs typeface="Calibri" panose="020F0502020204030204" pitchFamily="34" charset="0"/>
              </a:rPr>
              <a:t> ca 1 </a:t>
            </a:r>
            <a:r>
              <a:rPr lang="en-US" sz="3200" i="1" dirty="0">
                <a:latin typeface="Cambria" panose="02040503050406030204" pitchFamily="18" charset="0"/>
                <a:ea typeface="Cambria" panose="02040503050406030204" pitchFamily="18" charset="0"/>
                <a:cs typeface="Calibri" panose="020F0502020204030204" pitchFamily="34" charset="0"/>
              </a:rPr>
              <a:t>l</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ứng</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với</a:t>
            </a:r>
            <a:r>
              <a:rPr lang="en-US" sz="3200" dirty="0">
                <a:latin typeface="Cambria" panose="02040503050406030204" pitchFamily="18" charset="0"/>
                <a:ea typeface="Cambria" panose="02040503050406030204" pitchFamily="18" charset="0"/>
                <a:cs typeface="Calibri" panose="020F0502020204030204" pitchFamily="34" charset="0"/>
              </a:rPr>
              <a:t> 100 mi-li-</a:t>
            </a:r>
            <a:r>
              <a:rPr lang="en-US" sz="3200" dirty="0" err="1">
                <a:latin typeface="Cambria" panose="02040503050406030204" pitchFamily="18" charset="0"/>
                <a:ea typeface="Cambria" panose="02040503050406030204" pitchFamily="18" charset="0"/>
                <a:cs typeface="Calibri" panose="020F0502020204030204" pitchFamily="34" charset="0"/>
              </a:rPr>
              <a:t>lít</a:t>
            </a:r>
            <a:r>
              <a:rPr lang="en-US" sz="3200" dirty="0">
                <a:latin typeface="Cambria" panose="02040503050406030204" pitchFamily="18" charset="0"/>
                <a:ea typeface="Cambria" panose="02040503050406030204" pitchFamily="18" charset="0"/>
                <a:cs typeface="Calibri" panose="020F0502020204030204" pitchFamily="34" charset="0"/>
              </a:rPr>
              <a:t>.</a:t>
            </a:r>
            <a:endParaRPr lang="en-US" sz="3200" dirty="0">
              <a:latin typeface="Cambria" panose="02040503050406030204" pitchFamily="18" charset="0"/>
              <a:ea typeface="Cambria" panose="02040503050406030204" pitchFamily="18" charset="0"/>
              <a:cs typeface="Calibri" panose="020F0502020204030204" pitchFamily="34" charset="0"/>
            </a:endParaRPr>
          </a:p>
          <a:p>
            <a:pPr marL="342900" indent="-342900" algn="just">
              <a:buFont typeface="Arial" panose="020B0604020202020204" pitchFamily="34" charset="0"/>
              <a:buChar char="•"/>
            </a:pPr>
            <a:r>
              <a:rPr lang="en-US" sz="3200" dirty="0" err="1">
                <a:latin typeface="Cambria" panose="02040503050406030204" pitchFamily="18" charset="0"/>
                <a:ea typeface="Cambria" panose="02040503050406030204" pitchFamily="18" charset="0"/>
                <a:cs typeface="Calibri" panose="020F0502020204030204" pitchFamily="34" charset="0"/>
              </a:rPr>
              <a:t>Vạch</a:t>
            </a:r>
            <a:r>
              <a:rPr lang="en-US" sz="3200" dirty="0">
                <a:latin typeface="Cambria" panose="02040503050406030204" pitchFamily="18" charset="0"/>
                <a:ea typeface="Cambria" panose="02040503050406030204" pitchFamily="18" charset="0"/>
                <a:cs typeface="Calibri" panose="020F0502020204030204" pitchFamily="34" charset="0"/>
              </a:rPr>
              <a:t> 1 l </a:t>
            </a:r>
            <a:r>
              <a:rPr lang="en-US" sz="3200" dirty="0" err="1">
                <a:latin typeface="Cambria" panose="02040503050406030204" pitchFamily="18" charset="0"/>
                <a:ea typeface="Cambria" panose="02040503050406030204" pitchFamily="18" charset="0"/>
                <a:cs typeface="Calibri" panose="020F0502020204030204" pitchFamily="34" charset="0"/>
              </a:rPr>
              <a:t>ứng</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với</a:t>
            </a:r>
            <a:r>
              <a:rPr lang="en-US" sz="3200" dirty="0">
                <a:latin typeface="Cambria" panose="02040503050406030204" pitchFamily="18" charset="0"/>
                <a:ea typeface="Cambria" panose="02040503050406030204" pitchFamily="18" charset="0"/>
                <a:cs typeface="Calibri" panose="020F0502020204030204" pitchFamily="34" charset="0"/>
              </a:rPr>
              <a:t> 1 000 mi-li-</a:t>
            </a:r>
            <a:r>
              <a:rPr lang="en-US" sz="3200" dirty="0" err="1">
                <a:latin typeface="Cambria" panose="02040503050406030204" pitchFamily="18" charset="0"/>
                <a:ea typeface="Cambria" panose="02040503050406030204" pitchFamily="18" charset="0"/>
                <a:cs typeface="Calibri" panose="020F0502020204030204" pitchFamily="34" charset="0"/>
              </a:rPr>
              <a:t>lít</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46" name="TextBox 45"/>
          <p:cNvSpPr txBox="1"/>
          <p:nvPr/>
        </p:nvSpPr>
        <p:spPr>
          <a:xfrm>
            <a:off x="3173232" y="5506948"/>
            <a:ext cx="9242288" cy="706755"/>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Lượng</a:t>
            </a:r>
            <a:r>
              <a:rPr lang="en-US" sz="4000" dirty="0">
                <a:latin typeface="Cambria" panose="02040503050406030204" pitchFamily="18" charset="0"/>
                <a:ea typeface="Cambria" panose="02040503050406030204" pitchFamily="18" charset="0"/>
                <a:cs typeface="Calibri" panose="020F0502020204030204" pitchFamily="34" charset="0"/>
              </a:rPr>
              <a:t> </a:t>
            </a:r>
            <a:r>
              <a:rPr lang="en-US" sz="4000" dirty="0" err="1">
                <a:latin typeface="Cambria" panose="02040503050406030204" pitchFamily="18" charset="0"/>
                <a:ea typeface="Cambria" panose="02040503050406030204" pitchFamily="18" charset="0"/>
                <a:cs typeface="Calibri" panose="020F0502020204030204" pitchFamily="34" charset="0"/>
              </a:rPr>
              <a:t>nước</a:t>
            </a:r>
            <a:r>
              <a:rPr lang="en-US" sz="4000" dirty="0">
                <a:latin typeface="Cambria" panose="02040503050406030204" pitchFamily="18" charset="0"/>
                <a:ea typeface="Cambria" panose="02040503050406030204" pitchFamily="18" charset="0"/>
                <a:cs typeface="Calibri" panose="020F0502020204030204" pitchFamily="34" charset="0"/>
              </a:rPr>
              <a:t> ban </a:t>
            </a:r>
            <a:r>
              <a:rPr lang="en-US" sz="4000" dirty="0" err="1">
                <a:latin typeface="Cambria" panose="02040503050406030204" pitchFamily="18" charset="0"/>
                <a:ea typeface="Cambria" panose="02040503050406030204" pitchFamily="18" charset="0"/>
                <a:cs typeface="Calibri" panose="020F0502020204030204" pitchFamily="34" charset="0"/>
              </a:rPr>
              <a:t>đầu</a:t>
            </a:r>
            <a:r>
              <a:rPr lang="en-US" sz="4000" dirty="0">
                <a:latin typeface="Cambria" panose="02040503050406030204" pitchFamily="18" charset="0"/>
                <a:ea typeface="Cambria" panose="02040503050406030204" pitchFamily="18" charset="0"/>
                <a:cs typeface="Calibri" panose="020F0502020204030204" pitchFamily="34" charset="0"/>
              </a:rPr>
              <a:t> </a:t>
            </a:r>
            <a:r>
              <a:rPr lang="en-US" sz="4000" dirty="0" err="1">
                <a:latin typeface="Cambria" panose="02040503050406030204" pitchFamily="18" charset="0"/>
                <a:ea typeface="Cambria" panose="02040503050406030204" pitchFamily="18" charset="0"/>
                <a:cs typeface="Calibri" panose="020F0502020204030204" pitchFamily="34" charset="0"/>
              </a:rPr>
              <a:t>trong</a:t>
            </a:r>
            <a:r>
              <a:rPr lang="en-US" sz="4000" dirty="0">
                <a:latin typeface="Cambria" panose="02040503050406030204" pitchFamily="18" charset="0"/>
                <a:ea typeface="Cambria" panose="02040503050406030204" pitchFamily="18" charset="0"/>
                <a:cs typeface="Calibri" panose="020F0502020204030204" pitchFamily="34" charset="0"/>
              </a:rPr>
              <a:t> chai </a:t>
            </a:r>
            <a:r>
              <a:rPr lang="en-US" sz="4000" dirty="0" err="1">
                <a:latin typeface="Cambria" panose="02040503050406030204" pitchFamily="18" charset="0"/>
                <a:ea typeface="Cambria" panose="02040503050406030204" pitchFamily="18" charset="0"/>
                <a:cs typeface="Calibri" panose="020F0502020204030204" pitchFamily="34" charset="0"/>
              </a:rPr>
              <a:t>là</a:t>
            </a:r>
            <a:r>
              <a:rPr lang="en-US" sz="4000" dirty="0">
                <a:latin typeface="Cambria" panose="02040503050406030204" pitchFamily="18" charset="0"/>
                <a:ea typeface="Cambria" panose="02040503050406030204" pitchFamily="18" charset="0"/>
                <a:cs typeface="Calibri" panose="020F0502020204030204" pitchFamily="34" charset="0"/>
              </a:rPr>
              <a:t> 500 ml</a:t>
            </a:r>
            <a:endParaRPr lang="en-US" sz="4000" dirty="0">
              <a:latin typeface="Cambria" panose="02040503050406030204" pitchFamily="18" charset="0"/>
              <a:ea typeface="Cambria" panose="02040503050406030204" pitchFamily="18" charset="0"/>
              <a:cs typeface="Calibri" panose="020F0502020204030204" pitchFamily="34" charset="0"/>
            </a:endParaRPr>
          </a:p>
        </p:txBody>
      </p:sp>
      <p:sp>
        <p:nvSpPr>
          <p:cNvPr id="47" name="Rectangle: Rounded Corners 46"/>
          <p:cNvSpPr/>
          <p:nvPr/>
        </p:nvSpPr>
        <p:spPr>
          <a:xfrm>
            <a:off x="3311589" y="7019695"/>
            <a:ext cx="9137151" cy="160179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48" name="TextBox 47"/>
          <p:cNvSpPr txBox="1"/>
          <p:nvPr/>
        </p:nvSpPr>
        <p:spPr>
          <a:xfrm>
            <a:off x="3818448" y="7033395"/>
            <a:ext cx="8548099" cy="748030"/>
          </a:xfrm>
          <a:prstGeom prst="rect">
            <a:avLst/>
          </a:prstGeom>
          <a:noFill/>
        </p:spPr>
        <p:txBody>
          <a:bodyPr wrap="square" rtlCol="0">
            <a:spAutoFit/>
          </a:bodyPr>
          <a:lstStyle/>
          <a:p>
            <a:pPr marL="457200" indent="-457200">
              <a:buFont typeface="Arial" panose="020B0604020202020204" pitchFamily="34" charset="0"/>
              <a:buChar char="•"/>
            </a:pPr>
            <a:r>
              <a:rPr lang="en-US" sz="4265" dirty="0">
                <a:solidFill>
                  <a:srgbClr val="FF0000"/>
                </a:solidFill>
                <a:latin typeface="Cambria" panose="02040503050406030204" pitchFamily="18" charset="0"/>
                <a:ea typeface="Cambria" panose="02040503050406030204" pitchFamily="18" charset="0"/>
                <a:cs typeface="Calibri" panose="020F0502020204030204" pitchFamily="34" charset="0"/>
              </a:rPr>
              <a:t>Mi-li-</a:t>
            </a:r>
            <a:r>
              <a:rPr lang="en-US" sz="4265" dirty="0" err="1">
                <a:solidFill>
                  <a:srgbClr val="FF0000"/>
                </a:solidFill>
                <a:latin typeface="Cambria" panose="02040503050406030204" pitchFamily="18" charset="0"/>
                <a:ea typeface="Cambria" panose="02040503050406030204" pitchFamily="18" charset="0"/>
                <a:cs typeface="Calibri" panose="020F0502020204030204" pitchFamily="34" charset="0"/>
              </a:rPr>
              <a:t>lít</a:t>
            </a:r>
            <a:r>
              <a:rPr lang="en-US" sz="4265"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265"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4265"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265" dirty="0" err="1">
                <a:solidFill>
                  <a:srgbClr val="FF0000"/>
                </a:solidFill>
                <a:latin typeface="Cambria" panose="02040503050406030204" pitchFamily="18" charset="0"/>
                <a:ea typeface="Cambria" panose="02040503050406030204" pitchFamily="18" charset="0"/>
                <a:cs typeface="Calibri" panose="020F0502020204030204" pitchFamily="34" charset="0"/>
              </a:rPr>
              <a:t>đơn</a:t>
            </a:r>
            <a:r>
              <a:rPr lang="en-US" sz="4265"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265" dirty="0" err="1">
                <a:solidFill>
                  <a:srgbClr val="FF0000"/>
                </a:solidFill>
                <a:latin typeface="Cambria" panose="02040503050406030204" pitchFamily="18" charset="0"/>
                <a:ea typeface="Cambria" panose="02040503050406030204" pitchFamily="18" charset="0"/>
                <a:cs typeface="Calibri" panose="020F0502020204030204" pitchFamily="34" charset="0"/>
              </a:rPr>
              <a:t>vị</a:t>
            </a:r>
            <a:r>
              <a:rPr lang="en-US" sz="4265"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265" dirty="0" err="1">
                <a:solidFill>
                  <a:srgbClr val="FF0000"/>
                </a:solidFill>
                <a:latin typeface="Cambria" panose="02040503050406030204" pitchFamily="18" charset="0"/>
                <a:ea typeface="Cambria" panose="02040503050406030204" pitchFamily="18" charset="0"/>
                <a:cs typeface="Calibri" panose="020F0502020204030204" pitchFamily="34" charset="0"/>
              </a:rPr>
              <a:t>đo</a:t>
            </a:r>
            <a:r>
              <a:rPr lang="en-US" sz="4265" dirty="0">
                <a:solidFill>
                  <a:srgbClr val="FF0000"/>
                </a:solidFill>
                <a:latin typeface="Cambria" panose="02040503050406030204" pitchFamily="18" charset="0"/>
                <a:ea typeface="Cambria" panose="02040503050406030204" pitchFamily="18" charset="0"/>
                <a:cs typeface="Calibri" panose="020F0502020204030204" pitchFamily="34" charset="0"/>
              </a:rPr>
              <a:t> dung </a:t>
            </a:r>
            <a:r>
              <a:rPr lang="en-US" sz="4265" dirty="0" err="1">
                <a:solidFill>
                  <a:srgbClr val="FF0000"/>
                </a:solidFill>
                <a:latin typeface="Cambria" panose="02040503050406030204" pitchFamily="18" charset="0"/>
                <a:ea typeface="Cambria" panose="02040503050406030204" pitchFamily="18" charset="0"/>
                <a:cs typeface="Calibri" panose="020F0502020204030204" pitchFamily="34" charset="0"/>
              </a:rPr>
              <a:t>tích</a:t>
            </a:r>
            <a:endParaRPr lang="en-US" sz="4265"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9" name="TextBox 48"/>
          <p:cNvSpPr txBox="1"/>
          <p:nvPr/>
        </p:nvSpPr>
        <p:spPr>
          <a:xfrm>
            <a:off x="3804749" y="7677241"/>
            <a:ext cx="8548099" cy="748030"/>
          </a:xfrm>
          <a:prstGeom prst="rect">
            <a:avLst/>
          </a:prstGeom>
          <a:noFill/>
        </p:spPr>
        <p:txBody>
          <a:bodyPr wrap="square" rtlCol="0">
            <a:spAutoFit/>
          </a:bodyPr>
          <a:lstStyle/>
          <a:p>
            <a:pPr marL="457200" indent="-457200">
              <a:buFont typeface="Arial" panose="020B0604020202020204" pitchFamily="34" charset="0"/>
              <a:buChar char="•"/>
            </a:pPr>
            <a:r>
              <a:rPr lang="en-US" sz="4265" dirty="0">
                <a:solidFill>
                  <a:srgbClr val="FF0000"/>
                </a:solidFill>
                <a:latin typeface="Cambria" panose="02040503050406030204" pitchFamily="18" charset="0"/>
                <a:ea typeface="Cambria" panose="02040503050406030204" pitchFamily="18" charset="0"/>
                <a:cs typeface="Calibri" panose="020F0502020204030204" pitchFamily="34" charset="0"/>
              </a:rPr>
              <a:t>Mi-li-</a:t>
            </a:r>
            <a:r>
              <a:rPr lang="en-US" sz="4265" dirty="0" err="1">
                <a:solidFill>
                  <a:srgbClr val="FF0000"/>
                </a:solidFill>
                <a:latin typeface="Cambria" panose="02040503050406030204" pitchFamily="18" charset="0"/>
                <a:ea typeface="Cambria" panose="02040503050406030204" pitchFamily="18" charset="0"/>
                <a:cs typeface="Calibri" panose="020F0502020204030204" pitchFamily="34" charset="0"/>
              </a:rPr>
              <a:t>lít</a:t>
            </a:r>
            <a:r>
              <a:rPr lang="en-US" sz="4265"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265" dirty="0" err="1">
                <a:solidFill>
                  <a:srgbClr val="FF0000"/>
                </a:solidFill>
                <a:latin typeface="Cambria" panose="02040503050406030204" pitchFamily="18" charset="0"/>
                <a:ea typeface="Cambria" panose="02040503050406030204" pitchFamily="18" charset="0"/>
                <a:cs typeface="Calibri" panose="020F0502020204030204" pitchFamily="34" charset="0"/>
              </a:rPr>
              <a:t>viết</a:t>
            </a:r>
            <a:r>
              <a:rPr lang="en-US" sz="4265"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265" dirty="0" err="1">
                <a:solidFill>
                  <a:srgbClr val="FF0000"/>
                </a:solidFill>
                <a:latin typeface="Cambria" panose="02040503050406030204" pitchFamily="18" charset="0"/>
                <a:ea typeface="Cambria" panose="02040503050406030204" pitchFamily="18" charset="0"/>
                <a:cs typeface="Calibri" panose="020F0502020204030204" pitchFamily="34" charset="0"/>
              </a:rPr>
              <a:t>tắt</a:t>
            </a:r>
            <a:r>
              <a:rPr lang="en-US" sz="4265"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265"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4265" dirty="0">
                <a:solidFill>
                  <a:srgbClr val="FF0000"/>
                </a:solidFill>
                <a:latin typeface="Cambria" panose="02040503050406030204" pitchFamily="18" charset="0"/>
                <a:ea typeface="Cambria" panose="02040503050406030204" pitchFamily="18" charset="0"/>
                <a:cs typeface="Calibri" panose="020F0502020204030204" pitchFamily="34" charset="0"/>
              </a:rPr>
              <a:t> ml</a:t>
            </a:r>
            <a:endParaRPr lang="en-US" sz="4265"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descr="A cartoon of a child&#10;&#10;Description automatically generated"/>
          <p:cNvPicPr>
            <a:picLocks noChangeAspect="1"/>
          </p:cNvPicPr>
          <p:nvPr/>
        </p:nvPicPr>
        <p:blipFill>
          <a:blip r:embed="rId4"/>
          <a:stretch>
            <a:fillRect/>
          </a:stretch>
        </p:blipFill>
        <p:spPr>
          <a:xfrm flipH="1">
            <a:off x="983311" y="3875315"/>
            <a:ext cx="2488579" cy="4659085"/>
          </a:xfrm>
          <a:prstGeom prst="rect">
            <a:avLst/>
          </a:prstGeom>
        </p:spPr>
      </p:pic>
      <p:pic>
        <p:nvPicPr>
          <p:cNvPr id="6" name="Picture 5" descr="Cartoon of a robot&#10;&#10;Description automatically generated"/>
          <p:cNvPicPr>
            <a:picLocks noChangeAspect="1"/>
          </p:cNvPicPr>
          <p:nvPr/>
        </p:nvPicPr>
        <p:blipFill>
          <a:blip r:embed="rId5"/>
          <a:stretch>
            <a:fillRect/>
          </a:stretch>
        </p:blipFill>
        <p:spPr>
          <a:xfrm>
            <a:off x="12086045" y="3729199"/>
            <a:ext cx="3683201" cy="5139031"/>
          </a:xfrm>
          <a:prstGeom prst="rect">
            <a:avLst/>
          </a:prstGeom>
        </p:spPr>
      </p:pic>
      <p:pic>
        <p:nvPicPr>
          <p:cNvPr id="7" name="1">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783288" y="2080380"/>
            <a:ext cx="541867" cy="541867"/>
          </a:xfrm>
          <a:prstGeom prst="rect">
            <a:avLst/>
          </a:prstGeom>
        </p:spPr>
      </p:pic>
      <p:pic>
        <p:nvPicPr>
          <p:cNvPr id="8" name="J2TEAM-TTS-1732242963239">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531707" y="411237"/>
            <a:ext cx="541867" cy="541867"/>
          </a:xfrm>
          <a:prstGeom prst="rect">
            <a:avLst/>
          </a:prstGeom>
        </p:spPr>
      </p:pic>
      <p:sp>
        <p:nvSpPr>
          <p:cNvPr id="3" name="Freeform 8"/>
          <p:cNvSpPr/>
          <p:nvPr/>
        </p:nvSpPr>
        <p:spPr>
          <a:xfrm flipH="1">
            <a:off x="8138160" y="2278743"/>
            <a:ext cx="832152" cy="1161144"/>
          </a:xfrm>
          <a:custGeom>
            <a:avLst/>
            <a:gdLst/>
            <a:ahLst/>
            <a:cxnLst/>
            <a:rect l="l" t="t" r="r" b="b"/>
            <a:pathLst>
              <a:path w="2605223" h="3791713">
                <a:moveTo>
                  <a:pt x="0" y="0"/>
                </a:moveTo>
                <a:lnTo>
                  <a:pt x="2605222" y="0"/>
                </a:lnTo>
                <a:lnTo>
                  <a:pt x="2605222" y="3791713"/>
                </a:lnTo>
                <a:lnTo>
                  <a:pt x="0" y="3791713"/>
                </a:lnTo>
                <a:lnTo>
                  <a:pt x="0" y="0"/>
                </a:lnTo>
                <a:close/>
              </a:path>
            </a:pathLst>
          </a:custGeom>
          <a:blipFill>
            <a:blip r:embed="rId11"/>
            <a:stretch>
              <a:fillRect l="-28206" b="-72185"/>
            </a:stretch>
          </a:blipFill>
        </p:spPr>
        <p:txBody>
          <a:bodyPr/>
          <a:lstStyle/>
          <a:p>
            <a:pPr defTabSz="609600"/>
            <a:endParaRPr lang="en-US" sz="1600" dirty="0">
              <a:solidFill>
                <a:prstClr val="black"/>
              </a:solidFill>
              <a:latin typeface="Cambria" panose="02040503050406030204" pitchFamily="18" charset="0"/>
              <a:ea typeface="Cambria" panose="02040503050406030204" pitchFamily="18" charset="0"/>
            </a:endParaRPr>
          </a:p>
        </p:txBody>
      </p:sp>
      <p:pic>
        <p:nvPicPr>
          <p:cNvPr id="5" name="am-thanh-tieng-rot-nuoc-keu-www.tiengdong.com">
            <a:hlinkClick r:id="" action="ppaction://media"/>
          </p:cNvPr>
          <p:cNvPicPr>
            <a:picLocks noChangeAspect="1"/>
          </p:cNvPicPr>
          <p:nvPr>
            <a:audioFile r:link="rId12"/>
            <p:extLst>
              <p:ext uri="{DAA4B4D4-6D71-4841-9C94-3DE7FCFB9230}">
                <p14:media xmlns:p14="http://schemas.microsoft.com/office/powerpoint/2010/main" r:embed="rId13">
                  <p14:trim end="4160.666504"/>
                </p14:media>
              </p:ext>
            </p:extLst>
          </p:nvPr>
        </p:nvPicPr>
        <p:blipFill>
          <a:blip r:embed="rId8"/>
          <a:stretch>
            <a:fillRect/>
          </a:stretch>
        </p:blipFill>
        <p:spPr>
          <a:xfrm>
            <a:off x="-1373536" y="3251200"/>
            <a:ext cx="361244" cy="361244"/>
          </a:xfrm>
          <a:prstGeom prst="rect">
            <a:avLst/>
          </a:prstGeom>
        </p:spPr>
      </p:pic>
      <p:sp>
        <p:nvSpPr>
          <p:cNvPr id="9" name="Flowchart: Magnetic Disk 9"/>
          <p:cNvSpPr/>
          <p:nvPr/>
        </p:nvSpPr>
        <p:spPr>
          <a:xfrm>
            <a:off x="7876903" y="4281713"/>
            <a:ext cx="1286933" cy="909561"/>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1" fmla="*/ 10000 w 10000"/>
              <a:gd name="connsiteY0-2" fmla="*/ 1667 h 10000"/>
              <a:gd name="connsiteX1-3" fmla="*/ 5000 w 10000"/>
              <a:gd name="connsiteY1-4" fmla="*/ 3334 h 10000"/>
              <a:gd name="connsiteX2-5" fmla="*/ 0 w 10000"/>
              <a:gd name="connsiteY2-6" fmla="*/ 1667 h 10000"/>
              <a:gd name="connsiteX0-7" fmla="*/ 0 w 10000"/>
              <a:gd name="connsiteY0-8" fmla="*/ 1667 h 10000"/>
              <a:gd name="connsiteX1-9" fmla="*/ 5000 w 10000"/>
              <a:gd name="connsiteY1-10" fmla="*/ 0 h 10000"/>
              <a:gd name="connsiteX2-11" fmla="*/ 10000 w 10000"/>
              <a:gd name="connsiteY2-12" fmla="*/ 1667 h 10000"/>
              <a:gd name="connsiteX3-13" fmla="*/ 10000 w 10000"/>
              <a:gd name="connsiteY3-14" fmla="*/ 8333 h 10000"/>
              <a:gd name="connsiteX4-15" fmla="*/ 5000 w 10000"/>
              <a:gd name="connsiteY4-16" fmla="*/ 10000 h 10000"/>
              <a:gd name="connsiteX5-17" fmla="*/ 0 w 10000"/>
              <a:gd name="connsiteY5-18" fmla="*/ 8333 h 10000"/>
              <a:gd name="connsiteX6-19" fmla="*/ 0 w 10000"/>
              <a:gd name="connsiteY6-20" fmla="*/ 1667 h 10000"/>
              <a:gd name="connsiteX0-21" fmla="*/ 0 w 10000"/>
              <a:gd name="connsiteY0-22" fmla="*/ 1667 h 10000"/>
              <a:gd name="connsiteX1-23" fmla="*/ 5000 w 10000"/>
              <a:gd name="connsiteY1-24" fmla="*/ 0 h 10000"/>
              <a:gd name="connsiteX2-25" fmla="*/ 10000 w 10000"/>
              <a:gd name="connsiteY2-26" fmla="*/ 1667 h 10000"/>
              <a:gd name="connsiteX3-27" fmla="*/ 10000 w 10000"/>
              <a:gd name="connsiteY3-28" fmla="*/ 8333 h 10000"/>
              <a:gd name="connsiteX4-29" fmla="*/ 5000 w 10000"/>
              <a:gd name="connsiteY4-30" fmla="*/ 10000 h 10000"/>
              <a:gd name="connsiteX5-31" fmla="*/ 0 w 10000"/>
              <a:gd name="connsiteY5-32" fmla="*/ 8333 h 10000"/>
              <a:gd name="connsiteX6-33" fmla="*/ 0 w 10000"/>
              <a:gd name="connsiteY6-34" fmla="*/ 1667 h 10000"/>
              <a:gd name="connsiteX0-35" fmla="*/ 10000 w 10000"/>
              <a:gd name="connsiteY0-36" fmla="*/ 1667 h 10000"/>
              <a:gd name="connsiteX1-37" fmla="*/ 5000 w 10000"/>
              <a:gd name="connsiteY1-38" fmla="*/ 3334 h 10000"/>
              <a:gd name="connsiteX2-39" fmla="*/ 0 w 10000"/>
              <a:gd name="connsiteY2-40" fmla="*/ 1667 h 10000"/>
              <a:gd name="connsiteX0-41" fmla="*/ 0 w 10000"/>
              <a:gd name="connsiteY0-42" fmla="*/ 1667 h 10000"/>
              <a:gd name="connsiteX1-43" fmla="*/ 5000 w 10000"/>
              <a:gd name="connsiteY1-44" fmla="*/ 0 h 10000"/>
              <a:gd name="connsiteX2-45" fmla="*/ 10000 w 10000"/>
              <a:gd name="connsiteY2-46" fmla="*/ 1667 h 10000"/>
              <a:gd name="connsiteX3-47" fmla="*/ 10000 w 10000"/>
              <a:gd name="connsiteY3-48" fmla="*/ 8333 h 10000"/>
              <a:gd name="connsiteX4-49" fmla="*/ 5000 w 10000"/>
              <a:gd name="connsiteY4-50" fmla="*/ 10000 h 10000"/>
              <a:gd name="connsiteX5-51" fmla="*/ 714 w 10000"/>
              <a:gd name="connsiteY5-52" fmla="*/ 8410 h 10000"/>
              <a:gd name="connsiteX6-53" fmla="*/ 0 w 10000"/>
              <a:gd name="connsiteY6-54" fmla="*/ 1667 h 10000"/>
              <a:gd name="connsiteX0-55" fmla="*/ 0 w 10000"/>
              <a:gd name="connsiteY0-56" fmla="*/ 1667 h 10000"/>
              <a:gd name="connsiteX1-57" fmla="*/ 5000 w 10000"/>
              <a:gd name="connsiteY1-58" fmla="*/ 0 h 10000"/>
              <a:gd name="connsiteX2-59" fmla="*/ 10000 w 10000"/>
              <a:gd name="connsiteY2-60" fmla="*/ 1667 h 10000"/>
              <a:gd name="connsiteX3-61" fmla="*/ 10000 w 10000"/>
              <a:gd name="connsiteY3-62" fmla="*/ 8333 h 10000"/>
              <a:gd name="connsiteX4-63" fmla="*/ 5000 w 10000"/>
              <a:gd name="connsiteY4-64" fmla="*/ 10000 h 10000"/>
              <a:gd name="connsiteX5-65" fmla="*/ 0 w 10000"/>
              <a:gd name="connsiteY5-66" fmla="*/ 8333 h 10000"/>
              <a:gd name="connsiteX6-67" fmla="*/ 0 w 10000"/>
              <a:gd name="connsiteY6-68" fmla="*/ 1667 h 10000"/>
              <a:gd name="connsiteX0-69" fmla="*/ 10000 w 10000"/>
              <a:gd name="connsiteY0-70" fmla="*/ 1667 h 10000"/>
              <a:gd name="connsiteX1-71" fmla="*/ 5000 w 10000"/>
              <a:gd name="connsiteY1-72" fmla="*/ 3334 h 10000"/>
              <a:gd name="connsiteX2-73" fmla="*/ 0 w 10000"/>
              <a:gd name="connsiteY2-74" fmla="*/ 1667 h 10000"/>
              <a:gd name="connsiteX0-75" fmla="*/ 0 w 10000"/>
              <a:gd name="connsiteY0-76" fmla="*/ 1667 h 10000"/>
              <a:gd name="connsiteX1-77" fmla="*/ 5000 w 10000"/>
              <a:gd name="connsiteY1-78" fmla="*/ 0 h 10000"/>
              <a:gd name="connsiteX2-79" fmla="*/ 10000 w 10000"/>
              <a:gd name="connsiteY2-80" fmla="*/ 1667 h 10000"/>
              <a:gd name="connsiteX3-81" fmla="*/ 9388 w 10000"/>
              <a:gd name="connsiteY3-82" fmla="*/ 8639 h 10000"/>
              <a:gd name="connsiteX4-83" fmla="*/ 5000 w 10000"/>
              <a:gd name="connsiteY4-84" fmla="*/ 10000 h 10000"/>
              <a:gd name="connsiteX5-85" fmla="*/ 714 w 10000"/>
              <a:gd name="connsiteY5-86" fmla="*/ 8410 h 10000"/>
              <a:gd name="connsiteX6-87" fmla="*/ 0 w 10000"/>
              <a:gd name="connsiteY6-88" fmla="*/ 1667 h 10000"/>
              <a:gd name="connsiteX0-89" fmla="*/ 0 w 10000"/>
              <a:gd name="connsiteY0-90" fmla="*/ 1667 h 10000"/>
              <a:gd name="connsiteX1-91" fmla="*/ 5000 w 10000"/>
              <a:gd name="connsiteY1-92" fmla="*/ 0 h 10000"/>
              <a:gd name="connsiteX2-93" fmla="*/ 10000 w 10000"/>
              <a:gd name="connsiteY2-94" fmla="*/ 1667 h 10000"/>
              <a:gd name="connsiteX3-95" fmla="*/ 10000 w 10000"/>
              <a:gd name="connsiteY3-96" fmla="*/ 8333 h 10000"/>
              <a:gd name="connsiteX4-97" fmla="*/ 5000 w 10000"/>
              <a:gd name="connsiteY4-98" fmla="*/ 10000 h 10000"/>
              <a:gd name="connsiteX5-99" fmla="*/ 0 w 10000"/>
              <a:gd name="connsiteY5-100" fmla="*/ 8333 h 10000"/>
              <a:gd name="connsiteX6-101" fmla="*/ 0 w 10000"/>
              <a:gd name="connsiteY6-102" fmla="*/ 1667 h 10000"/>
              <a:gd name="connsiteX0-103" fmla="*/ 10000 w 10000"/>
              <a:gd name="connsiteY0-104" fmla="*/ 1667 h 10000"/>
              <a:gd name="connsiteX1-105" fmla="*/ 5113 w 10000"/>
              <a:gd name="connsiteY1-106" fmla="*/ 1755 h 10000"/>
              <a:gd name="connsiteX2-107" fmla="*/ 0 w 10000"/>
              <a:gd name="connsiteY2-108" fmla="*/ 1667 h 10000"/>
              <a:gd name="connsiteX0-109" fmla="*/ 0 w 10000"/>
              <a:gd name="connsiteY0-110" fmla="*/ 1667 h 10000"/>
              <a:gd name="connsiteX1-111" fmla="*/ 5000 w 10000"/>
              <a:gd name="connsiteY1-112" fmla="*/ 0 h 10000"/>
              <a:gd name="connsiteX2-113" fmla="*/ 10000 w 10000"/>
              <a:gd name="connsiteY2-114" fmla="*/ 1667 h 10000"/>
              <a:gd name="connsiteX3-115" fmla="*/ 9388 w 10000"/>
              <a:gd name="connsiteY3-116" fmla="*/ 8639 h 10000"/>
              <a:gd name="connsiteX4-117" fmla="*/ 5000 w 10000"/>
              <a:gd name="connsiteY4-118" fmla="*/ 10000 h 10000"/>
              <a:gd name="connsiteX5-119" fmla="*/ 714 w 10000"/>
              <a:gd name="connsiteY5-120" fmla="*/ 8410 h 10000"/>
              <a:gd name="connsiteX6-121" fmla="*/ 0 w 10000"/>
              <a:gd name="connsiteY6-122" fmla="*/ 1667 h 10000"/>
              <a:gd name="connsiteX0-123" fmla="*/ 0 w 10000"/>
              <a:gd name="connsiteY0-124" fmla="*/ 1667 h 10000"/>
              <a:gd name="connsiteX1-125" fmla="*/ 5000 w 10000"/>
              <a:gd name="connsiteY1-126" fmla="*/ 0 h 10000"/>
              <a:gd name="connsiteX2-127" fmla="*/ 10000 w 10000"/>
              <a:gd name="connsiteY2-128" fmla="*/ 1667 h 10000"/>
              <a:gd name="connsiteX3-129" fmla="*/ 10000 w 10000"/>
              <a:gd name="connsiteY3-130" fmla="*/ 8333 h 10000"/>
              <a:gd name="connsiteX4-131" fmla="*/ 5000 w 10000"/>
              <a:gd name="connsiteY4-132" fmla="*/ 10000 h 10000"/>
              <a:gd name="connsiteX5-133" fmla="*/ 0 w 10000"/>
              <a:gd name="connsiteY5-134" fmla="*/ 8333 h 10000"/>
              <a:gd name="connsiteX6-135" fmla="*/ 0 w 10000"/>
              <a:gd name="connsiteY6-136" fmla="*/ 1667 h 10000"/>
              <a:gd name="connsiteX0-137" fmla="*/ 10000 w 10000"/>
              <a:gd name="connsiteY0-138" fmla="*/ 1667 h 10000"/>
              <a:gd name="connsiteX1-139" fmla="*/ 5226 w 10000"/>
              <a:gd name="connsiteY1-140" fmla="*/ 2770 h 10000"/>
              <a:gd name="connsiteX2-141" fmla="*/ 0 w 10000"/>
              <a:gd name="connsiteY2-142" fmla="*/ 1667 h 10000"/>
              <a:gd name="connsiteX0-143" fmla="*/ 0 w 10000"/>
              <a:gd name="connsiteY0-144" fmla="*/ 1667 h 10000"/>
              <a:gd name="connsiteX1-145" fmla="*/ 5000 w 10000"/>
              <a:gd name="connsiteY1-146" fmla="*/ 0 h 10000"/>
              <a:gd name="connsiteX2-147" fmla="*/ 10000 w 10000"/>
              <a:gd name="connsiteY2-148" fmla="*/ 1667 h 10000"/>
              <a:gd name="connsiteX3-149" fmla="*/ 9388 w 10000"/>
              <a:gd name="connsiteY3-150" fmla="*/ 8639 h 10000"/>
              <a:gd name="connsiteX4-151" fmla="*/ 5000 w 10000"/>
              <a:gd name="connsiteY4-152" fmla="*/ 10000 h 10000"/>
              <a:gd name="connsiteX5-153" fmla="*/ 714 w 10000"/>
              <a:gd name="connsiteY5-154" fmla="*/ 8410 h 10000"/>
              <a:gd name="connsiteX6-155" fmla="*/ 0 w 10000"/>
              <a:gd name="connsiteY6-156" fmla="*/ 1667 h 10000"/>
              <a:gd name="connsiteX0-157" fmla="*/ 0 w 10000"/>
              <a:gd name="connsiteY0-158" fmla="*/ 1667 h 10000"/>
              <a:gd name="connsiteX1-159" fmla="*/ 5000 w 10000"/>
              <a:gd name="connsiteY1-160" fmla="*/ 0 h 10000"/>
              <a:gd name="connsiteX2-161" fmla="*/ 10000 w 10000"/>
              <a:gd name="connsiteY2-162" fmla="*/ 1667 h 10000"/>
              <a:gd name="connsiteX3-163" fmla="*/ 10000 w 10000"/>
              <a:gd name="connsiteY3-164" fmla="*/ 8333 h 10000"/>
              <a:gd name="connsiteX4-165" fmla="*/ 5000 w 10000"/>
              <a:gd name="connsiteY4-166" fmla="*/ 10000 h 10000"/>
              <a:gd name="connsiteX5-167" fmla="*/ 0 w 10000"/>
              <a:gd name="connsiteY5-168" fmla="*/ 8333 h 10000"/>
              <a:gd name="connsiteX6-169" fmla="*/ 0 w 10000"/>
              <a:gd name="connsiteY6-170" fmla="*/ 1667 h 10000"/>
              <a:gd name="connsiteX0-171" fmla="*/ 10000 w 10000"/>
              <a:gd name="connsiteY0-172" fmla="*/ 1667 h 10000"/>
              <a:gd name="connsiteX1-173" fmla="*/ 5226 w 10000"/>
              <a:gd name="connsiteY1-174" fmla="*/ 2770 h 10000"/>
              <a:gd name="connsiteX2-175" fmla="*/ 0 w 10000"/>
              <a:gd name="connsiteY2-176" fmla="*/ 1667 h 10000"/>
              <a:gd name="connsiteX0-177" fmla="*/ 0 w 10000"/>
              <a:gd name="connsiteY0-178" fmla="*/ 1667 h 10000"/>
              <a:gd name="connsiteX1-179" fmla="*/ 5113 w 10000"/>
              <a:gd name="connsiteY1-180" fmla="*/ 564 h 10000"/>
              <a:gd name="connsiteX2-181" fmla="*/ 10000 w 10000"/>
              <a:gd name="connsiteY2-182" fmla="*/ 1667 h 10000"/>
              <a:gd name="connsiteX3-183" fmla="*/ 9388 w 10000"/>
              <a:gd name="connsiteY3-184" fmla="*/ 8639 h 10000"/>
              <a:gd name="connsiteX4-185" fmla="*/ 5000 w 10000"/>
              <a:gd name="connsiteY4-186" fmla="*/ 10000 h 10000"/>
              <a:gd name="connsiteX5-187" fmla="*/ 714 w 10000"/>
              <a:gd name="connsiteY5-188" fmla="*/ 8410 h 10000"/>
              <a:gd name="connsiteX6-189" fmla="*/ 0 w 10000"/>
              <a:gd name="connsiteY6-190" fmla="*/ 1667 h 10000"/>
            </a:gdLst>
            <a:ahLst/>
            <a:cxnLst>
              <a:cxn ang="0">
                <a:pos x="connsiteX0-1" y="connsiteY0-2"/>
              </a:cxn>
              <a:cxn ang="0">
                <a:pos x="connsiteX1-3" y="connsiteY1-4"/>
              </a:cxn>
              <a:cxn ang="0">
                <a:pos x="connsiteX2-5" y="connsiteY2-6"/>
              </a:cxn>
              <a:cxn ang="0">
                <a:pos x="connsiteX3-13" y="connsiteY3-14"/>
              </a:cxn>
              <a:cxn ang="0">
                <a:pos x="connsiteX4-15" y="connsiteY4-16"/>
              </a:cxn>
              <a:cxn ang="0">
                <a:pos x="connsiteX5-17" y="connsiteY5-18"/>
              </a:cxn>
              <a:cxn ang="0">
                <a:pos x="connsiteX6-19" y="connsiteY6-20"/>
              </a:cxn>
            </a:cxnLst>
            <a:rect l="l" t="t" r="r" b="b"/>
            <a:pathLst>
              <a:path w="10000" h="10000" stroke="0" extrusionOk="0">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 w="10000" h="10000" fill="none" extrusionOk="0">
                <a:moveTo>
                  <a:pt x="10000" y="1667"/>
                </a:moveTo>
                <a:cubicBezTo>
                  <a:pt x="10000" y="2588"/>
                  <a:pt x="7987" y="2770"/>
                  <a:pt x="5226" y="2770"/>
                </a:cubicBezTo>
                <a:cubicBezTo>
                  <a:pt x="2465" y="2770"/>
                  <a:pt x="0" y="2588"/>
                  <a:pt x="0" y="1667"/>
                </a:cubicBezTo>
              </a:path>
              <a:path w="10000" h="10000" fill="none">
                <a:moveTo>
                  <a:pt x="0" y="1667"/>
                </a:moveTo>
                <a:cubicBezTo>
                  <a:pt x="0" y="746"/>
                  <a:pt x="2352" y="564"/>
                  <a:pt x="5113" y="564"/>
                </a:cubicBezTo>
                <a:cubicBezTo>
                  <a:pt x="7874" y="564"/>
                  <a:pt x="10000" y="746"/>
                  <a:pt x="10000" y="1667"/>
                </a:cubicBezTo>
                <a:lnTo>
                  <a:pt x="9388" y="8639"/>
                </a:lnTo>
                <a:cubicBezTo>
                  <a:pt x="9388" y="9560"/>
                  <a:pt x="7761" y="10000"/>
                  <a:pt x="5000" y="10000"/>
                </a:cubicBezTo>
                <a:cubicBezTo>
                  <a:pt x="2239" y="10000"/>
                  <a:pt x="714" y="9331"/>
                  <a:pt x="714" y="8410"/>
                </a:cubicBezTo>
                <a:cubicBezTo>
                  <a:pt x="714" y="6188"/>
                  <a:pt x="0" y="3889"/>
                  <a:pt x="0" y="1667"/>
                </a:cubicBezTo>
                <a:close/>
              </a:path>
            </a:pathLst>
          </a:cu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1600">
              <a:solidFill>
                <a:prstClr val="white"/>
              </a:solidFill>
              <a:latin typeface="Cambria" panose="02040503050406030204" pitchFamily="18" charset="0"/>
              <a:ea typeface="Cambria" panose="02040503050406030204" pitchFamily="18" charset="0"/>
            </a:endParaRPr>
          </a:p>
        </p:txBody>
      </p:sp>
      <p:sp>
        <p:nvSpPr>
          <p:cNvPr id="10" name="TextBox 9"/>
          <p:cNvSpPr txBox="1"/>
          <p:nvPr/>
        </p:nvSpPr>
        <p:spPr>
          <a:xfrm>
            <a:off x="9323251" y="4310743"/>
            <a:ext cx="1291772" cy="46037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500 ml</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xit" presetSubtype="1" fill="hold" grpId="0" nodeType="afterEffect">
                                  <p:stCondLst>
                                    <p:cond delay="0"/>
                                  </p:stCondLst>
                                  <p:childTnLst>
                                    <p:animEffect transition="out" filter="wipe(up)">
                                      <p:cBhvr>
                                        <p:cTn id="10" dur="3000"/>
                                        <p:tgtEl>
                                          <p:spTgt spid="3"/>
                                        </p:tgtEl>
                                      </p:cBhvr>
                                    </p:animEffect>
                                    <p:set>
                                      <p:cBhvr>
                                        <p:cTn id="11" dur="1" fill="hold">
                                          <p:stCondLst>
                                            <p:cond delay="2999"/>
                                          </p:stCondLst>
                                        </p:cTn>
                                        <p:tgtEl>
                                          <p:spTgt spid="3"/>
                                        </p:tgtEl>
                                        <p:attrNameLst>
                                          <p:attrName>style.visibility</p:attrName>
                                        </p:attrNameLst>
                                      </p:cBhvr>
                                      <p:to>
                                        <p:strVal val="hidden"/>
                                      </p:to>
                                    </p:set>
                                  </p:childTnLst>
                                </p:cTn>
                              </p:par>
                              <p:par>
                                <p:cTn id="12" presetID="1" presetClass="mediacall" presetSubtype="0" fill="hold" nodeType="withEffect">
                                  <p:stCondLst>
                                    <p:cond delay="0"/>
                                  </p:stCondLst>
                                  <p:childTnLst>
                                    <p:cmd type="call" cmd="playFrom(0.0)">
                                      <p:cBhvr>
                                        <p:cTn id="13" dur="3247" fill="hold"/>
                                        <p:tgtEl>
                                          <p:spTgt spid="5"/>
                                        </p:tgtEl>
                                      </p:cBhvr>
                                    </p:cmd>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3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par>
                                <p:cTn id="37" presetID="1" presetClass="mediacall" presetSubtype="0" fill="hold" nodeType="withEffect">
                                  <p:stCondLst>
                                    <p:cond delay="0"/>
                                  </p:stCondLst>
                                  <p:childTnLst>
                                    <p:cmd type="call" cmd="playFrom(0.0)">
                                      <p:cBhvr>
                                        <p:cTn id="38" dur="4464" fill="hold"/>
                                        <p:tgtEl>
                                          <p:spTgt spid="8"/>
                                        </p:tgtEl>
                                      </p:cBhvr>
                                    </p:cmd>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down)">
                                      <p:cBhvr>
                                        <p:cTn id="48" dur="500"/>
                                        <p:tgtEl>
                                          <p:spTgt spid="45"/>
                                        </p:tgtEl>
                                      </p:cBhvr>
                                    </p:animEffect>
                                  </p:childTnLst>
                                </p:cTn>
                              </p:par>
                              <p:par>
                                <p:cTn id="49" presetID="1" presetClass="mediacall" presetSubtype="0" fill="hold" nodeType="withEffect">
                                  <p:stCondLst>
                                    <p:cond delay="0"/>
                                  </p:stCondLst>
                                  <p:childTnLst>
                                    <p:cmd type="call" cmd="playFrom(0.0)">
                                      <p:cBhvr>
                                        <p:cTn id="50" dur="5903" fill="hold"/>
                                        <p:tgtEl>
                                          <p:spTgt spid="7"/>
                                        </p:tgtEl>
                                      </p:cBhvr>
                                    </p:cmd>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8">
                                            <p:txEl>
                                              <p:pRg st="0" end="0"/>
                                            </p:txEl>
                                          </p:spTgt>
                                        </p:tgtEl>
                                        <p:attrNameLst>
                                          <p:attrName>style.visibility</p:attrName>
                                        </p:attrNameLst>
                                      </p:cBhvr>
                                      <p:to>
                                        <p:strVal val="visible"/>
                                      </p:to>
                                    </p:set>
                                    <p:animEffect transition="in" filter="barn(inVertical)">
                                      <p:cBhvr>
                                        <p:cTn id="60" dur="500"/>
                                        <p:tgtEl>
                                          <p:spTgt spid="48">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49">
                                            <p:txEl>
                                              <p:pRg st="0" end="0"/>
                                            </p:txEl>
                                          </p:spTgt>
                                        </p:tgtEl>
                                        <p:attrNameLst>
                                          <p:attrName>style.visibility</p:attrName>
                                        </p:attrNameLst>
                                      </p:cBhvr>
                                      <p:to>
                                        <p:strVal val="visible"/>
                                      </p:to>
                                    </p:set>
                                    <p:animEffect transition="in" filter="barn(inVertical)">
                                      <p:cBhvr>
                                        <p:cTn id="65"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7"/>
                </p:tgtEl>
              </p:cMediaNode>
            </p:audio>
            <p:audio>
              <p:cMediaNode vol="80000">
                <p:cTn id="67" fill="hold" display="0">
                  <p:stCondLst>
                    <p:cond delay="indefinite"/>
                  </p:stCondLst>
                  <p:endCondLst>
                    <p:cond evt="onStopAudio" delay="0">
                      <p:tgtEl>
                        <p:sldTgt/>
                      </p:tgtEl>
                    </p:cond>
                  </p:endCondLst>
                </p:cTn>
                <p:tgtEl>
                  <p:spTgt spid="8"/>
                </p:tgtEl>
              </p:cMediaNode>
            </p:audio>
            <p:audio>
              <p:cMediaNode vol="80000">
                <p:cTn id="68" fill="hold" display="0">
                  <p:stCondLst>
                    <p:cond delay="indefinite"/>
                  </p:stCondLst>
                  <p:endCondLst>
                    <p:cond evt="onStopAudio" delay="0">
                      <p:tgtEl>
                        <p:sldTgt/>
                      </p:tgtEl>
                    </p:cond>
                  </p:endCondLst>
                </p:cTn>
                <p:tgtEl>
                  <p:spTgt spid="5"/>
                </p:tgtEl>
              </p:cMediaNode>
            </p:audio>
          </p:childTnLst>
        </p:cTn>
      </p:par>
    </p:tnLst>
    <p:bldLst>
      <p:bldP spid="36" grpId="0" bldLvl="0" animBg="1"/>
      <p:bldP spid="45" grpId="0" bldLvl="0" animBg="1"/>
      <p:bldP spid="46" grpId="0"/>
      <p:bldP spid="47" grpId="0" bldLvl="0" animBg="1"/>
      <p:bldP spid="3" grpId="0" bldLvl="0" animBg="1"/>
      <p:bldP spid="3" grpId="1" bldLvl="0" animBg="1"/>
      <p:bldP spid="9" grpId="0" bldLvl="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47692" t="33850" r="38872" b="51117"/>
          <a:stretch>
            <a:fillRect/>
          </a:stretch>
        </p:blipFill>
        <p:spPr bwMode="auto">
          <a:xfrm>
            <a:off x="1204119" y="1178475"/>
            <a:ext cx="2627346" cy="165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203777" y="2929880"/>
            <a:ext cx="14706599" cy="4709457"/>
            <a:chOff x="1051719" y="3360312"/>
            <a:chExt cx="14706599" cy="4709457"/>
          </a:xfrm>
        </p:grpSpPr>
        <p:pic>
          <p:nvPicPr>
            <p:cNvPr id="11"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70951" t="48165" r="5300" b="26714"/>
            <a:stretch>
              <a:fillRect/>
            </a:stretch>
          </p:blipFill>
          <p:spPr bwMode="auto">
            <a:xfrm>
              <a:off x="7843233" y="3360312"/>
              <a:ext cx="7915085" cy="470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50573" t="49607" r="29049" b="26714"/>
            <a:stretch>
              <a:fillRect/>
            </a:stretch>
          </p:blipFill>
          <p:spPr bwMode="auto">
            <a:xfrm>
              <a:off x="1051719" y="3630706"/>
              <a:ext cx="6791514" cy="443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p:cNvGrpSpPr/>
          <p:nvPr/>
        </p:nvGrpSpPr>
        <p:grpSpPr>
          <a:xfrm>
            <a:off x="1754786" y="4932479"/>
            <a:ext cx="785795" cy="645426"/>
            <a:chOff x="758258" y="4187149"/>
            <a:chExt cx="622621" cy="511401"/>
          </a:xfrm>
        </p:grpSpPr>
        <p:sp>
          <p:nvSpPr>
            <p:cNvPr id="14" name="Rounded Rectangle 13"/>
            <p:cNvSpPr/>
            <p:nvPr/>
          </p:nvSpPr>
          <p:spPr>
            <a:xfrm>
              <a:off x="763431" y="4187149"/>
              <a:ext cx="609600" cy="51140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58258" y="4238175"/>
              <a:ext cx="622621" cy="414572"/>
            </a:xfrm>
            <a:prstGeom prst="rect">
              <a:avLst/>
            </a:prstGeom>
            <a:noFill/>
          </p:spPr>
          <p:txBody>
            <a:bodyPr wrap="none" rtlCol="0">
              <a:spAutoFit/>
            </a:bodyPr>
            <a:lstStyle/>
            <a:p>
              <a:r>
                <a:rPr lang="en-US" sz="2800" b="1" smtClean="0">
                  <a:solidFill>
                    <a:srgbClr val="FF0000"/>
                  </a:solidFill>
                </a:rPr>
                <a:t>200</a:t>
              </a:r>
              <a:endParaRPr lang="en-US" sz="2800" b="1" smtClean="0">
                <a:solidFill>
                  <a:srgbClr val="FF0000"/>
                </a:solidFill>
              </a:endParaRPr>
            </a:p>
          </p:txBody>
        </p:sp>
      </p:grpSp>
      <p:grpSp>
        <p:nvGrpSpPr>
          <p:cNvPr id="16" name="Group 15"/>
          <p:cNvGrpSpPr/>
          <p:nvPr/>
        </p:nvGrpSpPr>
        <p:grpSpPr>
          <a:xfrm>
            <a:off x="6201035" y="4932479"/>
            <a:ext cx="801649" cy="645426"/>
            <a:chOff x="737848" y="4187149"/>
            <a:chExt cx="635183" cy="511401"/>
          </a:xfrm>
        </p:grpSpPr>
        <p:sp>
          <p:nvSpPr>
            <p:cNvPr id="17" name="Rounded Rectangle 16"/>
            <p:cNvSpPr/>
            <p:nvPr/>
          </p:nvSpPr>
          <p:spPr>
            <a:xfrm>
              <a:off x="763431" y="4187149"/>
              <a:ext cx="609600" cy="51140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37848" y="4227970"/>
              <a:ext cx="622621" cy="414572"/>
            </a:xfrm>
            <a:prstGeom prst="rect">
              <a:avLst/>
            </a:prstGeom>
            <a:noFill/>
          </p:spPr>
          <p:txBody>
            <a:bodyPr wrap="none" rtlCol="0">
              <a:spAutoFit/>
            </a:bodyPr>
            <a:lstStyle/>
            <a:p>
              <a:r>
                <a:rPr lang="en-US" sz="2800" b="1" smtClean="0">
                  <a:solidFill>
                    <a:srgbClr val="FF0000"/>
                  </a:solidFill>
                </a:rPr>
                <a:t>300</a:t>
              </a:r>
              <a:endParaRPr lang="en-US" sz="2800" b="1" smtClean="0">
                <a:solidFill>
                  <a:srgbClr val="FF0000"/>
                </a:solidFill>
              </a:endParaRPr>
            </a:p>
          </p:txBody>
        </p:sp>
      </p:grpSp>
      <p:grpSp>
        <p:nvGrpSpPr>
          <p:cNvPr id="19" name="Group 18"/>
          <p:cNvGrpSpPr/>
          <p:nvPr/>
        </p:nvGrpSpPr>
        <p:grpSpPr>
          <a:xfrm>
            <a:off x="3812060" y="6807558"/>
            <a:ext cx="870753" cy="645426"/>
            <a:chOff x="727643" y="4187149"/>
            <a:chExt cx="689937" cy="511401"/>
          </a:xfrm>
        </p:grpSpPr>
        <p:sp>
          <p:nvSpPr>
            <p:cNvPr id="20" name="Rounded Rectangle 19"/>
            <p:cNvSpPr/>
            <p:nvPr/>
          </p:nvSpPr>
          <p:spPr>
            <a:xfrm>
              <a:off x="763431" y="4187149"/>
              <a:ext cx="609600" cy="51140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7643" y="4268790"/>
              <a:ext cx="689937" cy="365799"/>
            </a:xfrm>
            <a:prstGeom prst="rect">
              <a:avLst/>
            </a:prstGeom>
            <a:noFill/>
          </p:spPr>
          <p:txBody>
            <a:bodyPr wrap="none" rtlCol="0">
              <a:spAutoFit/>
            </a:bodyPr>
            <a:lstStyle/>
            <a:p>
              <a:r>
                <a:rPr lang="en-US" sz="2400" b="1" smtClean="0">
                  <a:solidFill>
                    <a:srgbClr val="FF0000"/>
                  </a:solidFill>
                </a:rPr>
                <a:t>1000</a:t>
              </a:r>
              <a:endParaRPr lang="en-US" sz="2400" b="1" smtClean="0">
                <a:solidFill>
                  <a:srgbClr val="FF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07281" y="111473"/>
            <a:ext cx="6255239" cy="979410"/>
            <a:chOff x="4539228" y="172432"/>
            <a:chExt cx="6149689" cy="979409"/>
          </a:xfrm>
        </p:grpSpPr>
        <p:grpSp>
          <p:nvGrpSpPr>
            <p:cNvPr id="5" name="Group 4"/>
            <p:cNvGrpSpPr/>
            <p:nvPr/>
          </p:nvGrpSpPr>
          <p:grpSpPr>
            <a:xfrm>
              <a:off x="4539228" y="172432"/>
              <a:ext cx="6149689" cy="979409"/>
              <a:chOff x="4539228" y="172432"/>
              <a:chExt cx="6149689" cy="979409"/>
            </a:xfrm>
          </p:grpSpPr>
          <p:sp>
            <p:nvSpPr>
              <p:cNvPr id="7" name="TextBox 6"/>
              <p:cNvSpPr txBox="1"/>
              <p:nvPr/>
            </p:nvSpPr>
            <p:spPr>
              <a:xfrm>
                <a:off x="4539228" y="172432"/>
                <a:ext cx="6149689" cy="584774"/>
              </a:xfrm>
              <a:prstGeom prst="rect">
                <a:avLst/>
              </a:prstGeom>
              <a:noFill/>
            </p:spPr>
            <p:txBody>
              <a:bodyPr wrap="none" rtlCol="0">
                <a:spAutoFit/>
              </a:bodyPr>
              <a:lstStyle/>
              <a:p>
                <a:pPr defTabSz="1450975" fontAlgn="auto">
                  <a:spcBef>
                    <a:spcPts val="0"/>
                  </a:spcBef>
                  <a:spcAft>
                    <a:spcPts val="0"/>
                  </a:spcAft>
                </a:pPr>
                <a:r>
                  <a:rPr lang="en-US" sz="3200">
                    <a:solidFill>
                      <a:srgbClr val="0000CC"/>
                    </a:solidFill>
                    <a:latin typeface="Times New Roman" panose="02020603050405020304" pitchFamily="18" charset="0"/>
                    <a:cs typeface="Times New Roman" panose="02020603050405020304" pitchFamily="18" charset="0"/>
                  </a:rPr>
                  <a:t>Thứ……ngày…..tháng…..năm…….</a:t>
                </a:r>
                <a:endParaRPr lang="en-US" sz="3200">
                  <a:solidFill>
                    <a:srgbClr val="0000CC"/>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009979" y="628622"/>
                <a:ext cx="1194826" cy="523219"/>
              </a:xfrm>
              <a:prstGeom prst="rect">
                <a:avLst/>
              </a:prstGeom>
              <a:noFill/>
            </p:spPr>
            <p:txBody>
              <a:bodyPr wrap="none" rtlCol="0">
                <a:spAutoFit/>
              </a:bodyPr>
              <a:lstStyle/>
              <a:p>
                <a:pPr defTabSz="1450975" fontAlgn="auto">
                  <a:spcBef>
                    <a:spcPts val="0"/>
                  </a:spcBef>
                  <a:spcAft>
                    <a:spcPts val="0"/>
                  </a:spcAft>
                </a:pPr>
                <a:r>
                  <a:rPr lang="en-US" sz="2800" b="1">
                    <a:solidFill>
                      <a:srgbClr val="FF0066"/>
                    </a:solidFill>
                    <a:latin typeface="Times New Roman" panose="02020603050405020304" pitchFamily="18" charset="0"/>
                    <a:cs typeface="Times New Roman" panose="02020603050405020304" pitchFamily="18" charset="0"/>
                  </a:rPr>
                  <a:t>TOÁN</a:t>
                </a:r>
                <a:endParaRPr lang="en-US" sz="2800" b="1">
                  <a:solidFill>
                    <a:srgbClr val="FF0066"/>
                  </a:solidFill>
                  <a:latin typeface="Times New Roman" panose="02020603050405020304" pitchFamily="18" charset="0"/>
                  <a:cs typeface="Times New Roman" panose="02020603050405020304" pitchFamily="18" charset="0"/>
                </a:endParaRPr>
              </a:p>
            </p:txBody>
          </p:sp>
        </p:grpSp>
        <p:cxnSp>
          <p:nvCxnSpPr>
            <p:cNvPr id="6" name="Straight Connector 5"/>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p:cNvSpPr txBox="1">
            <a:spLocks noChangeArrowheads="1"/>
          </p:cNvSpPr>
          <p:nvPr/>
        </p:nvSpPr>
        <p:spPr bwMode="auto">
          <a:xfrm>
            <a:off x="6028056" y="1044623"/>
            <a:ext cx="4190999" cy="637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546" tIns="71773" rIns="143546" bIns="7177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450340" eaLnBrk="1" fontAlgn="auto" hangingPunct="1">
              <a:spcBef>
                <a:spcPts val="1800"/>
              </a:spcBef>
              <a:spcAft>
                <a:spcPts val="0"/>
              </a:spcAft>
              <a:defRPr/>
            </a:pPr>
            <a:r>
              <a:rPr lang="en-US" sz="3200" b="1" dirty="0" err="1">
                <a:solidFill>
                  <a:srgbClr val="0000FF"/>
                </a:solidFill>
                <a:latin typeface="Times New Roman" panose="02020603050405020304" pitchFamily="18" charset="0"/>
                <a:cs typeface="Times New Roman" panose="02020603050405020304" pitchFamily="18" charset="0"/>
              </a:rPr>
              <a:t>BÀI</a:t>
            </a:r>
            <a:r>
              <a:rPr lang="en-US" sz="3200" b="1" dirty="0">
                <a:solidFill>
                  <a:srgbClr val="0000FF"/>
                </a:solidFill>
                <a:latin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cs typeface="Times New Roman" panose="02020603050405020304" pitchFamily="18" charset="0"/>
              </a:rPr>
              <a:t>31 </a:t>
            </a:r>
            <a:r>
              <a:rPr lang="vi-VN" sz="3200" b="1">
                <a:solidFill>
                  <a:srgbClr val="0000FF"/>
                </a:solidFill>
                <a:latin typeface="Times New Roman" panose="02020603050405020304" pitchFamily="18" charset="0"/>
                <a:cs typeface="Times New Roman" panose="02020603050405020304" pitchFamily="18" charset="0"/>
              </a:rPr>
              <a:t>: </a:t>
            </a:r>
            <a:r>
              <a:rPr lang="en-US" sz="3200" b="1" smtClean="0">
                <a:solidFill>
                  <a:srgbClr val="0000FF"/>
                </a:solidFill>
                <a:latin typeface="Times New Roman" panose="02020603050405020304" pitchFamily="18" charset="0"/>
                <a:cs typeface="Times New Roman" panose="02020603050405020304" pitchFamily="18" charset="0"/>
              </a:rPr>
              <a:t>Mi-li-lit</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11"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47692" t="33850" r="38872" b="56257"/>
          <a:stretch>
            <a:fillRect/>
          </a:stretch>
        </p:blipFill>
        <p:spPr bwMode="auto">
          <a:xfrm>
            <a:off x="1204119" y="1178475"/>
            <a:ext cx="2627346" cy="108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07" t="28404" r="89137" b="65948"/>
          <a:stretch>
            <a:fillRect/>
          </a:stretch>
        </p:blipFill>
        <p:spPr bwMode="auto">
          <a:xfrm>
            <a:off x="1585119" y="2289219"/>
            <a:ext cx="1698994" cy="77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56" t="35833" r="52730" b="60710"/>
          <a:stretch>
            <a:fillRect/>
          </a:stretch>
        </p:blipFill>
        <p:spPr bwMode="auto">
          <a:xfrm>
            <a:off x="3398838" y="2417868"/>
            <a:ext cx="12435681" cy="593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24" t="42038" r="62841" b="36117"/>
          <a:stretch>
            <a:fillRect/>
          </a:stretch>
        </p:blipFill>
        <p:spPr bwMode="auto">
          <a:xfrm>
            <a:off x="3852235" y="3083417"/>
            <a:ext cx="7806627" cy="386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56" t="65706" r="59978" b="24272"/>
          <a:stretch>
            <a:fillRect/>
          </a:stretch>
        </p:blipFill>
        <p:spPr bwMode="auto">
          <a:xfrm>
            <a:off x="2978067" y="6957851"/>
            <a:ext cx="8643610" cy="1455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080310" y="6953336"/>
            <a:ext cx="755334" cy="625084"/>
            <a:chOff x="737847" y="4216442"/>
            <a:chExt cx="598487" cy="495283"/>
          </a:xfrm>
        </p:grpSpPr>
        <p:sp>
          <p:nvSpPr>
            <p:cNvPr id="16" name="Rounded Rectangle 15"/>
            <p:cNvSpPr/>
            <p:nvPr/>
          </p:nvSpPr>
          <p:spPr>
            <a:xfrm>
              <a:off x="778667" y="4216442"/>
              <a:ext cx="507038" cy="495283"/>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TextBox 16"/>
            <p:cNvSpPr txBox="1"/>
            <p:nvPr/>
          </p:nvSpPr>
          <p:spPr>
            <a:xfrm>
              <a:off x="737847" y="4330019"/>
              <a:ext cx="598487" cy="317026"/>
            </a:xfrm>
            <a:prstGeom prst="rect">
              <a:avLst/>
            </a:prstGeom>
            <a:noFill/>
          </p:spPr>
          <p:txBody>
            <a:bodyPr wrap="none" rtlCol="0">
              <a:spAutoFit/>
            </a:bodyPr>
            <a:lstStyle/>
            <a:p>
              <a:r>
                <a:rPr lang="en-US" sz="2000" b="1" smtClean="0">
                  <a:solidFill>
                    <a:srgbClr val="FF0000"/>
                  </a:solidFill>
                </a:rPr>
                <a:t>1000</a:t>
              </a:r>
              <a:endParaRPr lang="en-US" sz="2000" b="1" smtClean="0">
                <a:solidFill>
                  <a:srgbClr val="FF0000"/>
                </a:solidFill>
              </a:endParaRPr>
            </a:p>
          </p:txBody>
        </p:sp>
      </p:grpSp>
      <p:grpSp>
        <p:nvGrpSpPr>
          <p:cNvPr id="18" name="Group 17"/>
          <p:cNvGrpSpPr/>
          <p:nvPr/>
        </p:nvGrpSpPr>
        <p:grpSpPr>
          <a:xfrm>
            <a:off x="10450079" y="7685830"/>
            <a:ext cx="639920" cy="625084"/>
            <a:chOff x="778667" y="4216442"/>
            <a:chExt cx="507038" cy="495283"/>
          </a:xfrm>
        </p:grpSpPr>
        <p:sp>
          <p:nvSpPr>
            <p:cNvPr id="19" name="Rounded Rectangle 18"/>
            <p:cNvSpPr/>
            <p:nvPr/>
          </p:nvSpPr>
          <p:spPr>
            <a:xfrm>
              <a:off x="778667" y="4216442"/>
              <a:ext cx="507038" cy="495283"/>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TextBox 19"/>
            <p:cNvSpPr txBox="1"/>
            <p:nvPr/>
          </p:nvSpPr>
          <p:spPr>
            <a:xfrm>
              <a:off x="788872" y="4330019"/>
              <a:ext cx="485446" cy="317026"/>
            </a:xfrm>
            <a:prstGeom prst="rect">
              <a:avLst/>
            </a:prstGeom>
            <a:noFill/>
          </p:spPr>
          <p:txBody>
            <a:bodyPr wrap="none" rtlCol="0">
              <a:spAutoFit/>
            </a:bodyPr>
            <a:lstStyle/>
            <a:p>
              <a:r>
                <a:rPr lang="en-US" sz="2000" b="1" smtClean="0">
                  <a:solidFill>
                    <a:srgbClr val="FF0000"/>
                  </a:solidFill>
                </a:rPr>
                <a:t>500</a:t>
              </a:r>
              <a:endParaRPr lang="en-US" sz="2000" b="1" smtClean="0">
                <a:solidFill>
                  <a:srgbClr val="FF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907" t="18638" r="84589" b="72148"/>
          <a:stretch>
            <a:fillRect/>
          </a:stretch>
        </p:blipFill>
        <p:spPr bwMode="auto">
          <a:xfrm>
            <a:off x="1269283" y="1682013"/>
            <a:ext cx="2298165" cy="1035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907" t="29456" r="82993" b="65338"/>
          <a:stretch>
            <a:fillRect/>
          </a:stretch>
        </p:blipFill>
        <p:spPr bwMode="auto">
          <a:xfrm>
            <a:off x="1356519" y="2717443"/>
            <a:ext cx="2616917" cy="585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5741" t="34958" r="72272" b="52254"/>
          <a:stretch>
            <a:fillRect/>
          </a:stretch>
        </p:blipFill>
        <p:spPr bwMode="auto">
          <a:xfrm>
            <a:off x="1635617" y="3515932"/>
            <a:ext cx="7420241" cy="242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0561" t="36937" r="58021" b="55764"/>
          <a:stretch>
            <a:fillRect/>
          </a:stretch>
        </p:blipFill>
        <p:spPr bwMode="auto">
          <a:xfrm>
            <a:off x="1889919" y="5921188"/>
            <a:ext cx="5630520" cy="202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7347697" y="5968284"/>
            <a:ext cx="4448222" cy="922020"/>
          </a:xfrm>
          <a:prstGeom prst="rect">
            <a:avLst/>
          </a:prstGeom>
          <a:noFill/>
        </p:spPr>
        <p:txBody>
          <a:bodyPr wrap="square" rtlCol="0">
            <a:spAutoFit/>
          </a:bodyPr>
          <a:lstStyle/>
          <a:p>
            <a:r>
              <a:rPr lang="en-US" sz="5400" smtClean="0"/>
              <a:t>= </a:t>
            </a:r>
            <a:r>
              <a:rPr lang="en-US" sz="5400" smtClean="0">
                <a:solidFill>
                  <a:srgbClr val="FF0000"/>
                </a:solidFill>
              </a:rPr>
              <a:t>100</a:t>
            </a:r>
            <a:r>
              <a:rPr lang="en-US" sz="5400" smtClean="0"/>
              <a:t> ml</a:t>
            </a:r>
            <a:endParaRPr lang="en-US" sz="5400"/>
          </a:p>
        </p:txBody>
      </p:sp>
      <p:sp>
        <p:nvSpPr>
          <p:cNvPr id="25" name="TextBox 24"/>
          <p:cNvSpPr txBox="1"/>
          <p:nvPr/>
        </p:nvSpPr>
        <p:spPr>
          <a:xfrm>
            <a:off x="7317391" y="7062636"/>
            <a:ext cx="4448222" cy="923330"/>
          </a:xfrm>
          <a:prstGeom prst="rect">
            <a:avLst/>
          </a:prstGeom>
          <a:noFill/>
        </p:spPr>
        <p:txBody>
          <a:bodyPr wrap="square" rtlCol="0">
            <a:spAutoFit/>
          </a:bodyPr>
          <a:lstStyle/>
          <a:p>
            <a:r>
              <a:rPr lang="en-US" sz="5400" smtClean="0"/>
              <a:t>= </a:t>
            </a:r>
            <a:r>
              <a:rPr lang="en-US" sz="5400" smtClean="0">
                <a:solidFill>
                  <a:srgbClr val="FF0000"/>
                </a:solidFill>
              </a:rPr>
              <a:t>36</a:t>
            </a:r>
            <a:r>
              <a:rPr lang="en-US" sz="5400" smtClean="0"/>
              <a:t> ml</a:t>
            </a:r>
            <a:endParaRPr lang="en-US" sz="54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907" t="18638" r="84589" b="72148"/>
          <a:stretch>
            <a:fillRect/>
          </a:stretch>
        </p:blipFill>
        <p:spPr bwMode="auto">
          <a:xfrm>
            <a:off x="1269282" y="1363318"/>
            <a:ext cx="2298165" cy="1035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69282" y="2368576"/>
            <a:ext cx="14110182" cy="1753235"/>
          </a:xfrm>
          <a:prstGeom prst="rect">
            <a:avLst/>
          </a:prstGeom>
          <a:noFill/>
        </p:spPr>
        <p:txBody>
          <a:bodyPr wrap="square" rtlCol="0">
            <a:spAutoFit/>
          </a:bodyPr>
          <a:lstStyle/>
          <a:p>
            <a:pPr algn="just"/>
            <a:r>
              <a:rPr lang="en-US" sz="3600" b="1" smtClean="0">
                <a:solidFill>
                  <a:srgbClr val="FF0000"/>
                </a:solidFill>
                <a:latin typeface="Times New Roman" panose="02020603050405020304" pitchFamily="18" charset="0"/>
                <a:cs typeface="Times New Roman" panose="02020603050405020304" pitchFamily="18" charset="0"/>
              </a:rPr>
              <a:t>     Bài 2: Một chai dầu ăn có 750 ml dầu. Sau khi mẹ đã dùng để nấu ăn thì trong chai còn lại 350 ml dầu. Hỏi mẹ đã dùng bao nhiêu mi-li-lít dầu để nấu ăn?</a:t>
            </a:r>
            <a:endParaRPr lang="en-US" sz="3600" b="1">
              <a:solidFill>
                <a:srgbClr val="FF0000"/>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12253118" y="3413611"/>
            <a:ext cx="3919237" cy="2735436"/>
            <a:chOff x="9453282" y="3904445"/>
            <a:chExt cx="5947373" cy="4063377"/>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68" t="34976" r="44174" b="25211"/>
            <a:stretch>
              <a:fillRect/>
            </a:stretch>
          </p:blipFill>
          <p:spPr bwMode="auto">
            <a:xfrm>
              <a:off x="10219054" y="3904445"/>
              <a:ext cx="5181601" cy="4063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48" t="56010" r="72732" b="25211"/>
            <a:stretch>
              <a:fillRect/>
            </a:stretch>
          </p:blipFill>
          <p:spPr bwMode="auto">
            <a:xfrm>
              <a:off x="9453282" y="6051176"/>
              <a:ext cx="765772" cy="1916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Rectangle 27"/>
          <p:cNvSpPr>
            <a:spLocks noChangeArrowheads="1"/>
          </p:cNvSpPr>
          <p:nvPr/>
        </p:nvSpPr>
        <p:spPr bwMode="auto">
          <a:xfrm>
            <a:off x="1103759" y="3956630"/>
            <a:ext cx="33527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fontAlgn="base">
              <a:spcBef>
                <a:spcPct val="50000"/>
              </a:spcBef>
              <a:spcAft>
                <a:spcPct val="0"/>
              </a:spcAft>
              <a:buClrTx/>
              <a:buFontTx/>
              <a:buNone/>
            </a:pPr>
            <a:r>
              <a:rPr lang="en-US" altLang="en-US" sz="3600" b="1" u="sng" kern="1200" smtClean="0">
                <a:solidFill>
                  <a:srgbClr val="FF3399"/>
                </a:solidFill>
                <a:latin typeface="Times New Roman" panose="02020603050405020304" pitchFamily="18" charset="0"/>
                <a:cs typeface="Times New Roman" panose="02020603050405020304" pitchFamily="18" charset="0"/>
              </a:rPr>
              <a:t>Tóm tắt</a:t>
            </a:r>
            <a:endParaRPr lang="en-US" altLang="en-US" sz="3600" b="1" kern="1200" dirty="0">
              <a:solidFill>
                <a:srgbClr val="FF3399"/>
              </a:solidFill>
              <a:latin typeface="Times New Roman" panose="02020603050405020304" pitchFamily="18" charset="0"/>
              <a:cs typeface="Times New Roman" panose="02020603050405020304" pitchFamily="18" charset="0"/>
            </a:endParaRPr>
          </a:p>
        </p:txBody>
      </p:sp>
      <p:sp>
        <p:nvSpPr>
          <p:cNvPr id="30" name="Rectangle 29"/>
          <p:cNvSpPr>
            <a:spLocks noChangeArrowheads="1"/>
          </p:cNvSpPr>
          <p:nvPr/>
        </p:nvSpPr>
        <p:spPr bwMode="auto">
          <a:xfrm>
            <a:off x="676720" y="4788498"/>
            <a:ext cx="52959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457200" fontAlgn="base">
              <a:spcBef>
                <a:spcPct val="0"/>
              </a:spcBef>
              <a:spcAft>
                <a:spcPct val="0"/>
              </a:spcAft>
              <a:buClrTx/>
              <a:buFontTx/>
              <a:buNone/>
            </a:pPr>
            <a:r>
              <a:rPr lang="en-US" altLang="en-US" sz="3400" b="1" smtClean="0">
                <a:solidFill>
                  <a:srgbClr val="FF3399"/>
                </a:solidFill>
                <a:latin typeface="Times New Roman" panose="02020603050405020304" pitchFamily="18" charset="0"/>
                <a:cs typeface="Times New Roman" panose="02020603050405020304" pitchFamily="18" charset="0"/>
              </a:rPr>
              <a:t>- Chai dầu ăn: 750 ml</a:t>
            </a:r>
            <a:endParaRPr lang="en-US" altLang="en-US" sz="3400" b="1" kern="1200" dirty="0">
              <a:solidFill>
                <a:srgbClr val="FF3399"/>
              </a:solidFill>
              <a:latin typeface="Times New Roman" panose="02020603050405020304" pitchFamily="18" charset="0"/>
              <a:cs typeface="Times New Roman" panose="02020603050405020304" pitchFamily="18" charset="0"/>
            </a:endParaRPr>
          </a:p>
        </p:txBody>
      </p:sp>
      <p:sp>
        <p:nvSpPr>
          <p:cNvPr id="31" name="Rectangle 30"/>
          <p:cNvSpPr>
            <a:spLocks noChangeArrowheads="1"/>
          </p:cNvSpPr>
          <p:nvPr/>
        </p:nvSpPr>
        <p:spPr bwMode="auto">
          <a:xfrm>
            <a:off x="676720" y="5580797"/>
            <a:ext cx="502319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457200" fontAlgn="base">
              <a:spcBef>
                <a:spcPct val="0"/>
              </a:spcBef>
              <a:spcAft>
                <a:spcPct val="0"/>
              </a:spcAft>
              <a:buClrTx/>
              <a:buFontTx/>
              <a:buNone/>
            </a:pPr>
            <a:r>
              <a:rPr lang="en-US" altLang="en-US" sz="3400" b="1" smtClean="0">
                <a:solidFill>
                  <a:srgbClr val="FF3399"/>
                </a:solidFill>
                <a:latin typeface="Times New Roman" panose="02020603050405020304" pitchFamily="18" charset="0"/>
                <a:cs typeface="Times New Roman" panose="02020603050405020304" pitchFamily="18" charset="0"/>
              </a:rPr>
              <a:t>- </a:t>
            </a:r>
            <a:r>
              <a:rPr lang="en-US" altLang="en-US" sz="3400" b="1" kern="1200" smtClean="0">
                <a:solidFill>
                  <a:srgbClr val="FF3399"/>
                </a:solidFill>
                <a:latin typeface="Times New Roman" panose="02020603050405020304" pitchFamily="18" charset="0"/>
                <a:cs typeface="Times New Roman" panose="02020603050405020304" pitchFamily="18" charset="0"/>
              </a:rPr>
              <a:t>Trong chai còn: 350 ml</a:t>
            </a:r>
            <a:endParaRPr lang="en-US" altLang="en-US" sz="3400" b="1" kern="1200" dirty="0">
              <a:solidFill>
                <a:srgbClr val="FF3399"/>
              </a:solidFill>
              <a:latin typeface="Times New Roman" panose="02020603050405020304" pitchFamily="18" charset="0"/>
              <a:cs typeface="Times New Roman" panose="02020603050405020304" pitchFamily="18" charset="0"/>
            </a:endParaRPr>
          </a:p>
        </p:txBody>
      </p:sp>
      <p:sp>
        <p:nvSpPr>
          <p:cNvPr id="32" name="Rectangle 31"/>
          <p:cNvSpPr>
            <a:spLocks noChangeArrowheads="1"/>
          </p:cNvSpPr>
          <p:nvPr/>
        </p:nvSpPr>
        <p:spPr bwMode="auto">
          <a:xfrm>
            <a:off x="686323" y="6327941"/>
            <a:ext cx="3718719" cy="615553"/>
          </a:xfrm>
          <a:prstGeom prst="rect">
            <a:avLst/>
          </a:prstGeom>
          <a:solidFill>
            <a:schemeClr val="bg1"/>
          </a:solidFill>
          <a:ln>
            <a:noFill/>
          </a:ln>
        </p:spPr>
        <p:txBody>
          <a:bodyPr wrap="square">
            <a:spAutoFit/>
          </a:bodyPr>
          <a:lstStyle/>
          <a:p>
            <a:pPr algn="just" defTabSz="457200" fontAlgn="base">
              <a:spcBef>
                <a:spcPct val="0"/>
              </a:spcBef>
              <a:spcAft>
                <a:spcPct val="0"/>
              </a:spcAft>
              <a:buClrTx/>
              <a:buFontTx/>
              <a:buNone/>
            </a:pPr>
            <a:r>
              <a:rPr lang="en-US" altLang="en-US" sz="3400" b="1" kern="1200" smtClean="0">
                <a:solidFill>
                  <a:srgbClr val="FF3399"/>
                </a:solidFill>
                <a:latin typeface="Times New Roman" panose="02020603050405020304" pitchFamily="18" charset="0"/>
                <a:cs typeface="Times New Roman" panose="02020603050405020304" pitchFamily="18" charset="0"/>
              </a:rPr>
              <a:t>- Mẹ đã dùng: ? ml</a:t>
            </a:r>
            <a:endParaRPr lang="en-US" altLang="en-US" sz="3400" b="1" kern="1200" dirty="0">
              <a:solidFill>
                <a:srgbClr val="FF3399"/>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descr="Anh dep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89832" y="379412"/>
            <a:ext cx="14416087" cy="845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WordArt 3"/>
          <p:cNvSpPr>
            <a:spLocks noChangeArrowheads="1" noChangeShapeType="1" noTextEdit="1"/>
          </p:cNvSpPr>
          <p:nvPr/>
        </p:nvSpPr>
        <p:spPr bwMode="auto">
          <a:xfrm>
            <a:off x="2104232" y="3817937"/>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XIN CHÂN THÀNH CẢM ƠN </a:t>
            </a:r>
            <a:endParaRPr lang="vi-VN" sz="5700" b="1"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a:p>
            <a:pPr algn="ctr"/>
            <a:r>
              <a:rPr lang="vi-VN" sz="5700" b="1"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QUÝ THẦY CÔ GIÁO VÀ CÁC EM</a:t>
            </a:r>
            <a:endParaRPr lang="en-US" sz="5700" b="1"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0" fill="hold"/>
                                        <p:tgtEl>
                                          <p:spTgt spid="55"/>
                                        </p:tgtEl>
                                        <p:attrNameLst>
                                          <p:attrName>ppt_w</p:attrName>
                                        </p:attrNameLst>
                                      </p:cBhvr>
                                      <p:tavLst>
                                        <p:tav tm="0">
                                          <p:val>
                                            <p:fltVal val="0"/>
                                          </p:val>
                                        </p:tav>
                                        <p:tav tm="100000">
                                          <p:val>
                                            <p:strVal val="#ppt_w"/>
                                          </p:val>
                                        </p:tav>
                                      </p:tavLst>
                                    </p:anim>
                                    <p:anim calcmode="lin" valueType="num">
                                      <p:cBhvr>
                                        <p:cTn id="8" dur="5000" fill="hold"/>
                                        <p:tgtEl>
                                          <p:spTgt spid="55"/>
                                        </p:tgtEl>
                                        <p:attrNameLst>
                                          <p:attrName>ppt_h</p:attrName>
                                        </p:attrNameLst>
                                      </p:cBhvr>
                                      <p:tavLst>
                                        <p:tav tm="0">
                                          <p:val>
                                            <p:fltVal val="0"/>
                                          </p:val>
                                        </p:tav>
                                        <p:tav tm="100000">
                                          <p:val>
                                            <p:strVal val="#ppt_h"/>
                                          </p:val>
                                        </p:tav>
                                      </p:tavLst>
                                    </p:anim>
                                    <p:animEffect transition="in" filter="fade">
                                      <p:cBhvr>
                                        <p:cTn id="9" dur="5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757</Words>
  <Application>WPS Presentation</Application>
  <PresentationFormat>Custom</PresentationFormat>
  <Paragraphs>61</Paragraphs>
  <Slides>7</Slides>
  <Notes>6</Notes>
  <HiddenSlides>0</HiddenSlides>
  <MMClips>1</MMClips>
  <ScaleCrop>false</ScaleCrop>
  <HeadingPairs>
    <vt:vector size="6" baseType="variant">
      <vt:variant>
        <vt:lpstr>已用的字体</vt:lpstr>
      </vt:variant>
      <vt:variant>
        <vt:i4>13</vt:i4>
      </vt:variant>
      <vt:variant>
        <vt:lpstr>主题</vt:lpstr>
      </vt:variant>
      <vt:variant>
        <vt:i4>3</vt:i4>
      </vt:variant>
      <vt:variant>
        <vt:lpstr>幻灯片标题</vt:lpstr>
      </vt:variant>
      <vt:variant>
        <vt:i4>7</vt:i4>
      </vt:variant>
    </vt:vector>
  </HeadingPairs>
  <TitlesOfParts>
    <vt:vector size="23" baseType="lpstr">
      <vt:lpstr>Arial</vt:lpstr>
      <vt:lpstr>SimSun</vt:lpstr>
      <vt:lpstr>Wingdings</vt:lpstr>
      <vt:lpstr>Calibri</vt:lpstr>
      <vt:lpstr>Times New Roman</vt:lpstr>
      <vt:lpstr>Arial Rounded MT Bold</vt:lpstr>
      <vt:lpstr>Aharoni</vt:lpstr>
      <vt:lpstr>Segoe Print</vt:lpstr>
      <vt:lpstr>Arial</vt:lpstr>
      <vt:lpstr>Microsoft YaHei</vt:lpstr>
      <vt:lpstr>Arial Unicode MS</vt:lpstr>
      <vt:lpstr>Cambria</vt:lpstr>
      <vt:lpstr>Calibri</vt:lpstr>
      <vt:lpstr>Office Theme</vt:lpstr>
      <vt:lpstr>2_Office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may</dc:creator>
  <cp:lastModifiedBy>XIÊM NGUYỄN</cp:lastModifiedBy>
  <cp:revision>199</cp:revision>
  <dcterms:created xsi:type="dcterms:W3CDTF">2006-10-26T15:18:00Z</dcterms:created>
  <dcterms:modified xsi:type="dcterms:W3CDTF">2025-12-07T17:07:58Z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0C33146167344B1DBBC88C75D67823F2_13</vt:lpwstr>
  </property>
  <property fmtid="{D5CDD505-2E9C-101B-9397-08002B2CF9AE}" pid="3" name="KSOProductBuildVer">
    <vt:lpwstr>1033-12.2.0.23155</vt:lpwstr>
  </property>
</Properties>
</file>