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mf" ContentType="image/x-wm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4"/>
  </p:notesMasterIdLst>
  <p:sldIdLst>
    <p:sldId id="269" r:id="rId6"/>
    <p:sldId id="300" r:id="rId7"/>
    <p:sldId id="295" r:id="rId8"/>
    <p:sldId id="296" r:id="rId9"/>
    <p:sldId id="297" r:id="rId10"/>
    <p:sldId id="298" r:id="rId11"/>
    <p:sldId id="299" r:id="rId12"/>
    <p:sldId id="272" r:id="rId13"/>
  </p:sldIdLst>
  <p:sldSz cx="16276320" cy="9144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258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509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767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9019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627755" algn="l" defTabSz="145097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4353560" algn="l" defTabSz="145097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5078730" algn="l" defTabSz="145097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5804535" algn="l" defTabSz="1450975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800080"/>
    <a:srgbClr val="CC00FF"/>
    <a:srgbClr val="3333FF"/>
    <a:srgbClr val="FF6699"/>
    <a:srgbClr val="99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89" autoAdjust="0"/>
  </p:normalViewPr>
  <p:slideViewPr>
    <p:cSldViewPr showGuides="1">
      <p:cViewPr>
        <p:scale>
          <a:sx n="50" d="100"/>
          <a:sy n="50" d="100"/>
        </p:scale>
        <p:origin x="-1186" y="-341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84078-C073-4474-8B8A-8ACDDB29D3B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41E18-5CA8-4D3F-A809-798A92CA194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16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805" algn="l" defTabSz="14516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1610" algn="l" defTabSz="14516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7415" algn="l" defTabSz="14516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220" algn="l" defTabSz="14516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9025" algn="l" defTabSz="14516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4830" algn="l" defTabSz="14516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0635" algn="l" defTabSz="14516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06440" algn="l" defTabSz="145161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6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0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6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2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3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4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1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3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4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80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6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67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25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3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19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00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58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3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24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805" indent="0">
              <a:buNone/>
              <a:defRPr sz="3200" b="1"/>
            </a:lvl2pPr>
            <a:lvl3pPr marL="1451610" indent="0">
              <a:buNone/>
              <a:defRPr sz="2900" b="1"/>
            </a:lvl3pPr>
            <a:lvl4pPr marL="2176780" indent="0">
              <a:buNone/>
              <a:defRPr sz="2500" b="1"/>
            </a:lvl4pPr>
            <a:lvl5pPr marL="2902585" indent="0">
              <a:buNone/>
              <a:defRPr sz="2500" b="1"/>
            </a:lvl5pPr>
            <a:lvl6pPr marL="3628390" indent="0">
              <a:buNone/>
              <a:defRPr sz="2500" b="1"/>
            </a:lvl6pPr>
            <a:lvl7pPr marL="4354195" indent="0">
              <a:buNone/>
              <a:defRPr sz="2500" b="1"/>
            </a:lvl7pPr>
            <a:lvl8pPr marL="5080000" indent="0">
              <a:buNone/>
              <a:defRPr sz="2500" b="1"/>
            </a:lvl8pPr>
            <a:lvl9pPr marL="580580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805" indent="0">
              <a:buNone/>
              <a:defRPr sz="3200" b="1"/>
            </a:lvl2pPr>
            <a:lvl3pPr marL="1451610" indent="0">
              <a:buNone/>
              <a:defRPr sz="2900" b="1"/>
            </a:lvl3pPr>
            <a:lvl4pPr marL="2176780" indent="0">
              <a:buNone/>
              <a:defRPr sz="2500" b="1"/>
            </a:lvl4pPr>
            <a:lvl5pPr marL="2902585" indent="0">
              <a:buNone/>
              <a:defRPr sz="2500" b="1"/>
            </a:lvl5pPr>
            <a:lvl6pPr marL="3628390" indent="0">
              <a:buNone/>
              <a:defRPr sz="2500" b="1"/>
            </a:lvl6pPr>
            <a:lvl7pPr marL="4354195" indent="0">
              <a:buNone/>
              <a:defRPr sz="2500" b="1"/>
            </a:lvl7pPr>
            <a:lvl8pPr marL="5080000" indent="0">
              <a:buNone/>
              <a:defRPr sz="2500" b="1"/>
            </a:lvl8pPr>
            <a:lvl9pPr marL="580580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3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73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805" indent="0">
              <a:buNone/>
              <a:defRPr sz="1900"/>
            </a:lvl2pPr>
            <a:lvl3pPr marL="1451610" indent="0">
              <a:buNone/>
              <a:defRPr sz="1600"/>
            </a:lvl3pPr>
            <a:lvl4pPr marL="2176780" indent="0">
              <a:buNone/>
              <a:defRPr sz="1400"/>
            </a:lvl4pPr>
            <a:lvl5pPr marL="2902585" indent="0">
              <a:buNone/>
              <a:defRPr sz="1400"/>
            </a:lvl5pPr>
            <a:lvl6pPr marL="3628390" indent="0">
              <a:buNone/>
              <a:defRPr sz="1400"/>
            </a:lvl6pPr>
            <a:lvl7pPr marL="4354195" indent="0">
              <a:buNone/>
              <a:defRPr sz="1400"/>
            </a:lvl7pPr>
            <a:lvl8pPr marL="5080000" indent="0">
              <a:buNone/>
              <a:defRPr sz="1400"/>
            </a:lvl8pPr>
            <a:lvl9pPr marL="58058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805" indent="0">
              <a:buNone/>
              <a:defRPr sz="4400"/>
            </a:lvl2pPr>
            <a:lvl3pPr marL="1451610" indent="0">
              <a:buNone/>
              <a:defRPr sz="3800"/>
            </a:lvl3pPr>
            <a:lvl4pPr marL="2176780" indent="0">
              <a:buNone/>
              <a:defRPr sz="3200"/>
            </a:lvl4pPr>
            <a:lvl5pPr marL="2902585" indent="0">
              <a:buNone/>
              <a:defRPr sz="3200"/>
            </a:lvl5pPr>
            <a:lvl6pPr marL="3628390" indent="0">
              <a:buNone/>
              <a:defRPr sz="3200"/>
            </a:lvl6pPr>
            <a:lvl7pPr marL="4354195" indent="0">
              <a:buNone/>
              <a:defRPr sz="3200"/>
            </a:lvl7pPr>
            <a:lvl8pPr marL="5080000" indent="0">
              <a:buNone/>
              <a:defRPr sz="3200"/>
            </a:lvl8pPr>
            <a:lvl9pPr marL="5805805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805" indent="0">
              <a:buNone/>
              <a:defRPr sz="1900"/>
            </a:lvl2pPr>
            <a:lvl3pPr marL="1451610" indent="0">
              <a:buNone/>
              <a:defRPr sz="1600"/>
            </a:lvl3pPr>
            <a:lvl4pPr marL="2176780" indent="0">
              <a:buNone/>
              <a:defRPr sz="1400"/>
            </a:lvl4pPr>
            <a:lvl5pPr marL="2902585" indent="0">
              <a:buNone/>
              <a:defRPr sz="1400"/>
            </a:lvl5pPr>
            <a:lvl6pPr marL="3628390" indent="0">
              <a:buNone/>
              <a:defRPr sz="1400"/>
            </a:lvl6pPr>
            <a:lvl7pPr marL="4354195" indent="0">
              <a:buNone/>
              <a:defRPr sz="1400"/>
            </a:lvl7pPr>
            <a:lvl8pPr marL="5080000" indent="0">
              <a:buNone/>
              <a:defRPr sz="1400"/>
            </a:lvl8pPr>
            <a:lvl9pPr marL="580580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44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1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0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6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8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0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80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0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44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029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67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25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89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2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9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805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050" indent="0">
              <a:buNone/>
              <a:defRPr sz="2500" b="1"/>
            </a:lvl4pPr>
            <a:lvl5pPr marL="2904490" indent="0">
              <a:buNone/>
              <a:defRPr sz="2500" b="1"/>
            </a:lvl5pPr>
            <a:lvl6pPr marL="3630295" indent="0">
              <a:buNone/>
              <a:defRPr sz="2500" b="1"/>
            </a:lvl6pPr>
            <a:lvl7pPr marL="4356735" indent="0">
              <a:buNone/>
              <a:defRPr sz="2500" b="1"/>
            </a:lvl7pPr>
            <a:lvl8pPr marL="5082540" indent="0">
              <a:buNone/>
              <a:defRPr sz="2500" b="1"/>
            </a:lvl8pPr>
            <a:lvl9pPr marL="5808980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9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805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050" indent="0">
              <a:buNone/>
              <a:defRPr sz="2500" b="1"/>
            </a:lvl4pPr>
            <a:lvl5pPr marL="2904490" indent="0">
              <a:buNone/>
              <a:defRPr sz="2500" b="1"/>
            </a:lvl5pPr>
            <a:lvl6pPr marL="3630295" indent="0">
              <a:buNone/>
              <a:defRPr sz="2500" b="1"/>
            </a:lvl6pPr>
            <a:lvl7pPr marL="4356735" indent="0">
              <a:buNone/>
              <a:defRPr sz="2500" b="1"/>
            </a:lvl7pPr>
            <a:lvl8pPr marL="5082540" indent="0">
              <a:buNone/>
              <a:defRPr sz="2500" b="1"/>
            </a:lvl8pPr>
            <a:lvl9pPr marL="5808980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9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6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17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097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61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131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71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22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809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32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9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69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805" indent="0">
              <a:buNone/>
              <a:defRPr sz="1900"/>
            </a:lvl2pPr>
            <a:lvl3pPr marL="1452245" indent="0">
              <a:buNone/>
              <a:defRPr sz="1600"/>
            </a:lvl3pPr>
            <a:lvl4pPr marL="2178050" indent="0">
              <a:buNone/>
              <a:defRPr sz="1400"/>
            </a:lvl4pPr>
            <a:lvl5pPr marL="2904490" indent="0">
              <a:buNone/>
              <a:defRPr sz="1400"/>
            </a:lvl5pPr>
            <a:lvl6pPr marL="3630295" indent="0">
              <a:buNone/>
              <a:defRPr sz="1400"/>
            </a:lvl6pPr>
            <a:lvl7pPr marL="4356735" indent="0">
              <a:buNone/>
              <a:defRPr sz="1400"/>
            </a:lvl7pPr>
            <a:lvl8pPr marL="5082540" indent="0">
              <a:buNone/>
              <a:defRPr sz="1400"/>
            </a:lvl8pPr>
            <a:lvl9pPr marL="580898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805" indent="0">
              <a:buNone/>
              <a:defRPr sz="4400"/>
            </a:lvl2pPr>
            <a:lvl3pPr marL="1452245" indent="0">
              <a:buNone/>
              <a:defRPr sz="3800"/>
            </a:lvl3pPr>
            <a:lvl4pPr marL="2178050" indent="0">
              <a:buNone/>
              <a:defRPr sz="3200"/>
            </a:lvl4pPr>
            <a:lvl5pPr marL="2904490" indent="0">
              <a:buNone/>
              <a:defRPr sz="3200"/>
            </a:lvl5pPr>
            <a:lvl6pPr marL="3630295" indent="0">
              <a:buNone/>
              <a:defRPr sz="3200"/>
            </a:lvl6pPr>
            <a:lvl7pPr marL="4356735" indent="0">
              <a:buNone/>
              <a:defRPr sz="3200"/>
            </a:lvl7pPr>
            <a:lvl8pPr marL="5082540" indent="0">
              <a:buNone/>
              <a:defRPr sz="3200"/>
            </a:lvl8pPr>
            <a:lvl9pPr marL="580898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805" indent="0">
              <a:buNone/>
              <a:defRPr sz="1900"/>
            </a:lvl2pPr>
            <a:lvl3pPr marL="1452245" indent="0">
              <a:buNone/>
              <a:defRPr sz="1600"/>
            </a:lvl3pPr>
            <a:lvl4pPr marL="2178050" indent="0">
              <a:buNone/>
              <a:defRPr sz="1400"/>
            </a:lvl4pPr>
            <a:lvl5pPr marL="2904490" indent="0">
              <a:buNone/>
              <a:defRPr sz="1400"/>
            </a:lvl5pPr>
            <a:lvl6pPr marL="3630295" indent="0">
              <a:buNone/>
              <a:defRPr sz="1400"/>
            </a:lvl6pPr>
            <a:lvl7pPr marL="4356735" indent="0">
              <a:buNone/>
              <a:defRPr sz="1400"/>
            </a:lvl7pPr>
            <a:lvl8pPr marL="5082540" indent="0">
              <a:buNone/>
              <a:defRPr sz="1400"/>
            </a:lvl8pPr>
            <a:lvl9pPr marL="580898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8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1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27" y="2840572"/>
            <a:ext cx="1383487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51" y="5181600"/>
            <a:ext cx="11393424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20" y="5875869"/>
            <a:ext cx="13834872" cy="1816100"/>
          </a:xfrm>
        </p:spPr>
        <p:txBody>
          <a:bodyPr anchor="t"/>
          <a:lstStyle>
            <a:lvl1pPr algn="l">
              <a:defRPr sz="72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20" y="3875619"/>
            <a:ext cx="13834872" cy="2000249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2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00" indent="0">
              <a:buNone/>
              <a:defRPr sz="2935">
                <a:solidFill>
                  <a:schemeClr val="tx1">
                    <a:tint val="75000"/>
                  </a:schemeClr>
                </a:solidFill>
              </a:defRPr>
            </a:lvl3pPr>
            <a:lvl4pPr marL="2437765" indent="0">
              <a:buNone/>
              <a:defRPr sz="2535">
                <a:solidFill>
                  <a:schemeClr val="tx1">
                    <a:tint val="75000"/>
                  </a:schemeClr>
                </a:solidFill>
              </a:defRPr>
            </a:lvl4pPr>
            <a:lvl5pPr marL="3250565" indent="0">
              <a:buNone/>
              <a:defRPr sz="2535">
                <a:solidFill>
                  <a:schemeClr val="tx1">
                    <a:tint val="75000"/>
                  </a:schemeClr>
                </a:solidFill>
              </a:defRPr>
            </a:lvl5pPr>
            <a:lvl6pPr marL="4063365" indent="0">
              <a:buNone/>
              <a:defRPr sz="2535">
                <a:solidFill>
                  <a:schemeClr val="tx1">
                    <a:tint val="75000"/>
                  </a:schemeClr>
                </a:solidFill>
              </a:defRPr>
            </a:lvl6pPr>
            <a:lvl7pPr marL="4876165" indent="0">
              <a:buNone/>
              <a:defRPr sz="2535">
                <a:solidFill>
                  <a:schemeClr val="tx1">
                    <a:tint val="75000"/>
                  </a:schemeClr>
                </a:solidFill>
              </a:defRPr>
            </a:lvl7pPr>
            <a:lvl8pPr marL="5687695" indent="0">
              <a:buNone/>
              <a:defRPr sz="2535">
                <a:solidFill>
                  <a:schemeClr val="tx1">
                    <a:tint val="75000"/>
                  </a:schemeClr>
                </a:solidFill>
              </a:defRPr>
            </a:lvl8pPr>
            <a:lvl9pPr marL="6500495" indent="0">
              <a:buNone/>
              <a:defRPr sz="25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19" y="2133603"/>
            <a:ext cx="718870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797" y="2133603"/>
            <a:ext cx="718870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17" y="2046819"/>
            <a:ext cx="7191534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800" indent="0">
              <a:buNone/>
              <a:defRPr sz="3600" b="1"/>
            </a:lvl2pPr>
            <a:lvl3pPr marL="1625600" indent="0">
              <a:buNone/>
              <a:defRPr sz="3200" b="1"/>
            </a:lvl3pPr>
            <a:lvl4pPr marL="2437765" indent="0">
              <a:buNone/>
              <a:defRPr sz="2935" b="1"/>
            </a:lvl4pPr>
            <a:lvl5pPr marL="3250565" indent="0">
              <a:buNone/>
              <a:defRPr sz="2935" b="1"/>
            </a:lvl5pPr>
            <a:lvl6pPr marL="4063365" indent="0">
              <a:buNone/>
              <a:defRPr sz="2935" b="1"/>
            </a:lvl6pPr>
            <a:lvl7pPr marL="4876165" indent="0">
              <a:buNone/>
              <a:defRPr sz="2935" b="1"/>
            </a:lvl7pPr>
            <a:lvl8pPr marL="5687695" indent="0">
              <a:buNone/>
              <a:defRPr sz="2935" b="1"/>
            </a:lvl8pPr>
            <a:lvl9pPr marL="6500495" indent="0">
              <a:buNone/>
              <a:defRPr sz="29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17" y="2899836"/>
            <a:ext cx="7191534" cy="5268384"/>
          </a:xfrm>
        </p:spPr>
        <p:txBody>
          <a:bodyPr/>
          <a:lstStyle>
            <a:lvl1pPr>
              <a:defRPr sz="4265"/>
            </a:lvl1pPr>
            <a:lvl2pPr>
              <a:defRPr sz="3600"/>
            </a:lvl2pPr>
            <a:lvl3pPr>
              <a:defRPr sz="3200"/>
            </a:lvl3pPr>
            <a:lvl4pPr>
              <a:defRPr sz="2935"/>
            </a:lvl4pPr>
            <a:lvl5pPr>
              <a:defRPr sz="2935"/>
            </a:lvl5pPr>
            <a:lvl6pPr>
              <a:defRPr sz="2935"/>
            </a:lvl6pPr>
            <a:lvl7pPr>
              <a:defRPr sz="2935"/>
            </a:lvl7pPr>
            <a:lvl8pPr>
              <a:defRPr sz="2935"/>
            </a:lvl8pPr>
            <a:lvl9pPr>
              <a:defRPr sz="29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153" y="2046819"/>
            <a:ext cx="7194359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800" indent="0">
              <a:buNone/>
              <a:defRPr sz="3600" b="1"/>
            </a:lvl2pPr>
            <a:lvl3pPr marL="1625600" indent="0">
              <a:buNone/>
              <a:defRPr sz="3200" b="1"/>
            </a:lvl3pPr>
            <a:lvl4pPr marL="2437765" indent="0">
              <a:buNone/>
              <a:defRPr sz="2935" b="1"/>
            </a:lvl4pPr>
            <a:lvl5pPr marL="3250565" indent="0">
              <a:buNone/>
              <a:defRPr sz="2935" b="1"/>
            </a:lvl5pPr>
            <a:lvl6pPr marL="4063365" indent="0">
              <a:buNone/>
              <a:defRPr sz="2935" b="1"/>
            </a:lvl6pPr>
            <a:lvl7pPr marL="4876165" indent="0">
              <a:buNone/>
              <a:defRPr sz="2935" b="1"/>
            </a:lvl7pPr>
            <a:lvl8pPr marL="5687695" indent="0">
              <a:buNone/>
              <a:defRPr sz="2935" b="1"/>
            </a:lvl8pPr>
            <a:lvl9pPr marL="6500495" indent="0">
              <a:buNone/>
              <a:defRPr sz="29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153" y="2899836"/>
            <a:ext cx="7194359" cy="5268384"/>
          </a:xfrm>
        </p:spPr>
        <p:txBody>
          <a:bodyPr/>
          <a:lstStyle>
            <a:lvl1pPr>
              <a:defRPr sz="4265"/>
            </a:lvl1pPr>
            <a:lvl2pPr>
              <a:defRPr sz="3600"/>
            </a:lvl2pPr>
            <a:lvl3pPr>
              <a:defRPr sz="3200"/>
            </a:lvl3pPr>
            <a:lvl4pPr>
              <a:defRPr sz="2935"/>
            </a:lvl4pPr>
            <a:lvl5pPr>
              <a:defRPr sz="2935"/>
            </a:lvl5pPr>
            <a:lvl6pPr>
              <a:defRPr sz="2935"/>
            </a:lvl6pPr>
            <a:lvl7pPr>
              <a:defRPr sz="2935"/>
            </a:lvl7pPr>
            <a:lvl8pPr>
              <a:defRPr sz="2935"/>
            </a:lvl8pPr>
            <a:lvl9pPr>
              <a:defRPr sz="29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3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28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521411" y="1375011"/>
            <a:ext cx="13233500" cy="571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6" tIns="60942" rIns="121886" bIns="6094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7876576" y="8602532"/>
            <a:ext cx="523172" cy="293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6" tIns="60942" rIns="121886" bIns="6094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239257" y="8528303"/>
            <a:ext cx="3797808" cy="486833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20" y="364067"/>
            <a:ext cx="5354797" cy="1549401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590" y="364072"/>
            <a:ext cx="9098915" cy="7804151"/>
          </a:xfrm>
        </p:spPr>
        <p:txBody>
          <a:bodyPr/>
          <a:lstStyle>
            <a:lvl1pPr>
              <a:defRPr sz="5735"/>
            </a:lvl1pPr>
            <a:lvl2pPr>
              <a:defRPr sz="5065"/>
            </a:lvl2pPr>
            <a:lvl3pPr>
              <a:defRPr sz="4265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20" y="1913473"/>
            <a:ext cx="5354797" cy="6254751"/>
          </a:xfrm>
        </p:spPr>
        <p:txBody>
          <a:bodyPr/>
          <a:lstStyle>
            <a:lvl1pPr marL="0" indent="0">
              <a:buNone/>
              <a:defRPr sz="2535"/>
            </a:lvl1pPr>
            <a:lvl2pPr marL="812800" indent="0">
              <a:buNone/>
              <a:defRPr sz="2135"/>
            </a:lvl2pPr>
            <a:lvl3pPr marL="1625600" indent="0">
              <a:buNone/>
              <a:defRPr sz="1865"/>
            </a:lvl3pPr>
            <a:lvl4pPr marL="2437765" indent="0">
              <a:buNone/>
              <a:defRPr sz="1600"/>
            </a:lvl4pPr>
            <a:lvl5pPr marL="3250565" indent="0">
              <a:buNone/>
              <a:defRPr sz="1600"/>
            </a:lvl5pPr>
            <a:lvl6pPr marL="4063365" indent="0">
              <a:buNone/>
              <a:defRPr sz="1600"/>
            </a:lvl6pPr>
            <a:lvl7pPr marL="4876165" indent="0">
              <a:buNone/>
              <a:defRPr sz="1600"/>
            </a:lvl7pPr>
            <a:lvl8pPr marL="5687695" indent="0">
              <a:buNone/>
              <a:defRPr sz="1600"/>
            </a:lvl8pPr>
            <a:lvl9pPr marL="650049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272" y="6400803"/>
            <a:ext cx="9765792" cy="755652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272" y="817036"/>
            <a:ext cx="9765792" cy="5486400"/>
          </a:xfrm>
        </p:spPr>
        <p:txBody>
          <a:bodyPr/>
          <a:lstStyle>
            <a:lvl1pPr marL="0" indent="0">
              <a:buNone/>
              <a:defRPr sz="5735"/>
            </a:lvl1pPr>
            <a:lvl2pPr marL="812800" indent="0">
              <a:buNone/>
              <a:defRPr sz="5065"/>
            </a:lvl2pPr>
            <a:lvl3pPr marL="1625600" indent="0">
              <a:buNone/>
              <a:defRPr sz="4265"/>
            </a:lvl3pPr>
            <a:lvl4pPr marL="2437765" indent="0">
              <a:buNone/>
              <a:defRPr sz="3600"/>
            </a:lvl4pPr>
            <a:lvl5pPr marL="3250565" indent="0">
              <a:buNone/>
              <a:defRPr sz="3600"/>
            </a:lvl5pPr>
            <a:lvl6pPr marL="4063365" indent="0">
              <a:buNone/>
              <a:defRPr sz="3600"/>
            </a:lvl6pPr>
            <a:lvl7pPr marL="4876165" indent="0">
              <a:buNone/>
              <a:defRPr sz="3600"/>
            </a:lvl7pPr>
            <a:lvl8pPr marL="5687695" indent="0">
              <a:buNone/>
              <a:defRPr sz="3600"/>
            </a:lvl8pPr>
            <a:lvl9pPr marL="6500495" indent="0">
              <a:buNone/>
              <a:defRPr sz="3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272" y="7156455"/>
            <a:ext cx="9765792" cy="1073151"/>
          </a:xfrm>
        </p:spPr>
        <p:txBody>
          <a:bodyPr/>
          <a:lstStyle>
            <a:lvl1pPr marL="0" indent="0">
              <a:buNone/>
              <a:defRPr sz="2535"/>
            </a:lvl1pPr>
            <a:lvl2pPr marL="812800" indent="0">
              <a:buNone/>
              <a:defRPr sz="2135"/>
            </a:lvl2pPr>
            <a:lvl3pPr marL="1625600" indent="0">
              <a:buNone/>
              <a:defRPr sz="1865"/>
            </a:lvl3pPr>
            <a:lvl4pPr marL="2437765" indent="0">
              <a:buNone/>
              <a:defRPr sz="1600"/>
            </a:lvl4pPr>
            <a:lvl5pPr marL="3250565" indent="0">
              <a:buNone/>
              <a:defRPr sz="1600"/>
            </a:lvl5pPr>
            <a:lvl6pPr marL="4063365" indent="0">
              <a:buNone/>
              <a:defRPr sz="1600"/>
            </a:lvl6pPr>
            <a:lvl7pPr marL="4876165" indent="0">
              <a:buNone/>
              <a:defRPr sz="1600"/>
            </a:lvl7pPr>
            <a:lvl8pPr marL="5687695" indent="0">
              <a:buNone/>
              <a:defRPr sz="1600"/>
            </a:lvl8pPr>
            <a:lvl9pPr marL="650049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333" y="366187"/>
            <a:ext cx="3662172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19" y="366187"/>
            <a:ext cx="10715244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170" indent="0">
              <a:buNone/>
              <a:defRPr sz="3200" b="1"/>
            </a:lvl2pPr>
            <a:lvl3pPr marL="1450975" indent="0">
              <a:buNone/>
              <a:defRPr sz="2900" b="1"/>
            </a:lvl3pPr>
            <a:lvl4pPr marL="2176145" indent="0">
              <a:buNone/>
              <a:defRPr sz="2500" b="1"/>
            </a:lvl4pPr>
            <a:lvl5pPr marL="2901315" indent="0">
              <a:buNone/>
              <a:defRPr sz="2500" b="1"/>
            </a:lvl5pPr>
            <a:lvl6pPr marL="3627120" indent="0">
              <a:buNone/>
              <a:defRPr sz="2500" b="1"/>
            </a:lvl6pPr>
            <a:lvl7pPr marL="4352290" indent="0">
              <a:buNone/>
              <a:defRPr sz="2500" b="1"/>
            </a:lvl7pPr>
            <a:lvl8pPr marL="5078095" indent="0">
              <a:buNone/>
              <a:defRPr sz="2500" b="1"/>
            </a:lvl8pPr>
            <a:lvl9pPr marL="580326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170" indent="0">
              <a:buNone/>
              <a:defRPr sz="3200" b="1"/>
            </a:lvl2pPr>
            <a:lvl3pPr marL="1450975" indent="0">
              <a:buNone/>
              <a:defRPr sz="2900" b="1"/>
            </a:lvl3pPr>
            <a:lvl4pPr marL="2176145" indent="0">
              <a:buNone/>
              <a:defRPr sz="2500" b="1"/>
            </a:lvl4pPr>
            <a:lvl5pPr marL="2901315" indent="0">
              <a:buNone/>
              <a:defRPr sz="2500" b="1"/>
            </a:lvl5pPr>
            <a:lvl6pPr marL="3627120" indent="0">
              <a:buNone/>
              <a:defRPr sz="2500" b="1"/>
            </a:lvl6pPr>
            <a:lvl7pPr marL="4352290" indent="0">
              <a:buNone/>
              <a:defRPr sz="2500" b="1"/>
            </a:lvl7pPr>
            <a:lvl8pPr marL="5078095" indent="0">
              <a:buNone/>
              <a:defRPr sz="2500" b="1"/>
            </a:lvl8pPr>
            <a:lvl9pPr marL="580326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5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75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170" indent="0">
              <a:buNone/>
              <a:defRPr sz="1900"/>
            </a:lvl2pPr>
            <a:lvl3pPr marL="1450975" indent="0">
              <a:buNone/>
              <a:defRPr sz="1600"/>
            </a:lvl3pPr>
            <a:lvl4pPr marL="2176145" indent="0">
              <a:buNone/>
              <a:defRPr sz="1400"/>
            </a:lvl4pPr>
            <a:lvl5pPr marL="2901315" indent="0">
              <a:buNone/>
              <a:defRPr sz="1400"/>
            </a:lvl5pPr>
            <a:lvl6pPr marL="3627120" indent="0">
              <a:buNone/>
              <a:defRPr sz="1400"/>
            </a:lvl6pPr>
            <a:lvl7pPr marL="4352290" indent="0">
              <a:buNone/>
              <a:defRPr sz="1400"/>
            </a:lvl7pPr>
            <a:lvl8pPr marL="5078095" indent="0">
              <a:buNone/>
              <a:defRPr sz="1400"/>
            </a:lvl8pPr>
            <a:lvl9pPr marL="58032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170" indent="0">
              <a:buNone/>
              <a:defRPr sz="4400"/>
            </a:lvl2pPr>
            <a:lvl3pPr marL="1450975" indent="0">
              <a:buNone/>
              <a:defRPr sz="3800"/>
            </a:lvl3pPr>
            <a:lvl4pPr marL="2176145" indent="0">
              <a:buNone/>
              <a:defRPr sz="3200"/>
            </a:lvl4pPr>
            <a:lvl5pPr marL="2901315" indent="0">
              <a:buNone/>
              <a:defRPr sz="3200"/>
            </a:lvl5pPr>
            <a:lvl6pPr marL="3627120" indent="0">
              <a:buNone/>
              <a:defRPr sz="3200"/>
            </a:lvl6pPr>
            <a:lvl7pPr marL="4352290" indent="0">
              <a:buNone/>
              <a:defRPr sz="3200"/>
            </a:lvl7pPr>
            <a:lvl8pPr marL="5078095" indent="0">
              <a:buNone/>
              <a:defRPr sz="3200"/>
            </a:lvl8pPr>
            <a:lvl9pPr marL="5803265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170" indent="0">
              <a:buNone/>
              <a:defRPr sz="1900"/>
            </a:lvl2pPr>
            <a:lvl3pPr marL="1450975" indent="0">
              <a:buNone/>
              <a:defRPr sz="1600"/>
            </a:lvl3pPr>
            <a:lvl4pPr marL="2176145" indent="0">
              <a:buNone/>
              <a:defRPr sz="1400"/>
            </a:lvl4pPr>
            <a:lvl5pPr marL="2901315" indent="0">
              <a:buNone/>
              <a:defRPr sz="1400"/>
            </a:lvl5pPr>
            <a:lvl6pPr marL="3627120" indent="0">
              <a:buNone/>
              <a:defRPr sz="1400"/>
            </a:lvl6pPr>
            <a:lvl7pPr marL="4352290" indent="0">
              <a:buNone/>
              <a:defRPr sz="1400"/>
            </a:lvl7pPr>
            <a:lvl8pPr marL="5078095" indent="0">
              <a:buNone/>
              <a:defRPr sz="1400"/>
            </a:lvl8pPr>
            <a:lvl9pPr marL="580326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7" Type="http://schemas.openxmlformats.org/officeDocument/2006/relationships/theme" Target="../theme/theme4.xml"/><Relationship Id="rId16" Type="http://schemas.openxmlformats.org/officeDocument/2006/relationships/image" Target="../media/image4.png"/><Relationship Id="rId15" Type="http://schemas.openxmlformats.org/officeDocument/2006/relationships/image" Target="../media/image3.png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081" tIns="72540" rIns="145081" bIns="7254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9"/>
            <a:ext cx="14648974" cy="6034617"/>
          </a:xfrm>
          <a:prstGeom prst="rect">
            <a:avLst/>
          </a:prstGeom>
        </p:spPr>
        <p:txBody>
          <a:bodyPr vert="horz" lIns="145081" tIns="72540" rIns="145081" bIns="725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42"/>
            <a:ext cx="3797882" cy="486833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975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42"/>
            <a:ext cx="5154269" cy="486833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9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42"/>
            <a:ext cx="3797882" cy="486833"/>
          </a:xfrm>
          <a:prstGeom prst="rect">
            <a:avLst/>
          </a:prstGeom>
        </p:spPr>
        <p:txBody>
          <a:bodyPr vert="horz" lIns="145081" tIns="72540" rIns="145081" bIns="7254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0975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097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195" indent="-544195" algn="l" defTabSz="1450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8560" indent="-453390" algn="l" defTabSz="1450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3560" indent="-362585" algn="l" defTabSz="1450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38730" indent="-362585" algn="l" defTabSz="1450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4535" indent="-362585" algn="l" defTabSz="145097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89705" indent="-362585" algn="l" defTabSz="1450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4875" indent="-362585" algn="l" defTabSz="1450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0680" indent="-362585" algn="l" defTabSz="1450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5850" indent="-362585" algn="l" defTabSz="1450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097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170" algn="l" defTabSz="145097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0975" algn="l" defTabSz="145097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6145" algn="l" defTabSz="145097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1315" algn="l" defTabSz="145097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7120" algn="l" defTabSz="145097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2290" algn="l" defTabSz="145097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8095" algn="l" defTabSz="145097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3265" algn="l" defTabSz="145097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138" tIns="72569" rIns="145138" bIns="7256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6"/>
            <a:ext cx="14648974" cy="6034617"/>
          </a:xfrm>
          <a:prstGeom prst="rect">
            <a:avLst/>
          </a:prstGeom>
        </p:spPr>
        <p:txBody>
          <a:bodyPr vert="horz" lIns="145138" tIns="72569" rIns="145138" bIns="7256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40"/>
            <a:ext cx="3797882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610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40"/>
            <a:ext cx="5154269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61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40"/>
            <a:ext cx="3797882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610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45161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195" indent="-544195" algn="l" defTabSz="1451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195" indent="-453390" algn="l" defTabSz="1451610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195" indent="-362585" algn="l" defTabSz="1451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0000" indent="-362585" algn="l" defTabSz="14516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805" indent="-362585" algn="l" defTabSz="1451610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0975" indent="-362585" algn="l" defTabSz="1451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6780" indent="-362585" algn="l" defTabSz="1451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2585" indent="-362585" algn="l" defTabSz="1451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390" indent="-362585" algn="l" defTabSz="1451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61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805" algn="l" defTabSz="145161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610" algn="l" defTabSz="145161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6780" algn="l" defTabSz="145161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2585" algn="l" defTabSz="145161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390" algn="l" defTabSz="145161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195" algn="l" defTabSz="145161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0000" algn="l" defTabSz="145161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5805" algn="l" defTabSz="145161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24" tIns="72612" rIns="145224" bIns="726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145224" tIns="72612" rIns="145224" bIns="726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145224" tIns="72612" rIns="145224" bIns="7261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245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6"/>
            <a:ext cx="5154269" cy="486833"/>
          </a:xfrm>
          <a:prstGeom prst="rect">
            <a:avLst/>
          </a:prstGeom>
        </p:spPr>
        <p:txBody>
          <a:bodyPr vert="horz" lIns="145224" tIns="72612" rIns="145224" bIns="7261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24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145224" tIns="72612" rIns="145224" bIns="7261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245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830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2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771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351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995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576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220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80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0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449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029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673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25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898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17" y="366187"/>
            <a:ext cx="14648688" cy="1524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17" y="2133603"/>
            <a:ext cx="14648688" cy="60346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17" y="8475137"/>
            <a:ext cx="3797808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2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079" y="8475137"/>
            <a:ext cx="5154168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2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697" y="8475137"/>
            <a:ext cx="3797808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2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 flipH="1">
            <a:off x="-1" y="0"/>
            <a:ext cx="1627632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5"/>
            <a:stretch>
              <a:fillRect l="-3305" t="-10096" r="-3034" b="-3333"/>
            </a:stretch>
          </a:blipFill>
        </p:spPr>
        <p:txBody>
          <a:bodyPr/>
          <a:lstStyle/>
          <a:p>
            <a:endParaRPr lang="en-US" sz="2400"/>
          </a:p>
        </p:txBody>
      </p:sp>
      <p:sp>
        <p:nvSpPr>
          <p:cNvPr id="8" name="Rectangle: Rounded Corners 7"/>
          <p:cNvSpPr/>
          <p:nvPr userDrawn="1"/>
        </p:nvSpPr>
        <p:spPr>
          <a:xfrm>
            <a:off x="252563" y="252248"/>
            <a:ext cx="15757161" cy="854841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322" y="108128"/>
            <a:ext cx="2042035" cy="20394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defTabSz="1625600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600" indent="-609600" algn="l" defTabSz="1625600" rtl="0" eaLnBrk="1" latinLnBrk="0" hangingPunct="1">
        <a:spcBef>
          <a:spcPts val="130"/>
        </a:spcBef>
        <a:buFont typeface="Arial" panose="020B0604020202020204" pitchFamily="34" charset="0"/>
        <a:buChar char="•"/>
        <a:defRPr sz="5735" kern="1200">
          <a:solidFill>
            <a:schemeClr val="tx1"/>
          </a:solidFill>
          <a:latin typeface="+mn-lt"/>
          <a:ea typeface="+mn-ea"/>
          <a:cs typeface="+mn-cs"/>
        </a:defRPr>
      </a:lvl1pPr>
      <a:lvl2pPr marL="1320800" indent="-508000" algn="l" defTabSz="1625600" rtl="0" eaLnBrk="1" latinLnBrk="0" hangingPunct="1">
        <a:spcBef>
          <a:spcPts val="130"/>
        </a:spcBef>
        <a:buFont typeface="Arial" panose="020B0604020202020204" pitchFamily="34" charset="0"/>
        <a:buChar char="–"/>
        <a:defRPr sz="5065" kern="1200">
          <a:solidFill>
            <a:schemeClr val="tx1"/>
          </a:solidFill>
          <a:latin typeface="+mn-lt"/>
          <a:ea typeface="+mn-ea"/>
          <a:cs typeface="+mn-cs"/>
        </a:defRPr>
      </a:lvl2pPr>
      <a:lvl3pPr marL="2031365" indent="-406400" algn="l" defTabSz="16256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3pPr>
      <a:lvl4pPr marL="2844165" indent="-406400" algn="l" defTabSz="1625600" rtl="0" eaLnBrk="1" latinLnBrk="0" hangingPunct="1">
        <a:spcBef>
          <a:spcPts val="13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65" indent="-406400" algn="l" defTabSz="1625600" rtl="0" eaLnBrk="1" latinLnBrk="0" hangingPunct="1">
        <a:spcBef>
          <a:spcPts val="13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69765" indent="-406400" algn="l" defTabSz="1625600" rtl="0" eaLnBrk="1" latinLnBrk="0" hangingPunct="1">
        <a:spcBef>
          <a:spcPts val="13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565" indent="-406400" algn="l" defTabSz="1625600" rtl="0" eaLnBrk="1" latinLnBrk="0" hangingPunct="1">
        <a:spcBef>
          <a:spcPts val="13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4095" indent="-406400" algn="l" defTabSz="1625600" rtl="0" eaLnBrk="1" latinLnBrk="0" hangingPunct="1">
        <a:spcBef>
          <a:spcPts val="13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06895" indent="-406400" algn="l" defTabSz="1625600" rtl="0" eaLnBrk="1" latinLnBrk="0" hangingPunct="1">
        <a:spcBef>
          <a:spcPts val="13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00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00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765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565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365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165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7695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495" algn="l" defTabSz="162560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wm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GIF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4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12" Type="http://schemas.openxmlformats.org/officeDocument/2006/relationships/image" Target="../media/image20.png"/><Relationship Id="rId11" Type="http://schemas.microsoft.com/office/2007/relationships/media" Target="../media/audio1.wav"/><Relationship Id="rId10" Type="http://schemas.openxmlformats.org/officeDocument/2006/relationships/audio" Target="../media/audio1.wav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22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428240" y="723900"/>
            <a:ext cx="12726035" cy="148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489" tIns="71745" rIns="143489" bIns="7174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450340"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  <a:sym typeface="+mn-ea"/>
              </a:rPr>
              <a:t>TOÀN THẮNG - TIÊN THẮNG</a:t>
            </a:r>
            <a:endParaRPr lang="en-US" altLang="en-US" sz="3500" b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defTabSz="1450340" fontAlgn="auto">
              <a:spcBef>
                <a:spcPct val="50000"/>
              </a:spcBef>
              <a:spcAft>
                <a:spcPts val="0"/>
              </a:spcAft>
            </a:pPr>
            <a:endParaRPr lang="en-US" altLang="en-US" sz="35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7919" y="4343404"/>
            <a:ext cx="13944600" cy="179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489" tIns="71745" rIns="143489" bIns="7174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45034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034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 : NHIỆT ĐỘ. ĐƠN VỊ ĐO NHIỆT ĐỘ</a:t>
            </a: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60" y="2057406"/>
            <a:ext cx="11471155" cy="199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489" tIns="71745" rIns="143489" bIns="7174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4503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MỪNG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QUÝ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THẦY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defTabSz="14503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GIỜ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THĂM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LỚP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5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70" y="6753282"/>
            <a:ext cx="1162751" cy="151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7"/>
            <a:ext cx="1069335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5" y="-109902"/>
            <a:ext cx="1382715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018790" y="8089900"/>
            <a:ext cx="6877050" cy="1003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  viên: Nguyễn Thị Xiêm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Lớp: 3C5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09048" flipH="1">
            <a:off x="2335744" y="1264731"/>
            <a:ext cx="778544" cy="19463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>
            <a:fillRect/>
          </a:stretch>
        </p:blipFill>
        <p:spPr>
          <a:xfrm rot="16495849">
            <a:off x="3593317" y="63076"/>
            <a:ext cx="1703909" cy="2883601"/>
          </a:xfrm>
          <a:prstGeom prst="rect">
            <a:avLst/>
          </a:prstGeom>
        </p:spPr>
      </p:pic>
      <p:pic>
        <p:nvPicPr>
          <p:cNvPr id="6" name="Picture 5" descr="A glass of milk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4" y="2920027"/>
            <a:ext cx="3051331" cy="3051331"/>
          </a:xfrm>
          <a:prstGeom prst="rect">
            <a:avLst/>
          </a:prstGeom>
        </p:spPr>
      </p:pic>
      <p:pic>
        <p:nvPicPr>
          <p:cNvPr id="8" name="Picture 7" descr="A close-up of a glass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64" y="2939485"/>
            <a:ext cx="1550744" cy="2911052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49" y="2002333"/>
            <a:ext cx="1247759" cy="9398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96424" y="5803191"/>
            <a:ext cx="1977813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5" dirty="0"/>
              <a:t>A</a:t>
            </a:r>
            <a:endParaRPr lang="en-US" sz="4265" dirty="0"/>
          </a:p>
        </p:txBody>
      </p:sp>
      <p:sp>
        <p:nvSpPr>
          <p:cNvPr id="16" name="TextBox 15"/>
          <p:cNvSpPr txBox="1"/>
          <p:nvPr/>
        </p:nvSpPr>
        <p:spPr>
          <a:xfrm>
            <a:off x="729396" y="6441123"/>
            <a:ext cx="4917440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5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426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26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US" sz="4265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 descr="A picture containing bottle, vessel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32" y="1852293"/>
            <a:ext cx="4272340" cy="42723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540088" y="5734784"/>
            <a:ext cx="1977813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5" dirty="0"/>
              <a:t>B</a:t>
            </a:r>
            <a:endParaRPr lang="en-US" sz="4265" dirty="0"/>
          </a:p>
        </p:txBody>
      </p:sp>
      <p:sp>
        <p:nvSpPr>
          <p:cNvPr id="41" name="TextBox 40"/>
          <p:cNvSpPr txBox="1"/>
          <p:nvPr/>
        </p:nvSpPr>
        <p:spPr>
          <a:xfrm>
            <a:off x="5162117" y="6455468"/>
            <a:ext cx="4917440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5" dirty="0">
                <a:latin typeface="Cambria" panose="02040503050406030204" pitchFamily="18" charset="0"/>
                <a:ea typeface="Cambria" panose="02040503050406030204" pitchFamily="18" charset="0"/>
              </a:rPr>
              <a:t>Chai </a:t>
            </a:r>
            <a:r>
              <a:rPr lang="en-US" sz="4265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26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dirty="0" err="1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endParaRPr lang="en-US" sz="4265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Picture 25" descr="A picture containing indoor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752" y="2680423"/>
            <a:ext cx="1451376" cy="288894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1004221" y="5569365"/>
            <a:ext cx="1977813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5" dirty="0"/>
              <a:t>C</a:t>
            </a:r>
            <a:endParaRPr lang="en-US" sz="4265" dirty="0"/>
          </a:p>
        </p:txBody>
      </p:sp>
      <p:sp>
        <p:nvSpPr>
          <p:cNvPr id="43" name="TextBox 42"/>
          <p:cNvSpPr txBox="1"/>
          <p:nvPr/>
        </p:nvSpPr>
        <p:spPr>
          <a:xfrm>
            <a:off x="9922112" y="6455468"/>
            <a:ext cx="3539469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5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426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26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endParaRPr lang="en-US" sz="4265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peech Bubble: Rectangle with Corners Rounded 44"/>
          <p:cNvSpPr/>
          <p:nvPr/>
        </p:nvSpPr>
        <p:spPr>
          <a:xfrm>
            <a:off x="11551920" y="203200"/>
            <a:ext cx="4651468" cy="2164260"/>
          </a:xfrm>
          <a:prstGeom prst="wedgeRoundRectCallout">
            <a:avLst>
              <a:gd name="adj1" fmla="val 6353"/>
              <a:gd name="adj2" fmla="val 767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TextBox 45"/>
          <p:cNvSpPr txBox="1"/>
          <p:nvPr/>
        </p:nvSpPr>
        <p:spPr>
          <a:xfrm>
            <a:off x="11614692" y="145993"/>
            <a:ext cx="4651468" cy="14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35" b="1" dirty="0" err="1"/>
              <a:t>Nước</a:t>
            </a:r>
            <a:r>
              <a:rPr lang="en-US" sz="2935" b="1" dirty="0"/>
              <a:t> ở </a:t>
            </a:r>
            <a:r>
              <a:rPr lang="en-US" sz="2935" b="1" dirty="0" err="1"/>
              <a:t>cốc</a:t>
            </a:r>
            <a:r>
              <a:rPr lang="en-US" sz="2935" b="1" dirty="0"/>
              <a:t> A </a:t>
            </a:r>
            <a:r>
              <a:rPr lang="en-US" sz="2935" b="1" i="1" dirty="0" err="1">
                <a:solidFill>
                  <a:srgbClr val="FF0000"/>
                </a:solidFill>
              </a:rPr>
              <a:t>nóng</a:t>
            </a:r>
            <a:r>
              <a:rPr lang="en-US" sz="2935" b="1" i="1" dirty="0">
                <a:solidFill>
                  <a:srgbClr val="FF0000"/>
                </a:solidFill>
              </a:rPr>
              <a:t> </a:t>
            </a:r>
            <a:r>
              <a:rPr lang="en-US" sz="2935" b="1" i="1" dirty="0" err="1">
                <a:solidFill>
                  <a:srgbClr val="FF0000"/>
                </a:solidFill>
              </a:rPr>
              <a:t>hơn</a:t>
            </a:r>
            <a:r>
              <a:rPr lang="en-US" sz="2935" b="1" i="1" dirty="0">
                <a:solidFill>
                  <a:srgbClr val="FF0000"/>
                </a:solidFill>
              </a:rPr>
              <a:t> </a:t>
            </a:r>
            <a:r>
              <a:rPr lang="en-US" sz="2935" b="1" dirty="0" err="1"/>
              <a:t>nước</a:t>
            </a:r>
            <a:r>
              <a:rPr lang="en-US" sz="2935" b="1" dirty="0"/>
              <a:t> ở chai </a:t>
            </a:r>
            <a:r>
              <a:rPr lang="en-US" sz="2935" b="1" dirty="0" err="1"/>
              <a:t>nước</a:t>
            </a:r>
            <a:r>
              <a:rPr lang="en-US" sz="2935" b="1" dirty="0"/>
              <a:t> B</a:t>
            </a:r>
            <a:endParaRPr lang="en-US" sz="2935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1610429" y="1191679"/>
            <a:ext cx="4651468" cy="14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35" b="1" dirty="0" err="1"/>
              <a:t>Nước</a:t>
            </a:r>
            <a:r>
              <a:rPr lang="en-US" sz="2935" b="1" dirty="0"/>
              <a:t> ở </a:t>
            </a:r>
            <a:r>
              <a:rPr lang="en-US" sz="2935" b="1" dirty="0" err="1"/>
              <a:t>cốc</a:t>
            </a:r>
            <a:r>
              <a:rPr lang="en-US" sz="2935" b="1" dirty="0"/>
              <a:t> C </a:t>
            </a:r>
            <a:r>
              <a:rPr lang="en-US" sz="2935" b="1" i="1" dirty="0" err="1">
                <a:solidFill>
                  <a:srgbClr val="FF0000"/>
                </a:solidFill>
              </a:rPr>
              <a:t>lạnh</a:t>
            </a:r>
            <a:r>
              <a:rPr lang="en-US" sz="2935" b="1" i="1" dirty="0">
                <a:solidFill>
                  <a:srgbClr val="FF0000"/>
                </a:solidFill>
              </a:rPr>
              <a:t> </a:t>
            </a:r>
            <a:r>
              <a:rPr lang="en-US" sz="2935" b="1" i="1" dirty="0" err="1">
                <a:solidFill>
                  <a:srgbClr val="FF0000"/>
                </a:solidFill>
              </a:rPr>
              <a:t>hơn</a:t>
            </a:r>
            <a:r>
              <a:rPr lang="en-US" sz="2935" b="1" i="1" dirty="0">
                <a:solidFill>
                  <a:srgbClr val="FF0000"/>
                </a:solidFill>
              </a:rPr>
              <a:t> </a:t>
            </a:r>
            <a:r>
              <a:rPr lang="en-US" sz="2935" b="1" dirty="0" err="1"/>
              <a:t>nước</a:t>
            </a:r>
            <a:r>
              <a:rPr lang="en-US" sz="2935" b="1" dirty="0"/>
              <a:t> ở chai </a:t>
            </a:r>
            <a:r>
              <a:rPr lang="en-US" sz="2935" b="1" dirty="0" err="1"/>
              <a:t>nước</a:t>
            </a:r>
            <a:r>
              <a:rPr lang="en-US" sz="2935" b="1" dirty="0"/>
              <a:t> B</a:t>
            </a:r>
            <a:endParaRPr lang="en-US" sz="2935" b="1" dirty="0"/>
          </a:p>
        </p:txBody>
      </p:sp>
      <p:pic>
        <p:nvPicPr>
          <p:cNvPr id="3" name="Picture 2" descr="Cartoon of a robot&#10;&#10;AI-generated content may be incorrect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217" y="2821172"/>
            <a:ext cx="3048189" cy="4253023"/>
          </a:xfrm>
          <a:prstGeom prst="rect">
            <a:avLst/>
          </a:prstGeom>
        </p:spPr>
      </p:pic>
      <p:pic>
        <p:nvPicPr>
          <p:cNvPr id="4" name="tải xuốn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5769" y="813588"/>
            <a:ext cx="541867" cy="54186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421" y="193189"/>
            <a:ext cx="2039485" cy="2039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6" grpId="0"/>
      <p:bldP spid="40" grpId="0"/>
      <p:bldP spid="41" grpId="0"/>
      <p:bldP spid="42" grpId="0"/>
      <p:bldP spid="43" grpId="0"/>
      <p:bldP spid="45" grpId="0" bldLvl="0" animBg="1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5" t="33556" r="40226" b="57518"/>
          <a:stretch>
            <a:fillRect/>
          </a:stretch>
        </p:blipFill>
        <p:spPr bwMode="auto">
          <a:xfrm>
            <a:off x="1752838" y="1981200"/>
            <a:ext cx="2407762" cy="100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956719" y="1722120"/>
            <a:ext cx="10287000" cy="6782636"/>
            <a:chOff x="1661319" y="2255520"/>
            <a:chExt cx="10287000" cy="678263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30" t="34536" r="6370" b="27111"/>
            <a:stretch>
              <a:fillRect/>
            </a:stretch>
          </p:blipFill>
          <p:spPr bwMode="auto">
            <a:xfrm>
              <a:off x="1661319" y="4160520"/>
              <a:ext cx="10287000" cy="4877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26" t="19556" r="6370" b="65465"/>
            <a:stretch>
              <a:fillRect/>
            </a:stretch>
          </p:blipFill>
          <p:spPr bwMode="auto">
            <a:xfrm>
              <a:off x="10500359" y="2255520"/>
              <a:ext cx="1447959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9556" r="48943" b="28667"/>
          <a:stretch>
            <a:fillRect/>
          </a:stretch>
        </p:blipFill>
        <p:spPr bwMode="auto">
          <a:xfrm>
            <a:off x="1585119" y="2437658"/>
            <a:ext cx="12481401" cy="618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5" t="50000" r="26620" b="39131"/>
          <a:stretch>
            <a:fillRect/>
          </a:stretch>
        </p:blipFill>
        <p:spPr bwMode="auto">
          <a:xfrm>
            <a:off x="1307856" y="1191551"/>
            <a:ext cx="2410863" cy="12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7070418" y="7367905"/>
            <a:ext cx="579586" cy="561810"/>
            <a:chOff x="753226" y="4191000"/>
            <a:chExt cx="459234" cy="445148"/>
          </a:xfrm>
        </p:grpSpPr>
        <p:sp>
          <p:nvSpPr>
            <p:cNvPr id="13" name="Rounded Rectangle 12"/>
            <p:cNvSpPr/>
            <p:nvPr/>
          </p:nvSpPr>
          <p:spPr>
            <a:xfrm>
              <a:off x="753226" y="4191000"/>
              <a:ext cx="459234" cy="4451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1185" y="4240898"/>
              <a:ext cx="418129" cy="365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00"/>
                  </a:solidFill>
                </a:rPr>
                <a:t>37</a:t>
              </a:r>
              <a:endParaRPr lang="en-US" sz="2400" b="1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47719" y="7972590"/>
            <a:ext cx="579586" cy="561810"/>
            <a:chOff x="753226" y="4191000"/>
            <a:chExt cx="459234" cy="445148"/>
          </a:xfrm>
        </p:grpSpPr>
        <p:sp>
          <p:nvSpPr>
            <p:cNvPr id="16" name="Rounded Rectangle 15"/>
            <p:cNvSpPr/>
            <p:nvPr/>
          </p:nvSpPr>
          <p:spPr>
            <a:xfrm>
              <a:off x="753226" y="4191000"/>
              <a:ext cx="459234" cy="4451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1185" y="4240898"/>
              <a:ext cx="386412" cy="36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  <a:endPara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2890" r="84700" b="67852"/>
          <a:stretch>
            <a:fillRect/>
          </a:stretch>
        </p:blipFill>
        <p:spPr bwMode="auto">
          <a:xfrm>
            <a:off x="1133659" y="1677025"/>
            <a:ext cx="2600141" cy="117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" t="33110" r="52150" b="40243"/>
          <a:stretch>
            <a:fillRect/>
          </a:stretch>
        </p:blipFill>
        <p:spPr bwMode="auto">
          <a:xfrm>
            <a:off x="1417012" y="2849880"/>
            <a:ext cx="11293308" cy="388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59757" r="59651" b="36332"/>
          <a:stretch>
            <a:fillRect/>
          </a:stretch>
        </p:blipFill>
        <p:spPr bwMode="auto">
          <a:xfrm>
            <a:off x="1950720" y="7543800"/>
            <a:ext cx="9235600" cy="59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72958" y="6842760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Buổi sáng 27</a:t>
            </a:r>
            <a:r>
              <a:rPr lang="en-US" sz="2800" baseline="30000" smtClean="0"/>
              <a:t>0</a:t>
            </a:r>
            <a:r>
              <a:rPr lang="en-US" sz="2800" smtClean="0"/>
              <a:t>C; </a:t>
            </a:r>
            <a:r>
              <a:rPr lang="en-US" sz="2800"/>
              <a:t>Buổi </a:t>
            </a:r>
            <a:r>
              <a:rPr lang="en-US" sz="2800" smtClean="0"/>
              <a:t>trưa 36</a:t>
            </a:r>
            <a:r>
              <a:rPr lang="en-US" sz="2800" baseline="30000" smtClean="0"/>
              <a:t>0</a:t>
            </a:r>
            <a:r>
              <a:rPr lang="en-US" sz="2800" smtClean="0"/>
              <a:t>C; </a:t>
            </a:r>
            <a:r>
              <a:rPr lang="en-US" sz="2800"/>
              <a:t>Buổi </a:t>
            </a:r>
            <a:r>
              <a:rPr lang="en-US" sz="2800" smtClean="0"/>
              <a:t>đêm 15</a:t>
            </a:r>
            <a:r>
              <a:rPr lang="en-US" sz="2800" baseline="30000" smtClean="0"/>
              <a:t>0</a:t>
            </a:r>
            <a:r>
              <a:rPr lang="en-US" sz="2800" smtClean="0"/>
              <a:t>C</a:t>
            </a:r>
            <a:r>
              <a:rPr lang="en-US" sz="2800"/>
              <a:t>;</a:t>
            </a:r>
            <a:r>
              <a:rPr lang="en-US" sz="2800" smtClean="0"/>
              <a:t> </a:t>
            </a:r>
            <a:endParaRPr lang="en-US" sz="2800"/>
          </a:p>
        </p:txBody>
      </p:sp>
      <p:sp>
        <p:nvSpPr>
          <p:cNvPr id="20" name="TextBox 19"/>
          <p:cNvSpPr txBox="1"/>
          <p:nvPr/>
        </p:nvSpPr>
        <p:spPr>
          <a:xfrm>
            <a:off x="2072958" y="8382000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Thấp nhất là 15</a:t>
            </a:r>
            <a:r>
              <a:rPr lang="en-US" sz="2800" baseline="30000" smtClean="0"/>
              <a:t>0</a:t>
            </a:r>
            <a:r>
              <a:rPr lang="en-US" sz="2800" smtClean="0"/>
              <a:t>C; cao nhất là </a:t>
            </a:r>
            <a:r>
              <a:rPr lang="en-US" sz="2800"/>
              <a:t>36</a:t>
            </a:r>
            <a:r>
              <a:rPr lang="en-US" sz="2800" baseline="30000"/>
              <a:t>0</a:t>
            </a:r>
            <a:r>
              <a:rPr lang="en-US" sz="2800"/>
              <a:t>C</a:t>
            </a:r>
            <a:r>
              <a:rPr lang="en-US" sz="2800" smtClean="0"/>
              <a:t>  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64509" r="49239" b="24000"/>
          <a:stretch>
            <a:fillRect/>
          </a:stretch>
        </p:blipFill>
        <p:spPr bwMode="auto">
          <a:xfrm>
            <a:off x="1133817" y="2865120"/>
            <a:ext cx="14776901" cy="203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2890" r="84700" b="67852"/>
          <a:stretch>
            <a:fillRect/>
          </a:stretch>
        </p:blipFill>
        <p:spPr bwMode="auto">
          <a:xfrm>
            <a:off x="1133659" y="1677025"/>
            <a:ext cx="2600141" cy="117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33660" y="5029200"/>
            <a:ext cx="14319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/>
              <a:t>      - Trong 3 người thì có 2 người có nhiệt độ cơ thể cao hơn người bình thường đó là 38</a:t>
            </a:r>
            <a:r>
              <a:rPr lang="en-US" sz="3600" baseline="30000" smtClean="0"/>
              <a:t>0</a:t>
            </a:r>
            <a:r>
              <a:rPr lang="en-US" sz="3600" smtClean="0"/>
              <a:t>C và 39</a:t>
            </a:r>
            <a:r>
              <a:rPr lang="en-US" sz="3600" baseline="30000" smtClean="0"/>
              <a:t>0</a:t>
            </a:r>
            <a:r>
              <a:rPr lang="en-US" sz="3600" smtClean="0"/>
              <a:t>C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3082" y="2286000"/>
            <a:ext cx="8534399" cy="63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46" tIns="71773" rIns="143546" bIns="717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450340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53778" r="48943" b="26888"/>
          <a:stretch>
            <a:fillRect/>
          </a:stretch>
        </p:blipFill>
        <p:spPr bwMode="auto">
          <a:xfrm>
            <a:off x="1432719" y="3352800"/>
            <a:ext cx="14583122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WPS Presentation</Application>
  <PresentationFormat>Custom</PresentationFormat>
  <Paragraphs>44</Paragraphs>
  <Slides>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8</vt:i4>
      </vt:variant>
    </vt:vector>
  </HeadingPairs>
  <TitlesOfParts>
    <vt:vector size="23" baseType="lpstr">
      <vt:lpstr>Arial</vt:lpstr>
      <vt:lpstr>SimSun</vt:lpstr>
      <vt:lpstr>Wingdings</vt:lpstr>
      <vt:lpstr>Calibri</vt:lpstr>
      <vt:lpstr>Times New Roman</vt:lpstr>
      <vt:lpstr>Arial</vt:lpstr>
      <vt:lpstr>Microsoft YaHei</vt:lpstr>
      <vt:lpstr>Arial Unicode MS</vt:lpstr>
      <vt:lpstr>ITC Avant Garde Std Bk</vt:lpstr>
      <vt:lpstr>Century Gothic</vt:lpstr>
      <vt:lpstr>Cambria</vt:lpstr>
      <vt:lpstr>Office Theme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</dc:creator>
  <cp:lastModifiedBy>XIÊM NGUYỄN</cp:lastModifiedBy>
  <cp:revision>198</cp:revision>
  <dcterms:created xsi:type="dcterms:W3CDTF">2006-10-26T15:18:00Z</dcterms:created>
  <dcterms:modified xsi:type="dcterms:W3CDTF">2025-12-07T17:19:16Z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6CB7F9E3487140C89CCEF9F91C06CE24_13</vt:lpwstr>
  </property>
  <property fmtid="{D5CDD505-2E9C-101B-9397-08002B2CF9AE}" pid="3" name="KSOProductBuildVer">
    <vt:lpwstr>1033-12.2.0.23155</vt:lpwstr>
  </property>
</Properties>
</file>