
<file path=[Content_Types].xml><?xml version="1.0" encoding="utf-8"?>
<Types xmlns="http://schemas.openxmlformats.org/package/2006/content-types">
  <Default Extension="jpeg" ContentType="image/jpeg"/>
  <Default Extension="JPG" ContentType="image/.jpg"/>
  <Default Extension="wmf" ContentType="image/x-wmf"/>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327" r:id="rId4"/>
    <p:sldId id="444" r:id="rId5"/>
    <p:sldId id="427" r:id="rId7"/>
    <p:sldId id="443" r:id="rId8"/>
    <p:sldId id="428" r:id="rId9"/>
    <p:sldId id="438" r:id="rId10"/>
  </p:sldIdLst>
  <p:sldSz cx="16276320"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17550" indent="-2603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37005" indent="-52260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54555" indent="-7829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73375" indent="-10445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CC"/>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howGuides="1">
      <p:cViewPr varScale="1">
        <p:scale>
          <a:sx n="60" d="100"/>
          <a:sy n="60" d="100"/>
        </p:scale>
        <p:origin x="-67" y="-17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4" Type="http://schemas.openxmlformats.org/officeDocument/2006/relationships/tags" Target="tags/tag1.xml"/><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17550"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3700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5455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7337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92195" algn="l" defTabSz="1437005" rtl="0" eaLnBrk="1" latinLnBrk="0" hangingPunct="1">
      <a:defRPr sz="1900" kern="1200">
        <a:solidFill>
          <a:schemeClr val="tx1"/>
        </a:solidFill>
        <a:latin typeface="+mn-lt"/>
        <a:ea typeface="+mn-ea"/>
        <a:cs typeface="+mn-cs"/>
      </a:defRPr>
    </a:lvl6pPr>
    <a:lvl7pPr marL="4310380" algn="l" defTabSz="1437005" rtl="0" eaLnBrk="1" latinLnBrk="0" hangingPunct="1">
      <a:defRPr sz="1900" kern="1200">
        <a:solidFill>
          <a:schemeClr val="tx1"/>
        </a:solidFill>
        <a:latin typeface="+mn-lt"/>
        <a:ea typeface="+mn-ea"/>
        <a:cs typeface="+mn-cs"/>
      </a:defRPr>
    </a:lvl7pPr>
    <a:lvl8pPr marL="5029200" algn="l" defTabSz="1437005" rtl="0" eaLnBrk="1" latinLnBrk="0" hangingPunct="1">
      <a:defRPr sz="1900" kern="1200">
        <a:solidFill>
          <a:schemeClr val="tx1"/>
        </a:solidFill>
        <a:latin typeface="+mn-lt"/>
        <a:ea typeface="+mn-ea"/>
        <a:cs typeface="+mn-cs"/>
      </a:defRPr>
    </a:lvl8pPr>
    <a:lvl9pPr marL="5747385" algn="l" defTabSz="143700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Hương Thảo – </a:t>
            </a:r>
            <a:r>
              <a:rPr lang="en-US" dirty="0" err="1"/>
              <a:t>Zalo</a:t>
            </a:r>
            <a:r>
              <a:rPr lang="en-US" dirty="0"/>
              <a:t> 0972115126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A9980E4-22DD-401B-A2AA-4A8AE3A58636}"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40" y="1496484"/>
            <a:ext cx="12207240" cy="3183467"/>
          </a:xfrm>
        </p:spPr>
        <p:txBody>
          <a:bodyPr anchor="b"/>
          <a:lstStyle>
            <a:lvl1pPr algn="ctr">
              <a:defRPr sz="8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2034540" y="4802717"/>
            <a:ext cx="12207240" cy="2207683"/>
          </a:xfr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pic>
        <p:nvPicPr>
          <p:cNvPr id="7" name="Picture 6" descr="A round pink circle with white text and a black background&#10;&#10;AI-generated content may be incorrec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4696" y="0"/>
            <a:ext cx="1845596" cy="184329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20" y="2279651"/>
            <a:ext cx="14038326" cy="3803649"/>
          </a:xfrm>
        </p:spPr>
        <p:txBody>
          <a:bodyPr anchor="b"/>
          <a:lstStyle>
            <a:lvl1pPr>
              <a:defRPr sz="8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110520" y="6119284"/>
            <a:ext cx="14038326" cy="2000249"/>
          </a:xfr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118997" y="2434167"/>
            <a:ext cx="6917436" cy="58017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8239887" y="2434167"/>
            <a:ext cx="6917436" cy="58017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17" y="486833"/>
            <a:ext cx="14038326" cy="1767417"/>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21117" y="2241551"/>
            <a:ext cx="6885646"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21117" y="3340100"/>
            <a:ext cx="6885646" cy="49127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8239887" y="2241551"/>
            <a:ext cx="6919556"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8239887" y="3340100"/>
            <a:ext cx="6919556" cy="49127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17" y="609600"/>
            <a:ext cx="5249536" cy="2133600"/>
          </a:xfrm>
        </p:spPr>
        <p:txBody>
          <a:bodyPr anchor="b"/>
          <a:lstStyle>
            <a:lvl1pPr>
              <a:defRPr sz="4265"/>
            </a:lvl1pPr>
          </a:lstStyle>
          <a:p>
            <a:r>
              <a:rPr lang="zh-CN" altLang="en-US"/>
              <a:t>单击此处编辑母版标题样式</a:t>
            </a:r>
            <a:endParaRPr lang="zh-CN" altLang="en-US"/>
          </a:p>
        </p:txBody>
      </p:sp>
      <p:sp>
        <p:nvSpPr>
          <p:cNvPr id="3" name="内容占位符 2"/>
          <p:cNvSpPr>
            <a:spLocks noGrp="1"/>
          </p:cNvSpPr>
          <p:nvPr>
            <p:ph idx="1"/>
          </p:nvPr>
        </p:nvSpPr>
        <p:spPr>
          <a:xfrm>
            <a:off x="6919556" y="1316567"/>
            <a:ext cx="8239887" cy="6498167"/>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1121117" y="2743200"/>
            <a:ext cx="5249536"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17" y="609600"/>
            <a:ext cx="5249536" cy="2133600"/>
          </a:xfrm>
        </p:spPr>
        <p:txBody>
          <a:bodyPr anchor="b"/>
          <a:lstStyle>
            <a:lvl1pPr>
              <a:defRPr sz="4265"/>
            </a:lvl1pPr>
          </a:lstStyle>
          <a:p>
            <a:r>
              <a:rPr lang="zh-CN" altLang="en-US"/>
              <a:t>单击此处编辑母版标题样式</a:t>
            </a:r>
            <a:endParaRPr lang="zh-CN" altLang="en-US"/>
          </a:p>
        </p:txBody>
      </p:sp>
      <p:sp>
        <p:nvSpPr>
          <p:cNvPr id="3" name="图片占位符 2"/>
          <p:cNvSpPr>
            <a:spLocks noGrp="1"/>
          </p:cNvSpPr>
          <p:nvPr>
            <p:ph type="pic" idx="1"/>
          </p:nvPr>
        </p:nvSpPr>
        <p:spPr>
          <a:xfrm>
            <a:off x="6919556" y="1316567"/>
            <a:ext cx="8239887" cy="6498167"/>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1121117" y="2743200"/>
            <a:ext cx="5249536"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742" y="486833"/>
            <a:ext cx="3509582" cy="774911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118997" y="486833"/>
            <a:ext cx="10325291" cy="774911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endParaRPr lang="en-US"/>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endParaRPr lang="en-US"/>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2.png"/><Relationship Id="rId12" Type="http://schemas.openxmlformats.org/officeDocument/2006/relationships/image" Target="../media/image3.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a:defRPr/>
            </a:pPr>
            <a:fld id="{F4264759-E7CE-4A8C-955C-20DA2A50E45F}"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4" name="9Slide.vn - 2019"/>
          <p:cNvSpPr txBox="1"/>
          <p:nvPr userDrawn="1"/>
        </p:nvSpPr>
        <p:spPr>
          <a:xfrm>
            <a:off x="0" y="-2139553"/>
            <a:ext cx="16276320" cy="583565"/>
          </a:xfrm>
          <a:prstGeom prst="rect">
            <a:avLst/>
          </a:prstGeom>
          <a:noFill/>
        </p:spPr>
        <p:txBody>
          <a:bodyPr vert="horz" rtlCol="0">
            <a:spAutoFit/>
          </a:bodyPr>
          <a:lstStyle/>
          <a:p>
            <a:pPr algn="ctr"/>
            <a:r>
              <a:rPr lang="en-US" sz="3200">
                <a:solidFill>
                  <a:srgbClr val="CFCFCF"/>
                </a:solidFill>
              </a:rPr>
              <a:t>www.9slide.vn</a:t>
            </a:r>
            <a:endParaRPr lang="en-US" sz="3200">
              <a:solidFill>
                <a:srgbClr val="CFCFCF"/>
              </a:solidFill>
            </a:endParaRPr>
          </a:p>
        </p:txBody>
      </p:sp>
      <p:sp>
        <p:nvSpPr>
          <p:cNvPr id="2" name="标题占位符 1"/>
          <p:cNvSpPr>
            <a:spLocks noGrp="1"/>
          </p:cNvSpPr>
          <p:nvPr>
            <p:ph type="title"/>
          </p:nvPr>
        </p:nvSpPr>
        <p:spPr>
          <a:xfrm>
            <a:off x="1118997" y="486833"/>
            <a:ext cx="14038326" cy="1767417"/>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18997" y="2434167"/>
            <a:ext cx="14038326" cy="580178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1118997" y="8475133"/>
            <a:ext cx="3662172"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938D277C-D2BF-45CB-B9B1-631697971ECF}" type="datetimeFigureOut">
              <a:rPr lang="zh-CN" altLang="en-US" smtClean="0"/>
            </a:fld>
            <a:endParaRPr lang="zh-CN" altLang="en-US"/>
          </a:p>
        </p:txBody>
      </p:sp>
      <p:sp>
        <p:nvSpPr>
          <p:cNvPr id="5" name="页脚占位符 4"/>
          <p:cNvSpPr>
            <a:spLocks noGrp="1"/>
          </p:cNvSpPr>
          <p:nvPr>
            <p:ph type="ftr" sz="quarter" idx="3"/>
          </p:nvPr>
        </p:nvSpPr>
        <p:spPr>
          <a:xfrm>
            <a:off x="5391531" y="8475133"/>
            <a:ext cx="5493258"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1495151" y="8475133"/>
            <a:ext cx="3662172"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9E57B159-C784-467D-858D-66D384AF0CC0}" type="slidenum">
              <a:rPr lang="zh-CN" altLang="en-US" smtClean="0"/>
            </a:fld>
            <a:endParaRPr lang="zh-CN" altLang="en-US"/>
          </a:p>
        </p:txBody>
      </p:sp>
      <p:pic>
        <p:nvPicPr>
          <p:cNvPr id="7" name="Picture 6" descr="A round pink circle with white text and a black background&#10;&#10;AI-generated content may be incorrect."/>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4696" y="0"/>
            <a:ext cx="1845596" cy="184329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ct val="267000"/>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ct val="134000"/>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ct val="134000"/>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0.wmf"/><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wmf"/><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8.xml"/><Relationship Id="rId3"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8.xml"/><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400300" y="723900"/>
            <a:ext cx="1083437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a:solidFill>
                  <a:srgbClr val="FF0066"/>
                </a:solidFill>
                <a:latin typeface="Times New Roman" panose="02020603050405020304" pitchFamily="18" charset="0"/>
              </a:rPr>
              <a:t>TRƯỜNG TIỂU HỌC TOÀN THẮNG -TIÊN THẮNG</a:t>
            </a:r>
            <a:endParaRPr lang="en-US" altLang="en-US" sz="3500" b="1">
              <a:solidFill>
                <a:srgbClr val="FF0066"/>
              </a:solidFill>
              <a:latin typeface="Times New Roman" panose="02020603050405020304" pitchFamily="18" charset="0"/>
            </a:endParaRP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62"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0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NHẬT</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KÍ</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BƠI</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T1</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054" name="Text Box 18"/>
          <p:cNvSpPr txBox="1">
            <a:spLocks noChangeArrowheads="1"/>
          </p:cNvSpPr>
          <p:nvPr/>
        </p:nvSpPr>
        <p:spPr bwMode="auto">
          <a:xfrm>
            <a:off x="1454150" y="6904355"/>
            <a:ext cx="7094855" cy="117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i="1">
                <a:solidFill>
                  <a:srgbClr val="FF0066"/>
                </a:solidFill>
                <a:latin typeface="Times New Roman" panose="02020603050405020304" pitchFamily="18" charset="0"/>
              </a:rPr>
              <a:t>Giáo viên: Nguyễn Thị Xiêm</a:t>
            </a:r>
            <a:endParaRPr lang="en-US" altLang="en-US" sz="3200" b="1" i="1">
              <a:solidFill>
                <a:srgbClr val="FF0066"/>
              </a:solidFill>
              <a:latin typeface="Times New Roman" panose="02020603050405020304" pitchFamily="18" charset="0"/>
            </a:endParaRPr>
          </a:p>
          <a:p>
            <a:pPr eaLnBrk="1" hangingPunct="1"/>
            <a:r>
              <a:rPr lang="en-US" altLang="en-US" sz="3200" b="1" i="1">
                <a:solidFill>
                  <a:srgbClr val="FF0066"/>
                </a:solidFill>
                <a:latin typeface="Times New Roman" panose="02020603050405020304" pitchFamily="18" charset="0"/>
              </a:rPr>
              <a:t>Lớp:  3C5</a:t>
            </a:r>
            <a:endParaRPr lang="en-US" altLang="en-US" sz="3200" b="1" i="1">
              <a:solidFill>
                <a:srgbClr val="FF0066"/>
              </a:solidFill>
              <a:latin typeface="Times New Roman" panose="02020603050405020304" pitchFamily="18" charset="0"/>
            </a:endParaRP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66974" y="6070599"/>
            <a:ext cx="3168859" cy="226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oi">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0160" y="0"/>
            <a:ext cx="16256000" cy="914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6760" y="2743200"/>
            <a:ext cx="14958695" cy="3415030"/>
          </a:xfrm>
          <a:prstGeom prst="rect">
            <a:avLst/>
          </a:prstGeom>
        </p:spPr>
        <p:txBody>
          <a:bodyPr wrap="square" anchor="ctr">
            <a:spAutoFit/>
          </a:bodyPr>
          <a:lstStyle/>
          <a:p>
            <a:pPr marL="0" indent="0" latinLnBrk="0">
              <a:lnSpc>
                <a:spcPct val="100000"/>
              </a:lnSpc>
            </a:pPr>
            <a:r>
              <a:rPr lang="en-US" sz="5400" b="1" dirty="0">
                <a:solidFill>
                  <a:srgbClr val="0000CC"/>
                </a:solidFill>
                <a:latin typeface="Times New Roman" panose="02020603050405020304" pitchFamily="18" charset="0"/>
                <a:cs typeface="Times New Roman" panose="02020603050405020304" pitchFamily="18" charset="0"/>
              </a:rPr>
              <a:t>- </a:t>
            </a:r>
            <a:r>
              <a:rPr lang="en-US" sz="5400" b="1" dirty="0" err="1">
                <a:solidFill>
                  <a:srgbClr val="0000CC"/>
                </a:solidFill>
                <a:latin typeface="Times New Roman" panose="02020603050405020304" pitchFamily="18" charset="0"/>
                <a:cs typeface="Times New Roman" panose="02020603050405020304" pitchFamily="18" charset="0"/>
              </a:rPr>
              <a:t>Đoạn</a:t>
            </a:r>
            <a:r>
              <a:rPr lang="en-US" sz="5400" b="1" dirty="0">
                <a:solidFill>
                  <a:srgbClr val="0000CC"/>
                </a:solidFill>
                <a:latin typeface="Times New Roman" panose="02020603050405020304" pitchFamily="18" charset="0"/>
                <a:cs typeface="Times New Roman" panose="02020603050405020304" pitchFamily="18" charset="0"/>
              </a:rPr>
              <a:t> 1: </a:t>
            </a:r>
            <a:r>
              <a:rPr lang="en-US" sz="5400" b="1" dirty="0" err="1">
                <a:solidFill>
                  <a:srgbClr val="0000CC"/>
                </a:solidFill>
                <a:latin typeface="Times New Roman" panose="02020603050405020304" pitchFamily="18" charset="0"/>
                <a:cs typeface="Times New Roman" panose="02020603050405020304" pitchFamily="18" charset="0"/>
              </a:rPr>
              <a:t>Từ</a:t>
            </a:r>
            <a:r>
              <a:rPr lang="en-US" sz="5400" b="1" dirty="0">
                <a:solidFill>
                  <a:srgbClr val="0000CC"/>
                </a:solidFill>
                <a:latin typeface="Times New Roman" panose="02020603050405020304" pitchFamily="18" charset="0"/>
                <a:cs typeface="Times New Roman" panose="02020603050405020304" pitchFamily="18" charset="0"/>
              </a:rPr>
              <a:t> </a:t>
            </a:r>
            <a:r>
              <a:rPr lang="en-US" sz="5400" b="1" dirty="0" err="1">
                <a:solidFill>
                  <a:srgbClr val="0000CC"/>
                </a:solidFill>
                <a:latin typeface="Times New Roman" panose="02020603050405020304" pitchFamily="18" charset="0"/>
                <a:cs typeface="Times New Roman" panose="02020603050405020304" pitchFamily="18" charset="0"/>
              </a:rPr>
              <a:t>đầu</a:t>
            </a:r>
            <a:r>
              <a:rPr lang="en-US" sz="5400" b="1" dirty="0">
                <a:solidFill>
                  <a:srgbClr val="0000CC"/>
                </a:solidFill>
                <a:latin typeface="Times New Roman" panose="02020603050405020304" pitchFamily="18" charset="0"/>
                <a:cs typeface="Times New Roman" panose="02020603050405020304" pitchFamily="18" charset="0"/>
              </a:rPr>
              <a:t> đến </a:t>
            </a:r>
            <a:r>
              <a:rPr lang="en-US" sz="5400" b="1" i="1" dirty="0" err="1">
                <a:solidFill>
                  <a:srgbClr val="0000CC"/>
                </a:solidFill>
                <a:latin typeface="Times New Roman" panose="02020603050405020304" pitchFamily="18" charset="0"/>
                <a:cs typeface="Times New Roman" panose="02020603050405020304" pitchFamily="18" charset="0"/>
              </a:rPr>
              <a:t>mình</a:t>
            </a:r>
            <a:r>
              <a:rPr lang="en-US" sz="5400" b="1" i="1" dirty="0">
                <a:solidFill>
                  <a:srgbClr val="0000CC"/>
                </a:solidFill>
                <a:latin typeface="Times New Roman" panose="02020603050405020304" pitchFamily="18" charset="0"/>
                <a:cs typeface="Times New Roman" panose="02020603050405020304" pitchFamily="18" charset="0"/>
              </a:rPr>
              <a:t> </a:t>
            </a:r>
            <a:r>
              <a:rPr lang="en-US" sz="5400" b="1" i="1" dirty="0" err="1">
                <a:solidFill>
                  <a:srgbClr val="0000CC"/>
                </a:solidFill>
                <a:latin typeface="Times New Roman" panose="02020603050405020304" pitchFamily="18" charset="0"/>
                <a:cs typeface="Times New Roman" panose="02020603050405020304" pitchFamily="18" charset="0"/>
              </a:rPr>
              <a:t>sẽ</a:t>
            </a:r>
            <a:r>
              <a:rPr lang="en-US" sz="5400" b="1" i="1" dirty="0">
                <a:solidFill>
                  <a:srgbClr val="0000CC"/>
                </a:solidFill>
                <a:latin typeface="Times New Roman" panose="02020603050405020304" pitchFamily="18" charset="0"/>
                <a:cs typeface="Times New Roman" panose="02020603050405020304" pitchFamily="18" charset="0"/>
              </a:rPr>
              <a:t> </a:t>
            </a:r>
            <a:r>
              <a:rPr lang="en-US" sz="5400" b="1" i="1" dirty="0" err="1">
                <a:solidFill>
                  <a:srgbClr val="0000CC"/>
                </a:solidFill>
                <a:latin typeface="Times New Roman" panose="02020603050405020304" pitchFamily="18" charset="0"/>
                <a:cs typeface="Times New Roman" panose="02020603050405020304" pitchFamily="18" charset="0"/>
              </a:rPr>
              <a:t>tập</a:t>
            </a:r>
            <a:r>
              <a:rPr lang="en-US" sz="5400" b="1" i="1" dirty="0">
                <a:solidFill>
                  <a:srgbClr val="0000CC"/>
                </a:solidFill>
                <a:latin typeface="Times New Roman" panose="02020603050405020304" pitchFamily="18" charset="0"/>
                <a:cs typeface="Times New Roman" panose="02020603050405020304" pitchFamily="18" charset="0"/>
              </a:rPr>
              <a:t> </a:t>
            </a:r>
            <a:r>
              <a:rPr lang="en-US" sz="5400" b="1" i="1" dirty="0" err="1">
                <a:solidFill>
                  <a:srgbClr val="0000CC"/>
                </a:solidFill>
                <a:latin typeface="Times New Roman" panose="02020603050405020304" pitchFamily="18" charset="0"/>
                <a:cs typeface="Times New Roman" panose="02020603050405020304" pitchFamily="18" charset="0"/>
              </a:rPr>
              <a:t>tốt</a:t>
            </a:r>
            <a:r>
              <a:rPr lang="en-US" sz="5400" b="1" i="1" dirty="0">
                <a:solidFill>
                  <a:srgbClr val="0000CC"/>
                </a:solidFill>
                <a:latin typeface="Times New Roman" panose="02020603050405020304" pitchFamily="18" charset="0"/>
                <a:cs typeface="Times New Roman" panose="02020603050405020304" pitchFamily="18" charset="0"/>
              </a:rPr>
              <a:t> </a:t>
            </a:r>
            <a:r>
              <a:rPr lang="en-US" sz="5400" b="1" i="1" dirty="0" err="1">
                <a:solidFill>
                  <a:srgbClr val="0000CC"/>
                </a:solidFill>
                <a:latin typeface="Times New Roman" panose="02020603050405020304" pitchFamily="18" charset="0"/>
                <a:cs typeface="Times New Roman" panose="02020603050405020304" pitchFamily="18" charset="0"/>
              </a:rPr>
              <a:t>hơn.</a:t>
            </a:r>
            <a:endParaRPr lang="en-US" sz="5400" b="1" dirty="0">
              <a:solidFill>
                <a:srgbClr val="0000CC"/>
              </a:solidFill>
              <a:latin typeface="Times New Roman" panose="02020603050405020304" pitchFamily="18" charset="0"/>
              <a:cs typeface="Times New Roman" panose="02020603050405020304" pitchFamily="18" charset="0"/>
            </a:endParaRPr>
          </a:p>
          <a:p>
            <a:pPr marL="0" indent="0" latinLnBrk="0">
              <a:lnSpc>
                <a:spcPct val="100000"/>
              </a:lnSpc>
            </a:pPr>
            <a:r>
              <a:rPr lang="en-US" sz="5400" b="1" dirty="0">
                <a:solidFill>
                  <a:srgbClr val="0000CC"/>
                </a:solidFill>
                <a:latin typeface="Times New Roman" panose="02020603050405020304" pitchFamily="18" charset="0"/>
                <a:cs typeface="Times New Roman" panose="02020603050405020304" pitchFamily="18" charset="0"/>
              </a:rPr>
              <a:t>- </a:t>
            </a:r>
            <a:r>
              <a:rPr lang="en-US" sz="5400" b="1" dirty="0" err="1">
                <a:solidFill>
                  <a:srgbClr val="0000CC"/>
                </a:solidFill>
                <a:latin typeface="Times New Roman" panose="02020603050405020304" pitchFamily="18" charset="0"/>
                <a:cs typeface="Times New Roman" panose="02020603050405020304" pitchFamily="18" charset="0"/>
              </a:rPr>
              <a:t>Đoạn</a:t>
            </a:r>
            <a:r>
              <a:rPr lang="en-US" sz="5400" b="1" dirty="0">
                <a:solidFill>
                  <a:srgbClr val="0000CC"/>
                </a:solidFill>
                <a:latin typeface="Times New Roman" panose="02020603050405020304" pitchFamily="18" charset="0"/>
                <a:cs typeface="Times New Roman" panose="02020603050405020304" pitchFamily="18" charset="0"/>
              </a:rPr>
              <a:t> 2: </a:t>
            </a:r>
            <a:r>
              <a:rPr lang="en-US" sz="5400" b="1" dirty="0" err="1">
                <a:solidFill>
                  <a:srgbClr val="0000CC"/>
                </a:solidFill>
                <a:latin typeface="Times New Roman" panose="02020603050405020304" pitchFamily="18" charset="0"/>
                <a:cs typeface="Times New Roman" panose="02020603050405020304" pitchFamily="18" charset="0"/>
              </a:rPr>
              <a:t>Tiếp</a:t>
            </a:r>
            <a:r>
              <a:rPr lang="en-US" sz="5400" b="1" dirty="0">
                <a:solidFill>
                  <a:srgbClr val="0000CC"/>
                </a:solidFill>
                <a:latin typeface="Times New Roman" panose="02020603050405020304" pitchFamily="18" charset="0"/>
                <a:cs typeface="Times New Roman" panose="02020603050405020304" pitchFamily="18" charset="0"/>
              </a:rPr>
              <a:t> </a:t>
            </a:r>
            <a:r>
              <a:rPr lang="en-US" sz="5400" b="1" dirty="0" err="1">
                <a:solidFill>
                  <a:srgbClr val="0000CC"/>
                </a:solidFill>
                <a:latin typeface="Times New Roman" panose="02020603050405020304" pitchFamily="18" charset="0"/>
                <a:cs typeface="Times New Roman" panose="02020603050405020304" pitchFamily="18" charset="0"/>
              </a:rPr>
              <a:t>theo</a:t>
            </a:r>
            <a:r>
              <a:rPr lang="en-US" sz="5400" b="1" dirty="0">
                <a:solidFill>
                  <a:srgbClr val="0000CC"/>
                </a:solidFill>
                <a:latin typeface="Times New Roman" panose="02020603050405020304" pitchFamily="18" charset="0"/>
                <a:cs typeface="Times New Roman" panose="02020603050405020304" pitchFamily="18" charset="0"/>
              </a:rPr>
              <a:t> </a:t>
            </a:r>
            <a:r>
              <a:rPr lang="en-US" sz="5400" b="1" dirty="0" err="1">
                <a:solidFill>
                  <a:srgbClr val="0000CC"/>
                </a:solidFill>
                <a:latin typeface="Times New Roman" panose="02020603050405020304" pitchFamily="18" charset="0"/>
                <a:cs typeface="Times New Roman" panose="02020603050405020304" pitchFamily="18" charset="0"/>
              </a:rPr>
              <a:t>cho</a:t>
            </a:r>
            <a:r>
              <a:rPr lang="en-US" sz="5400" b="1" dirty="0">
                <a:solidFill>
                  <a:srgbClr val="0000CC"/>
                </a:solidFill>
                <a:latin typeface="Times New Roman" panose="02020603050405020304" pitchFamily="18" charset="0"/>
                <a:cs typeface="Times New Roman" panose="02020603050405020304" pitchFamily="18" charset="0"/>
              </a:rPr>
              <a:t> đến </a:t>
            </a:r>
            <a:r>
              <a:rPr lang="en-US" sz="5400" b="1" i="1" dirty="0" err="1">
                <a:solidFill>
                  <a:srgbClr val="0000CC"/>
                </a:solidFill>
                <a:latin typeface="Times New Roman" panose="02020603050405020304" pitchFamily="18" charset="0"/>
                <a:cs typeface="Times New Roman" panose="02020603050405020304" pitchFamily="18" charset="0"/>
              </a:rPr>
              <a:t>giống</a:t>
            </a:r>
            <a:r>
              <a:rPr lang="en-US" sz="5400" b="1" i="1" dirty="0">
                <a:solidFill>
                  <a:srgbClr val="0000CC"/>
                </a:solidFill>
                <a:latin typeface="Times New Roman" panose="02020603050405020304" pitchFamily="18" charset="0"/>
                <a:cs typeface="Times New Roman" panose="02020603050405020304" pitchFamily="18" charset="0"/>
              </a:rPr>
              <a:t> </a:t>
            </a:r>
            <a:r>
              <a:rPr lang="en-US" sz="5400" b="1" i="1" dirty="0" err="1">
                <a:solidFill>
                  <a:srgbClr val="0000CC"/>
                </a:solidFill>
                <a:latin typeface="Times New Roman" panose="02020603050405020304" pitchFamily="18" charset="0"/>
                <a:cs typeface="Times New Roman" panose="02020603050405020304" pitchFamily="18" charset="0"/>
              </a:rPr>
              <a:t>hệt</a:t>
            </a:r>
            <a:r>
              <a:rPr lang="en-US" sz="5400" b="1" i="1" dirty="0">
                <a:solidFill>
                  <a:srgbClr val="0000CC"/>
                </a:solidFill>
                <a:latin typeface="Times New Roman" panose="02020603050405020304" pitchFamily="18" charset="0"/>
                <a:cs typeface="Times New Roman" panose="02020603050405020304" pitchFamily="18" charset="0"/>
              </a:rPr>
              <a:t> </a:t>
            </a:r>
            <a:r>
              <a:rPr lang="en-US" sz="5400" b="1" i="1" dirty="0" err="1">
                <a:solidFill>
                  <a:srgbClr val="0000CC"/>
                </a:solidFill>
                <a:latin typeface="Times New Roman" panose="02020603050405020304" pitchFamily="18" charset="0"/>
                <a:cs typeface="Times New Roman" panose="02020603050405020304" pitchFamily="18" charset="0"/>
              </a:rPr>
              <a:t>như</a:t>
            </a:r>
            <a:r>
              <a:rPr lang="en-US" sz="5400" b="1" i="1" dirty="0">
                <a:solidFill>
                  <a:srgbClr val="0000CC"/>
                </a:solidFill>
                <a:latin typeface="Times New Roman" panose="02020603050405020304" pitchFamily="18" charset="0"/>
                <a:cs typeface="Times New Roman" panose="02020603050405020304" pitchFamily="18" charset="0"/>
              </a:rPr>
              <a:t> </a:t>
            </a:r>
            <a:r>
              <a:rPr lang="en-US" sz="5400" b="1" i="1" dirty="0" err="1">
                <a:solidFill>
                  <a:srgbClr val="0000CC"/>
                </a:solidFill>
                <a:latin typeface="Times New Roman" panose="02020603050405020304" pitchFamily="18" charset="0"/>
                <a:cs typeface="Times New Roman" panose="02020603050405020304" pitchFamily="18" charset="0"/>
              </a:rPr>
              <a:t>một</a:t>
            </a:r>
            <a:r>
              <a:rPr lang="en-US" sz="5400" b="1" i="1" dirty="0">
                <a:solidFill>
                  <a:srgbClr val="0000CC"/>
                </a:solidFill>
                <a:latin typeface="Times New Roman" panose="02020603050405020304" pitchFamily="18" charset="0"/>
                <a:cs typeface="Times New Roman" panose="02020603050405020304" pitchFamily="18" charset="0"/>
              </a:rPr>
              <a:t> con </a:t>
            </a:r>
            <a:r>
              <a:rPr lang="en-US" sz="5400" b="1" i="1" dirty="0" err="1">
                <a:solidFill>
                  <a:srgbClr val="0000CC"/>
                </a:solidFill>
                <a:latin typeface="Times New Roman" panose="02020603050405020304" pitchFamily="18" charset="0"/>
                <a:cs typeface="Times New Roman" panose="02020603050405020304" pitchFamily="18" charset="0"/>
              </a:rPr>
              <a:t>ếch</a:t>
            </a:r>
            <a:r>
              <a:rPr lang="en-US" sz="5400" b="1" i="1" dirty="0">
                <a:solidFill>
                  <a:srgbClr val="0000CC"/>
                </a:solidFill>
                <a:latin typeface="Times New Roman" panose="02020603050405020304" pitchFamily="18" charset="0"/>
                <a:cs typeface="Times New Roman" panose="02020603050405020304" pitchFamily="18" charset="0"/>
              </a:rPr>
              <a:t> </a:t>
            </a:r>
            <a:r>
              <a:rPr lang="en-US" sz="5400" b="1" i="1" dirty="0" err="1">
                <a:solidFill>
                  <a:srgbClr val="0000CC"/>
                </a:solidFill>
                <a:latin typeface="Times New Roman" panose="02020603050405020304" pitchFamily="18" charset="0"/>
                <a:cs typeface="Times New Roman" panose="02020603050405020304" pitchFamily="18" charset="0"/>
              </a:rPr>
              <a:t>ộp.</a:t>
            </a:r>
            <a:endParaRPr lang="en-US" sz="5400" b="1" dirty="0">
              <a:solidFill>
                <a:srgbClr val="0000CC"/>
              </a:solidFill>
              <a:latin typeface="Times New Roman" panose="02020603050405020304" pitchFamily="18" charset="0"/>
              <a:cs typeface="Times New Roman" panose="02020603050405020304" pitchFamily="18" charset="0"/>
            </a:endParaRPr>
          </a:p>
          <a:p>
            <a:pPr marL="0" indent="0" latinLnBrk="0">
              <a:lnSpc>
                <a:spcPct val="100000"/>
              </a:lnSpc>
            </a:pPr>
            <a:r>
              <a:rPr lang="en-US" sz="5400" b="1" dirty="0">
                <a:solidFill>
                  <a:srgbClr val="0000CC"/>
                </a:solidFill>
                <a:latin typeface="Times New Roman" panose="02020603050405020304" pitchFamily="18" charset="0"/>
                <a:cs typeface="Times New Roman" panose="02020603050405020304" pitchFamily="18" charset="0"/>
              </a:rPr>
              <a:t>- </a:t>
            </a:r>
            <a:r>
              <a:rPr lang="en-US" sz="5400" b="1" dirty="0" err="1">
                <a:solidFill>
                  <a:srgbClr val="0000CC"/>
                </a:solidFill>
                <a:latin typeface="Times New Roman" panose="02020603050405020304" pitchFamily="18" charset="0"/>
                <a:cs typeface="Times New Roman" panose="02020603050405020304" pitchFamily="18" charset="0"/>
              </a:rPr>
              <a:t>Đoạn</a:t>
            </a:r>
            <a:r>
              <a:rPr lang="en-US" sz="5400" b="1" dirty="0">
                <a:solidFill>
                  <a:srgbClr val="0000CC"/>
                </a:solidFill>
                <a:latin typeface="Times New Roman" panose="02020603050405020304" pitchFamily="18" charset="0"/>
                <a:cs typeface="Times New Roman" panose="02020603050405020304" pitchFamily="18" charset="0"/>
              </a:rPr>
              <a:t> 3: </a:t>
            </a:r>
            <a:r>
              <a:rPr lang="en-US" sz="5400" b="1" dirty="0" err="1">
                <a:solidFill>
                  <a:srgbClr val="0000CC"/>
                </a:solidFill>
                <a:latin typeface="Times New Roman" panose="02020603050405020304" pitchFamily="18" charset="0"/>
                <a:cs typeface="Times New Roman" panose="02020603050405020304" pitchFamily="18" charset="0"/>
              </a:rPr>
              <a:t>Tiếp</a:t>
            </a:r>
            <a:r>
              <a:rPr lang="en-US" sz="5400" b="1" dirty="0">
                <a:solidFill>
                  <a:srgbClr val="0000CC"/>
                </a:solidFill>
                <a:latin typeface="Times New Roman" panose="02020603050405020304" pitchFamily="18" charset="0"/>
                <a:cs typeface="Times New Roman" panose="02020603050405020304" pitchFamily="18" charset="0"/>
              </a:rPr>
              <a:t> </a:t>
            </a:r>
            <a:r>
              <a:rPr lang="en-US" sz="5400" b="1" dirty="0" err="1">
                <a:solidFill>
                  <a:srgbClr val="0000CC"/>
                </a:solidFill>
                <a:latin typeface="Times New Roman" panose="02020603050405020304" pitchFamily="18" charset="0"/>
                <a:cs typeface="Times New Roman" panose="02020603050405020304" pitchFamily="18" charset="0"/>
              </a:rPr>
              <a:t>theo</a:t>
            </a:r>
            <a:r>
              <a:rPr lang="en-US" sz="5400" b="1" dirty="0">
                <a:solidFill>
                  <a:srgbClr val="0000CC"/>
                </a:solidFill>
                <a:latin typeface="Times New Roman" panose="02020603050405020304" pitchFamily="18" charset="0"/>
                <a:cs typeface="Times New Roman" panose="02020603050405020304" pitchFamily="18" charset="0"/>
              </a:rPr>
              <a:t> </a:t>
            </a:r>
            <a:r>
              <a:rPr lang="en-US" sz="5400" b="1" dirty="0" err="1">
                <a:solidFill>
                  <a:srgbClr val="0000CC"/>
                </a:solidFill>
                <a:latin typeface="Times New Roman" panose="02020603050405020304" pitchFamily="18" charset="0"/>
                <a:cs typeface="Times New Roman" panose="02020603050405020304" pitchFamily="18" charset="0"/>
              </a:rPr>
              <a:t>cho</a:t>
            </a:r>
            <a:r>
              <a:rPr lang="en-US" sz="5400" b="1" dirty="0">
                <a:solidFill>
                  <a:srgbClr val="0000CC"/>
                </a:solidFill>
                <a:latin typeface="Times New Roman" panose="02020603050405020304" pitchFamily="18" charset="0"/>
                <a:cs typeface="Times New Roman" panose="02020603050405020304" pitchFamily="18" charset="0"/>
              </a:rPr>
              <a:t> đến </a:t>
            </a:r>
            <a:r>
              <a:rPr lang="en-US" sz="5400" b="1" i="1" dirty="0" err="1">
                <a:solidFill>
                  <a:srgbClr val="0000CC"/>
                </a:solidFill>
                <a:latin typeface="Times New Roman" panose="02020603050405020304" pitchFamily="18" charset="0"/>
                <a:cs typeface="Times New Roman" panose="02020603050405020304" pitchFamily="18" charset="0"/>
              </a:rPr>
              <a:t>hết.</a:t>
            </a:r>
            <a:endParaRPr lang="en-US" sz="5400" b="1" dirty="0">
              <a:solidFill>
                <a:srgbClr val="0000CC"/>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737360" y="1066800"/>
            <a:ext cx="4191000" cy="922020"/>
          </a:xfrm>
          <a:prstGeom prst="rect">
            <a:avLst/>
          </a:prstGeom>
        </p:spPr>
        <p:txBody>
          <a:bodyPr wrap="square">
            <a:spAutoFit/>
          </a:bodyPr>
          <a:lstStyle/>
          <a:p>
            <a:r>
              <a:rPr lang="en-US" sz="5400" b="1" dirty="0">
                <a:solidFill>
                  <a:srgbClr val="FF0066"/>
                </a:solidFill>
                <a:latin typeface="Times New Roman" panose="02020603050405020304" pitchFamily="18" charset="0"/>
                <a:cs typeface="Times New Roman" panose="02020603050405020304" pitchFamily="18" charset="0"/>
              </a:rPr>
              <a:t>2. Chia </a:t>
            </a:r>
            <a:r>
              <a:rPr lang="en-US" sz="5400" b="1" dirty="0" err="1">
                <a:solidFill>
                  <a:srgbClr val="FF0066"/>
                </a:solidFill>
                <a:latin typeface="Times New Roman" panose="02020603050405020304" pitchFamily="18" charset="0"/>
                <a:cs typeface="Times New Roman" panose="02020603050405020304" pitchFamily="18" charset="0"/>
              </a:rPr>
              <a:t>đoạn</a:t>
            </a:r>
            <a:r>
              <a:rPr lang="en-US" sz="5400" b="1" dirty="0">
                <a:solidFill>
                  <a:srgbClr val="FF0066"/>
                </a:solidFill>
                <a:latin typeface="Times New Roman" panose="02020603050405020304" pitchFamily="18" charset="0"/>
                <a:cs typeface="Times New Roman" panose="02020603050405020304" pitchFamily="18" charset="0"/>
              </a:rPr>
              <a:t>.</a:t>
            </a:r>
            <a:endParaRPr lang="en-US" sz="5400" b="1"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49652" y="1057164"/>
            <a:ext cx="15656413" cy="771516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666500" y="7820612"/>
            <a:ext cx="1765276" cy="1765276"/>
          </a:xfrm>
          <a:prstGeom prst="rect">
            <a:avLst/>
          </a:prstGeom>
        </p:spPr>
      </p:pic>
      <p:sp>
        <p:nvSpPr>
          <p:cNvPr id="2" name="TextBox 1"/>
          <p:cNvSpPr txBox="1"/>
          <p:nvPr/>
        </p:nvSpPr>
        <p:spPr>
          <a:xfrm>
            <a:off x="505460" y="1262576"/>
            <a:ext cx="15233924" cy="8170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665"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665"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Arial-Rounded" panose="020B0500000000000000" pitchFamily="34" charset="0"/>
              </a:rPr>
              <a:t>N</a:t>
            </a:r>
            <a:r>
              <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gày…. tháng….</a:t>
            </a:r>
            <a:endPar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    Hôm nay, mẹ đưa mình đi tập bơi. Mình rất phấn khích vì được mẹ chuẩn bị cho một chiếc mũ bơi cùng cặp kính bơi màu hồng rất đẹp. Cô giáo cũng khen đồ bơi của mình đáng yêu.</a:t>
            </a:r>
            <a:endPar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ệ</a:t>
            </a:r>
            <a:r>
              <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   Cuối buổi, mình vẫn chưa thở dưới nước được. Mình thấy hơi buồn. Mình nghĩ lần sau, mình sẽ tập tốt hơn.</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a:lnSpc>
                <a:spcPct val="107000"/>
              </a:lnSpc>
              <a:spcBef>
                <a:spcPts val="0"/>
              </a:spcBef>
              <a:spcAft>
                <a:spcPts val="800"/>
              </a:spcAft>
            </a:pP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Ng</a:t>
            </a:r>
            <a:r>
              <a:rPr lang="vi-VN" sz="28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ày… tháng…</a:t>
            </a:r>
            <a:endParaRPr lang="en-US" sz="28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nSpc>
                <a:spcPct val="107000"/>
              </a:lnSpc>
              <a:spcBef>
                <a:spcPts val="0"/>
              </a:spcBef>
              <a:spcAft>
                <a:spcPts val="800"/>
              </a:spcAft>
            </a:pPr>
            <a:r>
              <a:rPr lang="vi-VN" sz="28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Hôm nay, mình đã có cảm giác thích đi bơi. Mình không còn bị sặc nước nữa. Mình đã quen thở dưới nước rồi.</a:t>
            </a:r>
            <a:endParaRPr lang="en-US" sz="28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nSpc>
                <a:spcPct val="107000"/>
              </a:lnSpc>
              <a:spcBef>
                <a:spcPts val="0"/>
              </a:spcBef>
              <a:spcAft>
                <a:spcPts val="800"/>
              </a:spcAft>
            </a:pPr>
            <a:r>
              <a:rPr lang="vi-VN" sz="28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Cô dạy mình động tác bơi ếch. Động tác đó thật lạ! Khi đạp chân, mình giống hệt như một con ếch ộp.</a:t>
            </a:r>
            <a:endParaRPr lang="en-US" sz="28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nSpc>
                <a:spcPct val="107000"/>
              </a:lnSpc>
              <a:spcBef>
                <a:spcPts val="0"/>
              </a:spcBef>
              <a:spcAft>
                <a:spcPts val="800"/>
              </a:spcAft>
            </a:pPr>
            <a:r>
              <a:rPr lang="vi-VN"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dirty="0">
                <a:effectLst/>
                <a:latin typeface="Times New Roman" panose="02020603050405020304" pitchFamily="18" charset="0"/>
                <a:ea typeface="Cambria" panose="02040503050406030204" pitchFamily="18" charset="0"/>
                <a:cs typeface="Times New Roman" panose="02020603050405020304" pitchFamily="18" charset="0"/>
              </a:rPr>
              <a:t>  </a:t>
            </a:r>
            <a:r>
              <a:rPr lang="vi-VN" sz="2800" dirty="0">
                <a:effectLst/>
                <a:latin typeface="Times New Roman" panose="02020603050405020304" pitchFamily="18" charset="0"/>
                <a:ea typeface="Cambria" panose="02040503050406030204" pitchFamily="18" charset="0"/>
                <a:cs typeface="Times New Roman" panose="02020603050405020304" pitchFamily="18" charset="0"/>
              </a:rPr>
              <a:t>Ngày….tháng…..</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nSpc>
                <a:spcPct val="107000"/>
              </a:lnSpc>
              <a:spcBef>
                <a:spcPts val="0"/>
              </a:spcBef>
              <a:spcAft>
                <a:spcPts val="800"/>
              </a:spcAft>
            </a:pPr>
            <a:r>
              <a:rPr lang="vi-VN" sz="2800" dirty="0">
                <a:effectLst/>
                <a:latin typeface="Times New Roman" panose="02020603050405020304" pitchFamily="18" charset="0"/>
                <a:ea typeface="Cambria" panose="02040503050406030204" pitchFamily="18" charset="0"/>
                <a:cs typeface="Times New Roman" panose="02020603050405020304" pitchFamily="18"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p:cNvSpPr txBox="1"/>
          <p:nvPr/>
        </p:nvSpPr>
        <p:spPr>
          <a:xfrm>
            <a:off x="11746079" y="8153145"/>
            <a:ext cx="5840841" cy="501650"/>
          </a:xfrm>
          <a:prstGeom prst="rect">
            <a:avLst/>
          </a:prstGeom>
          <a:noFill/>
        </p:spPr>
        <p:txBody>
          <a:bodyPr wrap="square" rtlCol="0">
            <a:spAutoFit/>
          </a:bodyPr>
          <a:lstStyle/>
          <a:p>
            <a:pPr lvl="0">
              <a:defRPr/>
            </a:pPr>
            <a:r>
              <a:rPr lang="en-US" sz="2665" i="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r>
              <a:rPr lang="en-US" sz="2665" i="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Nguyễn</a:t>
            </a:r>
            <a:r>
              <a:rPr lang="en-US" sz="2665" i="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665" i="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Ngọc</a:t>
            </a:r>
            <a:r>
              <a:rPr lang="en-US" sz="2665" i="1" dirty="0">
                <a:solidFill>
                  <a:prstClr val="black"/>
                </a:solidFill>
                <a:latin typeface="Cambria" panose="02040503050406030204" pitchFamily="18" charset="0"/>
                <a:ea typeface="Cambria" panose="02040503050406030204" pitchFamily="18" charset="0"/>
                <a:cs typeface="Arial-Rounded" panose="020B0500000000000000" pitchFamily="34" charset="0"/>
              </a:rPr>
              <a:t> Mai Chi)</a:t>
            </a:r>
            <a:endParaRPr lang="vi-VN" sz="2665"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2" name="Picture 31"/>
          <p:cNvPicPr>
            <a:picLocks noChangeAspect="1"/>
          </p:cNvPicPr>
          <p:nvPr/>
        </p:nvPicPr>
        <p:blipFill>
          <a:blip r:embed="rId2"/>
          <a:stretch>
            <a:fillRect/>
          </a:stretch>
        </p:blipFill>
        <p:spPr>
          <a:xfrm>
            <a:off x="6190057" y="46584"/>
            <a:ext cx="5323448" cy="14818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719" y="1599930"/>
            <a:ext cx="14048298" cy="2306955"/>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Mình</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rất</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phần</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khích</a:t>
            </a:r>
            <a:r>
              <a:rPr lang="en-US" sz="4800" b="1" dirty="0">
                <a:solidFill>
                  <a:srgbClr val="FF0000"/>
                </a:solidFill>
                <a:latin typeface="Times New Roman" panose="02020603050405020304" pitchFamily="18" charset="0"/>
                <a:cs typeface="Times New Roman" panose="02020603050405020304" pitchFamily="18" charset="0"/>
              </a:rPr>
              <a:t>/</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vì</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được</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mẹ</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chuẩn</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bị</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cho</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một</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chiếc</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mũ</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bơi</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a:solidFill>
                  <a:srgbClr val="FF0000"/>
                </a:solidFill>
                <a:latin typeface="Times New Roman" panose="02020603050405020304" pitchFamily="18" charset="0"/>
                <a:cs typeface="Times New Roman" panose="02020603050405020304" pitchFamily="18" charset="0"/>
              </a:rPr>
              <a:t>/</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cùng</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một</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cặp</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kính</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bơi</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màu</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hồng</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rất</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đẹp</a:t>
            </a:r>
            <a:r>
              <a:rPr lang="en-US" sz="4800" b="1" dirty="0">
                <a:solidFill>
                  <a:srgbClr val="FF0000"/>
                </a:solidFill>
                <a:latin typeface="Times New Roman" panose="02020603050405020304" pitchFamily="18" charset="0"/>
                <a:cs typeface="Times New Roman" panose="02020603050405020304" pitchFamily="18" charset="0"/>
              </a:rPr>
              <a:t>.//</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6157119" y="3089414"/>
            <a:ext cx="2262982" cy="707886"/>
          </a:xfrm>
          <a:prstGeom prst="rect">
            <a:avLst/>
          </a:prstGeom>
        </p:spPr>
        <p:txBody>
          <a:bodyPr wrap="square">
            <a:spAutoFit/>
          </a:bodyPr>
          <a:lstStyle/>
          <a:p>
            <a:pPr algn="just"/>
            <a:r>
              <a:rPr lang="en-US" sz="4000" b="1" i="1" dirty="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23119" y="4953000"/>
            <a:ext cx="15011400" cy="1568450"/>
          </a:xfrm>
          <a:prstGeom prst="rect">
            <a:avLst/>
          </a:prstGeom>
          <a:noFill/>
        </p:spPr>
        <p:txBody>
          <a:bodyPr wrap="square" rtlCol="0">
            <a:spAutoFit/>
          </a:bodyPr>
          <a:lstStyle/>
          <a:p>
            <a:r>
              <a:rPr lang="en-US" sz="36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Kể</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cũng</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lạ</a:t>
            </a:r>
            <a:r>
              <a:rPr lang="en-US" sz="4800" b="1" dirty="0">
                <a:solidFill>
                  <a:srgbClr val="0000CC"/>
                </a:solidFill>
                <a:latin typeface="Times New Roman" panose="02020603050405020304" pitchFamily="18" charset="0"/>
                <a:cs typeface="Times New Roman" panose="02020603050405020304" pitchFamily="18" charset="0"/>
              </a:rPr>
              <a:t>,</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hôm</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trước</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mình</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giống</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ếch</a:t>
            </a:r>
            <a:r>
              <a:rPr lang="en-US" sz="4800" b="1" dirty="0">
                <a:solidFill>
                  <a:srgbClr val="0000CC"/>
                </a:solidFill>
                <a:latin typeface="Times New Roman" panose="02020603050405020304" pitchFamily="18" charset="0"/>
                <a:cs typeface="Times New Roman" panose="02020603050405020304" pitchFamily="18" charset="0"/>
              </a:rPr>
              <a:t>,</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hôm</a:t>
            </a:r>
            <a:r>
              <a:rPr lang="en-US" sz="4800" b="1" dirty="0">
                <a:solidFill>
                  <a:srgbClr val="0000CC"/>
                </a:solidFill>
                <a:latin typeface="Times New Roman" panose="02020603050405020304" pitchFamily="18" charset="0"/>
                <a:cs typeface="Times New Roman" panose="02020603050405020304" pitchFamily="18" charset="0"/>
              </a:rPr>
              <a:t> nay</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mình</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lại</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giống</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cá</a:t>
            </a:r>
            <a:r>
              <a:rPr lang="en-US" sz="4800" b="1" dirty="0">
                <a:solidFill>
                  <a:srgbClr val="C00000"/>
                </a:solidFill>
                <a:latin typeface="Times New Roman" panose="02020603050405020304" pitchFamily="18" charset="0"/>
                <a:cs typeface="Times New Roman" panose="02020603050405020304" pitchFamily="18" charset="0"/>
              </a:rPr>
              <a:t>//</a:t>
            </a:r>
            <a:r>
              <a:rPr lang="en-US" sz="4800" dirty="0"/>
              <a:t>.</a:t>
            </a:r>
            <a:endParaRPr lang="en-US" sz="4800" dirty="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p:cNvSpPr txBox="1">
            <a:spLocks noChangeArrowheads="1"/>
          </p:cNvSpPr>
          <p:nvPr/>
        </p:nvSpPr>
        <p:spPr bwMode="auto">
          <a:xfrm>
            <a:off x="5547519" y="609600"/>
            <a:ext cx="413896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Times New Roman" panose="02020603050405020304" pitchFamily="18" charset="0"/>
                <a:cs typeface="Times New Roman" panose="02020603050405020304" pitchFamily="18" charset="0"/>
              </a:rPr>
              <a:t>NỘI DUNG</a:t>
            </a:r>
            <a:endParaRPr lang="en-US" altLang="en-US" sz="6000" b="1">
              <a:solidFill>
                <a:srgbClr val="FF000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923290" y="1851660"/>
            <a:ext cx="14310995" cy="5901055"/>
            <a:chOff x="6004721"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98458" y="4389079"/>
              <a:ext cx="8137525" cy="2606380"/>
            </a:xfrm>
            <a:prstGeom prst="rect">
              <a:avLst/>
            </a:prstGeom>
          </p:spPr>
          <p:txBody>
            <a:bodyPr>
              <a:spAutoFit/>
            </a:bodyPr>
            <a:lstStyle/>
            <a:p>
              <a:pPr indent="457200" algn="just">
                <a:lnSpc>
                  <a:spcPct val="150000"/>
                </a:lnSpc>
              </a:pPr>
              <a:r>
                <a:rPr lang="nl-NL" sz="4800" b="1" dirty="0">
                  <a:solidFill>
                    <a:srgbClr val="FF0000"/>
                  </a:solidFill>
                  <a:effectLst/>
                  <a:latin typeface="Times New Roman" panose="02020603050405020304" pitchFamily="18" charset="0"/>
                  <a:ea typeface="Times New Roman" panose="02020603050405020304" pitchFamily="18" charset="0"/>
                </a:rPr>
                <a:t>Khi tập luyện để làm bất cứ điều gì, ta không được nản chí và cần cố gắng hết mình, chắc chắn ta sẽ thành công.</a:t>
              </a:r>
              <a:endParaRPr lang="en-US" sz="4800" b="1"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0</TotalTime>
  <Words>1601</Words>
  <Application>WPS Presentation</Application>
  <PresentationFormat>Custom</PresentationFormat>
  <Paragraphs>40</Paragraphs>
  <Slides>6</Slides>
  <Notes>1</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6</vt:i4>
      </vt:variant>
    </vt:vector>
  </HeadingPairs>
  <TitlesOfParts>
    <vt:vector size="19" baseType="lpstr">
      <vt:lpstr>Arial</vt:lpstr>
      <vt:lpstr>SimSun</vt:lpstr>
      <vt:lpstr>Wingdings</vt:lpstr>
      <vt:lpstr>Times New Roman</vt:lpstr>
      <vt:lpstr>Cambria</vt:lpstr>
      <vt:lpstr>Arial-Rounded</vt:lpstr>
      <vt:lpstr>Segoe UI Symbol</vt:lpstr>
      <vt:lpstr>Calibri</vt:lpstr>
      <vt:lpstr>Microsoft YaHei</vt:lpstr>
      <vt:lpstr>Arial Unicode MS</vt:lpstr>
      <vt:lpstr>黑体</vt:lpstr>
      <vt:lpstr>Default Design</vt:lpstr>
      <vt:lpstr>Office 主题</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XIÊM NGUYỄN</cp:lastModifiedBy>
  <cp:revision>1039</cp:revision>
  <dcterms:created xsi:type="dcterms:W3CDTF">2008-09-09T22:52:00Z</dcterms:created>
  <dcterms:modified xsi:type="dcterms:W3CDTF">2025-09-21T17:17:48Z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00254301C57A49A18A648BB933775598_13</vt:lpwstr>
  </property>
  <property fmtid="{D5CDD505-2E9C-101B-9397-08002B2CF9AE}" pid="3" name="KSOProductBuildVer">
    <vt:lpwstr>1033-12.2.0.22549</vt:lpwstr>
  </property>
</Properties>
</file>