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png" ContentType="image/png"/>
  <Default Extension="wdp" ContentType="image/vnd.ms-photo"/>
  <Default Extension="gif" ContentType="image/gi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7"/>
  </p:notesMasterIdLst>
  <p:sldIdLst>
    <p:sldId id="286" r:id="rId5"/>
    <p:sldId id="287" r:id="rId6"/>
    <p:sldId id="258" r:id="rId8"/>
    <p:sldId id="282" r:id="rId9"/>
    <p:sldId id="276" r:id="rId10"/>
    <p:sldId id="283" r:id="rId11"/>
    <p:sldId id="284" r:id="rId12"/>
    <p:sldId id="277" r:id="rId13"/>
    <p:sldId id="285" r:id="rId14"/>
  </p:sldIdLst>
  <p:sldSz cx="16276320" cy="9144000"/>
  <p:notesSz cx="6858000" cy="9144000"/>
  <p:defaultTextStyle>
    <a:defPPr>
      <a:defRPr lang="en-US"/>
    </a:defPPr>
    <a:lvl1pPr marL="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44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24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68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12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56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37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1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25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29"/>
    <a:srgbClr val="F6882E"/>
    <a:srgbClr val="FFDB69"/>
    <a:srgbClr val="FF3399"/>
    <a:srgbClr val="88DFE8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26" autoAdjust="0"/>
    <p:restoredTop sz="94660"/>
  </p:normalViewPr>
  <p:slideViewPr>
    <p:cSldViewPr showGuides="1">
      <p:cViewPr varScale="1">
        <p:scale>
          <a:sx n="63" d="100"/>
          <a:sy n="63" d="100"/>
        </p:scale>
        <p:origin x="-518" y="-8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44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24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68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12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56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37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1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25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Hương Thảo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AAB82-C354-4BA2-960D-25EA44A3928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185" indent="0" algn="ctr">
              <a:buNone/>
              <a:defRPr/>
            </a:lvl2pPr>
            <a:lvl3pPr marL="1437005" indent="0" algn="ctr">
              <a:buNone/>
              <a:defRPr/>
            </a:lvl3pPr>
            <a:lvl4pPr marL="2155190" indent="0" algn="ctr">
              <a:buNone/>
              <a:defRPr/>
            </a:lvl4pPr>
            <a:lvl5pPr marL="2874010" indent="0" algn="ctr">
              <a:buNone/>
              <a:defRPr/>
            </a:lvl5pPr>
            <a:lvl6pPr marL="3592195" indent="0" algn="ctr">
              <a:buNone/>
              <a:defRPr/>
            </a:lvl6pPr>
            <a:lvl7pPr marL="4310380" indent="0" algn="ctr">
              <a:buNone/>
              <a:defRPr/>
            </a:lvl7pPr>
            <a:lvl8pPr marL="5029200" indent="0" algn="ctr">
              <a:buNone/>
              <a:defRPr/>
            </a:lvl8pPr>
            <a:lvl9pPr marL="574738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185" indent="0">
              <a:buNone/>
              <a:defRPr sz="2800"/>
            </a:lvl2pPr>
            <a:lvl3pPr marL="1437005" indent="0">
              <a:buNone/>
              <a:defRPr sz="2500"/>
            </a:lvl3pPr>
            <a:lvl4pPr marL="2155190" indent="0">
              <a:buNone/>
              <a:defRPr sz="2200"/>
            </a:lvl4pPr>
            <a:lvl5pPr marL="2874010" indent="0">
              <a:buNone/>
              <a:defRPr sz="2200"/>
            </a:lvl5pPr>
            <a:lvl6pPr marL="3592195" indent="0">
              <a:buNone/>
              <a:defRPr sz="2200"/>
            </a:lvl6pPr>
            <a:lvl7pPr marL="4310380" indent="0">
              <a:buNone/>
              <a:defRPr sz="2200"/>
            </a:lvl7pPr>
            <a:lvl8pPr marL="5029200" indent="0">
              <a:buNone/>
              <a:defRPr sz="2200"/>
            </a:lvl8pPr>
            <a:lvl9pPr marL="5747385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185" indent="0">
              <a:buNone/>
              <a:defRPr sz="4400"/>
            </a:lvl2pPr>
            <a:lvl3pPr marL="1437005" indent="0">
              <a:buNone/>
              <a:defRPr sz="3800"/>
            </a:lvl3pPr>
            <a:lvl4pPr marL="2155190" indent="0">
              <a:buNone/>
              <a:defRPr sz="3100"/>
            </a:lvl4pPr>
            <a:lvl5pPr marL="2874010" indent="0">
              <a:buNone/>
              <a:defRPr sz="3100"/>
            </a:lvl5pPr>
            <a:lvl6pPr marL="3592195" indent="0">
              <a:buNone/>
              <a:defRPr sz="3100"/>
            </a:lvl6pPr>
            <a:lvl7pPr marL="4310380" indent="0">
              <a:buNone/>
              <a:defRPr sz="3100"/>
            </a:lvl7pPr>
            <a:lvl8pPr marL="5029200" indent="0">
              <a:buNone/>
              <a:defRPr sz="3100"/>
            </a:lvl8pPr>
            <a:lvl9pPr marL="5747385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362" y="1893711"/>
            <a:ext cx="6917436" cy="13066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0724" y="3454400"/>
            <a:ext cx="5696712" cy="15578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859" y="3917245"/>
            <a:ext cx="6917436" cy="1210733"/>
          </a:xfrm>
        </p:spPr>
        <p:txBody>
          <a:bodyPr anchor="t"/>
          <a:lstStyle>
            <a:lvl1pPr algn="l">
              <a:defRPr sz="355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859" y="2583745"/>
            <a:ext cx="6917436" cy="1333500"/>
          </a:xfrm>
        </p:spPr>
        <p:txBody>
          <a:bodyPr anchor="b"/>
          <a:lstStyle>
            <a:lvl1pPr marL="0" indent="0">
              <a:buNone/>
              <a:defRPr sz="1780">
                <a:solidFill>
                  <a:schemeClr val="tx1">
                    <a:tint val="75000"/>
                  </a:schemeClr>
                </a:solidFill>
              </a:defRPr>
            </a:lvl1pPr>
            <a:lvl2pPr marL="406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800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3pPr>
            <a:lvl4pPr marL="1219200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4pPr>
            <a:lvl5pPr marL="1625600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5pPr>
            <a:lvl6pPr marL="2032000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6pPr>
            <a:lvl7pPr marL="2438400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7pPr>
            <a:lvl8pPr marL="2844800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8pPr>
            <a:lvl9pPr marL="3251200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908" y="1422400"/>
            <a:ext cx="3594354" cy="4023079"/>
          </a:xfrm>
        </p:spPr>
        <p:txBody>
          <a:bodyPr/>
          <a:lstStyle>
            <a:lvl1pPr>
              <a:defRPr sz="2485"/>
            </a:lvl1pPr>
            <a:lvl2pPr>
              <a:defRPr sz="2135"/>
            </a:lvl2pPr>
            <a:lvl3pPr>
              <a:defRPr sz="178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6898" y="1422400"/>
            <a:ext cx="3594354" cy="4023079"/>
          </a:xfrm>
        </p:spPr>
        <p:txBody>
          <a:bodyPr/>
          <a:lstStyle>
            <a:lvl1pPr>
              <a:defRPr sz="2485"/>
            </a:lvl1pPr>
            <a:lvl2pPr>
              <a:defRPr sz="2135"/>
            </a:lvl2pPr>
            <a:lvl3pPr>
              <a:defRPr sz="178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908" y="1364545"/>
            <a:ext cx="3595768" cy="568677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6400" indent="0">
              <a:buNone/>
              <a:defRPr sz="1780" b="1"/>
            </a:lvl2pPr>
            <a:lvl3pPr marL="812800" indent="0">
              <a:buNone/>
              <a:defRPr sz="1600" b="1"/>
            </a:lvl3pPr>
            <a:lvl4pPr marL="1219200" indent="0">
              <a:buNone/>
              <a:defRPr sz="1420" b="1"/>
            </a:lvl4pPr>
            <a:lvl5pPr marL="1625600" indent="0">
              <a:buNone/>
              <a:defRPr sz="1420" b="1"/>
            </a:lvl5pPr>
            <a:lvl6pPr marL="2032000" indent="0">
              <a:buNone/>
              <a:defRPr sz="1420" b="1"/>
            </a:lvl6pPr>
            <a:lvl7pPr marL="2438400" indent="0">
              <a:buNone/>
              <a:defRPr sz="1420" b="1"/>
            </a:lvl7pPr>
            <a:lvl8pPr marL="2844800" indent="0">
              <a:buNone/>
              <a:defRPr sz="1420" b="1"/>
            </a:lvl8pPr>
            <a:lvl9pPr marL="3251200" indent="0">
              <a:buNone/>
              <a:defRPr sz="142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908" y="1933223"/>
            <a:ext cx="3595768" cy="3512256"/>
          </a:xfrm>
        </p:spPr>
        <p:txBody>
          <a:bodyPr/>
          <a:lstStyle>
            <a:lvl1pPr>
              <a:defRPr sz="2135"/>
            </a:lvl1pPr>
            <a:lvl2pPr>
              <a:defRPr sz="1780"/>
            </a:lvl2pPr>
            <a:lvl3pPr>
              <a:defRPr sz="1600"/>
            </a:lvl3pPr>
            <a:lvl4pPr>
              <a:defRPr sz="1420"/>
            </a:lvl4pPr>
            <a:lvl5pPr>
              <a:defRPr sz="1420"/>
            </a:lvl5pPr>
            <a:lvl6pPr>
              <a:defRPr sz="1420"/>
            </a:lvl6pPr>
            <a:lvl7pPr>
              <a:defRPr sz="1420"/>
            </a:lvl7pPr>
            <a:lvl8pPr>
              <a:defRPr sz="1420"/>
            </a:lvl8pPr>
            <a:lvl9pPr>
              <a:defRPr sz="142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4073" y="1364545"/>
            <a:ext cx="3597180" cy="568677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6400" indent="0">
              <a:buNone/>
              <a:defRPr sz="1780" b="1"/>
            </a:lvl2pPr>
            <a:lvl3pPr marL="812800" indent="0">
              <a:buNone/>
              <a:defRPr sz="1600" b="1"/>
            </a:lvl3pPr>
            <a:lvl4pPr marL="1219200" indent="0">
              <a:buNone/>
              <a:defRPr sz="1420" b="1"/>
            </a:lvl4pPr>
            <a:lvl5pPr marL="1625600" indent="0">
              <a:buNone/>
              <a:defRPr sz="1420" b="1"/>
            </a:lvl5pPr>
            <a:lvl6pPr marL="2032000" indent="0">
              <a:buNone/>
              <a:defRPr sz="1420" b="1"/>
            </a:lvl6pPr>
            <a:lvl7pPr marL="2438400" indent="0">
              <a:buNone/>
              <a:defRPr sz="1420" b="1"/>
            </a:lvl7pPr>
            <a:lvl8pPr marL="2844800" indent="0">
              <a:buNone/>
              <a:defRPr sz="1420" b="1"/>
            </a:lvl8pPr>
            <a:lvl9pPr marL="3251200" indent="0">
              <a:buNone/>
              <a:defRPr sz="142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4073" y="1933223"/>
            <a:ext cx="3597180" cy="3512256"/>
          </a:xfrm>
        </p:spPr>
        <p:txBody>
          <a:bodyPr/>
          <a:lstStyle>
            <a:lvl1pPr>
              <a:defRPr sz="2135"/>
            </a:lvl1pPr>
            <a:lvl2pPr>
              <a:defRPr sz="1780"/>
            </a:lvl2pPr>
            <a:lvl3pPr>
              <a:defRPr sz="1600"/>
            </a:lvl3pPr>
            <a:lvl4pPr>
              <a:defRPr sz="1420"/>
            </a:lvl4pPr>
            <a:lvl5pPr>
              <a:defRPr sz="1420"/>
            </a:lvl5pPr>
            <a:lvl6pPr>
              <a:defRPr sz="1420"/>
            </a:lvl6pPr>
            <a:lvl7pPr>
              <a:defRPr sz="1420"/>
            </a:lvl7pPr>
            <a:lvl8pPr>
              <a:defRPr sz="1420"/>
            </a:lvl8pPr>
            <a:lvl9pPr>
              <a:defRPr sz="142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44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4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68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12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56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3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1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25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08" y="242711"/>
            <a:ext cx="2677399" cy="1032933"/>
          </a:xfrm>
        </p:spPr>
        <p:txBody>
          <a:bodyPr anchor="b"/>
          <a:lstStyle>
            <a:lvl1pPr algn="l">
              <a:defRPr sz="178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1795" y="242712"/>
            <a:ext cx="4549457" cy="5202767"/>
          </a:xfrm>
        </p:spPr>
        <p:txBody>
          <a:bodyPr/>
          <a:lstStyle>
            <a:lvl1pPr>
              <a:defRPr sz="2845"/>
            </a:lvl1pPr>
            <a:lvl2pPr>
              <a:defRPr sz="2485"/>
            </a:lvl2pPr>
            <a:lvl3pPr>
              <a:defRPr sz="2135"/>
            </a:lvl3pPr>
            <a:lvl4pPr>
              <a:defRPr sz="1780"/>
            </a:lvl4pPr>
            <a:lvl5pPr>
              <a:defRPr sz="1780"/>
            </a:lvl5pPr>
            <a:lvl6pPr>
              <a:defRPr sz="1780"/>
            </a:lvl6pPr>
            <a:lvl7pPr>
              <a:defRPr sz="1780"/>
            </a:lvl7pPr>
            <a:lvl8pPr>
              <a:defRPr sz="1780"/>
            </a:lvl8pPr>
            <a:lvl9pPr>
              <a:defRPr sz="178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908" y="1275645"/>
            <a:ext cx="2677399" cy="4169833"/>
          </a:xfrm>
        </p:spPr>
        <p:txBody>
          <a:bodyPr/>
          <a:lstStyle>
            <a:lvl1pPr marL="0" indent="0">
              <a:buNone/>
              <a:defRPr sz="1245"/>
            </a:lvl1pPr>
            <a:lvl2pPr marL="406400" indent="0">
              <a:buNone/>
              <a:defRPr sz="1065"/>
            </a:lvl2pPr>
            <a:lvl3pPr marL="812800" indent="0">
              <a:buNone/>
              <a:defRPr sz="885"/>
            </a:lvl3pPr>
            <a:lvl4pPr marL="1219200" indent="0">
              <a:buNone/>
              <a:defRPr sz="800"/>
            </a:lvl4pPr>
            <a:lvl5pPr marL="1625600" indent="0">
              <a:buNone/>
              <a:defRPr sz="800"/>
            </a:lvl5pPr>
            <a:lvl6pPr marL="2032000" indent="0">
              <a:buNone/>
              <a:defRPr sz="800"/>
            </a:lvl6pPr>
            <a:lvl7pPr marL="2438400" indent="0">
              <a:buNone/>
              <a:defRPr sz="800"/>
            </a:lvl7pPr>
            <a:lvl8pPr marL="2844800" indent="0">
              <a:buNone/>
              <a:defRPr sz="800"/>
            </a:lvl8pPr>
            <a:lvl9pPr marL="3251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137" y="4267200"/>
            <a:ext cx="4882896" cy="503767"/>
          </a:xfrm>
        </p:spPr>
        <p:txBody>
          <a:bodyPr anchor="b"/>
          <a:lstStyle>
            <a:lvl1pPr algn="l">
              <a:defRPr sz="178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95137" y="544689"/>
            <a:ext cx="4882896" cy="3657600"/>
          </a:xfrm>
        </p:spPr>
        <p:txBody>
          <a:bodyPr/>
          <a:lstStyle>
            <a:lvl1pPr marL="0" indent="0">
              <a:buNone/>
              <a:defRPr sz="2845"/>
            </a:lvl1pPr>
            <a:lvl2pPr marL="406400" indent="0">
              <a:buNone/>
              <a:defRPr sz="2485"/>
            </a:lvl2pPr>
            <a:lvl3pPr marL="812800" indent="0">
              <a:buNone/>
              <a:defRPr sz="2135"/>
            </a:lvl3pPr>
            <a:lvl4pPr marL="1219200" indent="0">
              <a:buNone/>
              <a:defRPr sz="1780"/>
            </a:lvl4pPr>
            <a:lvl5pPr marL="1625600" indent="0">
              <a:buNone/>
              <a:defRPr sz="1780"/>
            </a:lvl5pPr>
            <a:lvl6pPr marL="2032000" indent="0">
              <a:buNone/>
              <a:defRPr sz="1780"/>
            </a:lvl6pPr>
            <a:lvl7pPr marL="2438400" indent="0">
              <a:buNone/>
              <a:defRPr sz="1780"/>
            </a:lvl7pPr>
            <a:lvl8pPr marL="2844800" indent="0">
              <a:buNone/>
              <a:defRPr sz="1780"/>
            </a:lvl8pPr>
            <a:lvl9pPr marL="3251200" indent="0">
              <a:buNone/>
              <a:defRPr sz="178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5137" y="4770967"/>
            <a:ext cx="4882896" cy="715433"/>
          </a:xfrm>
        </p:spPr>
        <p:txBody>
          <a:bodyPr/>
          <a:lstStyle>
            <a:lvl1pPr marL="0" indent="0">
              <a:buNone/>
              <a:defRPr sz="1245"/>
            </a:lvl1pPr>
            <a:lvl2pPr marL="406400" indent="0">
              <a:buNone/>
              <a:defRPr sz="1065"/>
            </a:lvl2pPr>
            <a:lvl3pPr marL="812800" indent="0">
              <a:buNone/>
              <a:defRPr sz="885"/>
            </a:lvl3pPr>
            <a:lvl4pPr marL="1219200" indent="0">
              <a:buNone/>
              <a:defRPr sz="800"/>
            </a:lvl4pPr>
            <a:lvl5pPr marL="1625600" indent="0">
              <a:buNone/>
              <a:defRPr sz="800"/>
            </a:lvl5pPr>
            <a:lvl6pPr marL="2032000" indent="0">
              <a:buNone/>
              <a:defRPr sz="800"/>
            </a:lvl6pPr>
            <a:lvl7pPr marL="2438400" indent="0">
              <a:buNone/>
              <a:defRPr sz="800"/>
            </a:lvl7pPr>
            <a:lvl8pPr marL="2844800" indent="0">
              <a:buNone/>
              <a:defRPr sz="800"/>
            </a:lvl8pPr>
            <a:lvl9pPr marL="3251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0166" y="244123"/>
            <a:ext cx="1831086" cy="52013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908" y="244123"/>
            <a:ext cx="5357622" cy="52013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440" indent="0">
              <a:buNone/>
              <a:defRPr sz="3200" b="1"/>
            </a:lvl2pPr>
            <a:lvl3pPr marL="1452245" indent="0">
              <a:buNone/>
              <a:defRPr sz="2900" b="1"/>
            </a:lvl3pPr>
            <a:lvl4pPr marL="2178685" indent="0">
              <a:buNone/>
              <a:defRPr sz="2500" b="1"/>
            </a:lvl4pPr>
            <a:lvl5pPr marL="2905125" indent="0">
              <a:buNone/>
              <a:defRPr sz="2500" b="1"/>
            </a:lvl5pPr>
            <a:lvl6pPr marL="3631565" indent="0">
              <a:buNone/>
              <a:defRPr sz="2500" b="1"/>
            </a:lvl6pPr>
            <a:lvl7pPr marL="4357370" indent="0">
              <a:buNone/>
              <a:defRPr sz="2500" b="1"/>
            </a:lvl7pPr>
            <a:lvl8pPr marL="5083810" indent="0">
              <a:buNone/>
              <a:defRPr sz="2500" b="1"/>
            </a:lvl8pPr>
            <a:lvl9pPr marL="5810250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440" indent="0">
              <a:buNone/>
              <a:defRPr sz="3200" b="1"/>
            </a:lvl2pPr>
            <a:lvl3pPr marL="1452245" indent="0">
              <a:buNone/>
              <a:defRPr sz="2900" b="1"/>
            </a:lvl3pPr>
            <a:lvl4pPr marL="2178685" indent="0">
              <a:buNone/>
              <a:defRPr sz="2500" b="1"/>
            </a:lvl4pPr>
            <a:lvl5pPr marL="2905125" indent="0">
              <a:buNone/>
              <a:defRPr sz="2500" b="1"/>
            </a:lvl5pPr>
            <a:lvl6pPr marL="3631565" indent="0">
              <a:buNone/>
              <a:defRPr sz="2500" b="1"/>
            </a:lvl6pPr>
            <a:lvl7pPr marL="4357370" indent="0">
              <a:buNone/>
              <a:defRPr sz="2500" b="1"/>
            </a:lvl7pPr>
            <a:lvl8pPr marL="5083810" indent="0">
              <a:buNone/>
              <a:defRPr sz="2500" b="1"/>
            </a:lvl8pPr>
            <a:lvl9pPr marL="5810250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440" indent="0">
              <a:buNone/>
              <a:defRPr sz="1900"/>
            </a:lvl2pPr>
            <a:lvl3pPr marL="1452245" indent="0">
              <a:buNone/>
              <a:defRPr sz="1600"/>
            </a:lvl3pPr>
            <a:lvl4pPr marL="2178685" indent="0">
              <a:buNone/>
              <a:defRPr sz="1400"/>
            </a:lvl4pPr>
            <a:lvl5pPr marL="2905125" indent="0">
              <a:buNone/>
              <a:defRPr sz="1400"/>
            </a:lvl5pPr>
            <a:lvl6pPr marL="3631565" indent="0">
              <a:buNone/>
              <a:defRPr sz="1400"/>
            </a:lvl6pPr>
            <a:lvl7pPr marL="4357370" indent="0">
              <a:buNone/>
              <a:defRPr sz="1400"/>
            </a:lvl7pPr>
            <a:lvl8pPr marL="5083810" indent="0">
              <a:buNone/>
              <a:defRPr sz="1400"/>
            </a:lvl8pPr>
            <a:lvl9pPr marL="581025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440" indent="0">
              <a:buNone/>
              <a:defRPr sz="4400"/>
            </a:lvl2pPr>
            <a:lvl3pPr marL="1452245" indent="0">
              <a:buNone/>
              <a:defRPr sz="3800"/>
            </a:lvl3pPr>
            <a:lvl4pPr marL="2178685" indent="0">
              <a:buNone/>
              <a:defRPr sz="3200"/>
            </a:lvl4pPr>
            <a:lvl5pPr marL="2905125" indent="0">
              <a:buNone/>
              <a:defRPr sz="3200"/>
            </a:lvl5pPr>
            <a:lvl6pPr marL="3631565" indent="0">
              <a:buNone/>
              <a:defRPr sz="3200"/>
            </a:lvl6pPr>
            <a:lvl7pPr marL="4357370" indent="0">
              <a:buNone/>
              <a:defRPr sz="3200"/>
            </a:lvl7pPr>
            <a:lvl8pPr marL="5083810" indent="0">
              <a:buNone/>
              <a:defRPr sz="3200"/>
            </a:lvl8pPr>
            <a:lvl9pPr marL="581025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440" indent="0">
              <a:buNone/>
              <a:defRPr sz="1900"/>
            </a:lvl2pPr>
            <a:lvl3pPr marL="1452245" indent="0">
              <a:buNone/>
              <a:defRPr sz="1600"/>
            </a:lvl3pPr>
            <a:lvl4pPr marL="2178685" indent="0">
              <a:buNone/>
              <a:defRPr sz="1400"/>
            </a:lvl4pPr>
            <a:lvl5pPr marL="2905125" indent="0">
              <a:buNone/>
              <a:defRPr sz="1400"/>
            </a:lvl5pPr>
            <a:lvl6pPr marL="3631565" indent="0">
              <a:buNone/>
              <a:defRPr sz="1400"/>
            </a:lvl6pPr>
            <a:lvl7pPr marL="4357370" indent="0">
              <a:buNone/>
              <a:defRPr sz="1400"/>
            </a:lvl7pPr>
            <a:lvl8pPr marL="5083810" indent="0">
              <a:buNone/>
              <a:defRPr sz="1400"/>
            </a:lvl8pPr>
            <a:lvl9pPr marL="581025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245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830" indent="-54483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465" indent="-454025" algn="l" defTabSz="1452245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46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0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34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15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59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703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47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44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4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68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12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56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37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1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25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ctr"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5pPr>
      <a:lvl6pPr marL="71818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6pPr>
      <a:lvl7pPr marL="143700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7pPr>
      <a:lvl8pPr marL="215519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8pPr>
      <a:lvl9pPr marL="287401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38480" indent="-538480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7130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780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330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60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79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61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9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1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700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19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401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9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38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20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3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908" y="244123"/>
            <a:ext cx="7324344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908" y="1422400"/>
            <a:ext cx="7324344" cy="4023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6908" y="5650089"/>
            <a:ext cx="1898904" cy="32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80538" y="5650089"/>
            <a:ext cx="2577084" cy="32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2348" y="5650089"/>
            <a:ext cx="1898904" cy="32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7215" y="0"/>
            <a:ext cx="2026758" cy="20242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12800" rtl="0" eaLnBrk="1" latinLnBrk="0" hangingPunct="1">
        <a:spcBef>
          <a:spcPct val="0"/>
        </a:spcBef>
        <a:buNone/>
        <a:defRPr sz="39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812800" rtl="0" eaLnBrk="1" latinLnBrk="0" hangingPunct="1">
        <a:spcBef>
          <a:spcPts val="130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1pPr>
      <a:lvl2pPr marL="660400" indent="-254000" algn="l" defTabSz="812800" rtl="0" eaLnBrk="1" latinLnBrk="0" hangingPunct="1">
        <a:spcBef>
          <a:spcPts val="130"/>
        </a:spcBef>
        <a:buFont typeface="Arial" panose="020B0604020202020204" pitchFamily="34" charset="0"/>
        <a:buChar char="–"/>
        <a:defRPr sz="2485" kern="1200">
          <a:solidFill>
            <a:schemeClr val="tx1"/>
          </a:solidFill>
          <a:latin typeface="+mn-lt"/>
          <a:ea typeface="+mn-ea"/>
          <a:cs typeface="+mn-cs"/>
        </a:defRPr>
      </a:lvl2pPr>
      <a:lvl3pPr marL="1016000" indent="-203200" algn="l" defTabSz="812800" rtl="0" eaLnBrk="1" latinLnBrk="0" hangingPunct="1">
        <a:spcBef>
          <a:spcPts val="13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3pPr>
      <a:lvl4pPr marL="1422400" indent="-203200" algn="l" defTabSz="812800" rtl="0" eaLnBrk="1" latinLnBrk="0" hangingPunct="1">
        <a:spcBef>
          <a:spcPts val="130"/>
        </a:spcBef>
        <a:buFont typeface="Arial" panose="020B0604020202020204" pitchFamily="34" charset="0"/>
        <a:buChar char="–"/>
        <a:defRPr sz="178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03200" algn="l" defTabSz="812800" rtl="0" eaLnBrk="1" latinLnBrk="0" hangingPunct="1">
        <a:spcBef>
          <a:spcPts val="130"/>
        </a:spcBef>
        <a:buFont typeface="Arial" panose="020B0604020202020204" pitchFamily="34" charset="0"/>
        <a:buChar char="»"/>
        <a:defRPr sz="178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00" indent="-203200" algn="l" defTabSz="812800" rtl="0" eaLnBrk="1" latinLnBrk="0" hangingPunct="1">
        <a:spcBef>
          <a:spcPts val="130"/>
        </a:spcBef>
        <a:buFont typeface="Arial" panose="020B0604020202020204" pitchFamily="34" charset="0"/>
        <a:buChar char="•"/>
        <a:defRPr sz="178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00" indent="-203200" algn="l" defTabSz="812800" rtl="0" eaLnBrk="1" latinLnBrk="0" hangingPunct="1">
        <a:spcBef>
          <a:spcPts val="130"/>
        </a:spcBef>
        <a:buFont typeface="Arial" panose="020B0604020202020204" pitchFamily="34" charset="0"/>
        <a:buChar char="•"/>
        <a:defRPr sz="178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00" indent="-203200" algn="l" defTabSz="812800" rtl="0" eaLnBrk="1" latinLnBrk="0" hangingPunct="1">
        <a:spcBef>
          <a:spcPts val="130"/>
        </a:spcBef>
        <a:buFont typeface="Arial" panose="020B0604020202020204" pitchFamily="34" charset="0"/>
        <a:buChar char="•"/>
        <a:defRPr sz="178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00" indent="-203200" algn="l" defTabSz="812800" rtl="0" eaLnBrk="1" latinLnBrk="0" hangingPunct="1">
        <a:spcBef>
          <a:spcPts val="130"/>
        </a:spcBef>
        <a:buFont typeface="Arial" panose="020B0604020202020204" pitchFamily="34" charset="0"/>
        <a:buChar char="•"/>
        <a:defRPr sz="17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10.wmf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wmf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11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400300" y="723900"/>
            <a:ext cx="10834370" cy="68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TOÀN THẮNG -TIÊN THẮNG</a:t>
            </a:r>
            <a:endParaRPr lang="en-US" altLang="en-US" sz="35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62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288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Công nghệ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2: SỬ DỤNG ĐÈN HỌC (T1)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CÔ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DỰ GIỜ THĂM LỚP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454150" y="6904355"/>
            <a:ext cx="7094855" cy="117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FF0066"/>
                </a:solidFill>
                <a:latin typeface="Times New Roman" panose="02020603050405020304" pitchFamily="18" charset="0"/>
              </a:rPr>
              <a:t>Giáo viên: Nguyễn Thị Xiêm</a:t>
            </a:r>
            <a:endParaRPr lang="en-US" altLang="en-US" sz="3200" b="1" i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 i="1">
                <a:solidFill>
                  <a:srgbClr val="FF0066"/>
                </a:solidFill>
                <a:latin typeface="Times New Roman" panose="02020603050405020304" pitchFamily="18" charset="0"/>
              </a:rPr>
              <a:t>Lớp:  3C5</a:t>
            </a:r>
            <a:endParaRPr lang="en-US" altLang="en-US" sz="3200" b="1" i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974" y="6070599"/>
            <a:ext cx="3168859" cy="226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160" y="0"/>
            <a:ext cx="16256000" cy="914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565649" y="-3554917"/>
            <a:ext cx="9144000" cy="16254977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7079" y="0"/>
            <a:ext cx="12094461" cy="9143429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4876148" y="-2247787"/>
            <a:ext cx="6526085" cy="162580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Mình vừa được tặng một chiếc đèn học mới, rất đẹp!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160" y="0"/>
            <a:ext cx="16256001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nl-NL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dụng của đèn học.</a:t>
            </a:r>
            <a:endParaRPr lang="en-US" sz="36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hãy quan sát Hình 1 và cho biết bạn nhở đang sử dụng đèn học để làm gì?</a:t>
            </a:r>
            <a:endParaRPr lang="en-US" sz="36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19" t="7423" r="20721"/>
          <a:stretch>
            <a:fillRect/>
          </a:stretch>
        </p:blipFill>
        <p:spPr>
          <a:xfrm>
            <a:off x="6983213" y="2929535"/>
            <a:ext cx="8162532" cy="5745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nl-NL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dụng của đèn học.</a:t>
            </a:r>
            <a:endParaRPr lang="en-US" sz="36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Nếu được chọn một chiếc đèn học có trong Hình 2, em sẽ chọn đèn học nào? Tại sao?</a:t>
            </a:r>
            <a:endParaRPr lang="en-US" sz="36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1892" y="3276600"/>
            <a:ext cx="13655809" cy="38729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nl-NL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Một số bộ phận chính của đèn học.</a:t>
            </a:r>
            <a:endParaRPr lang="en-US" sz="36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8183" y="2076271"/>
            <a:ext cx="14647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hãy quan sát Hình 3 và gọi tên các bộ phận tương ứng của đèn học theo các thẻ tên dưới đây.</a:t>
            </a:r>
            <a:endParaRPr lang="vi-VN" sz="3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442119" y="3429323"/>
            <a:ext cx="2057400" cy="628747"/>
          </a:xfrm>
          <a:prstGeom prst="roundRect">
            <a:avLst/>
          </a:prstGeom>
          <a:solidFill>
            <a:srgbClr val="F6882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 đèn</a:t>
            </a:r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2880519" y="3429000"/>
            <a:ext cx="2057400" cy="628747"/>
          </a:xfrm>
          <a:prstGeom prst="roundRect">
            <a:avLst/>
          </a:prstGeom>
          <a:solidFill>
            <a:srgbClr val="F6882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tác</a:t>
            </a:r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/>
          <p:cNvSpPr/>
          <p:nvPr/>
        </p:nvSpPr>
        <p:spPr>
          <a:xfrm>
            <a:off x="5318919" y="3443589"/>
            <a:ext cx="2286000" cy="628747"/>
          </a:xfrm>
          <a:prstGeom prst="roundRect">
            <a:avLst/>
          </a:prstGeom>
          <a:solidFill>
            <a:srgbClr val="F6882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nguồn</a:t>
            </a:r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7985919" y="3448453"/>
            <a:ext cx="2286000" cy="628747"/>
          </a:xfrm>
          <a:prstGeom prst="roundRect">
            <a:avLst/>
          </a:prstGeom>
          <a:solidFill>
            <a:srgbClr val="F6882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 đèn</a:t>
            </a:r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/>
          <p:cNvSpPr/>
          <p:nvPr/>
        </p:nvSpPr>
        <p:spPr>
          <a:xfrm>
            <a:off x="10652919" y="3458180"/>
            <a:ext cx="2286000" cy="628747"/>
          </a:xfrm>
          <a:prstGeom prst="roundRect">
            <a:avLst/>
          </a:prstGeom>
          <a:solidFill>
            <a:srgbClr val="F6882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đèn</a:t>
            </a:r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/>
          <p:cNvSpPr/>
          <p:nvPr/>
        </p:nvSpPr>
        <p:spPr>
          <a:xfrm>
            <a:off x="13396119" y="3463047"/>
            <a:ext cx="2133600" cy="628747"/>
          </a:xfrm>
          <a:prstGeom prst="roundRect">
            <a:avLst/>
          </a:prstGeom>
          <a:solidFill>
            <a:srgbClr val="F6882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 đèn</a:t>
            </a:r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5034" b="99329" l="2892" r="89650">
                        <a14:foregroundMark x1="24962" y1="7383" x2="24962" y2="7383"/>
                        <a14:foregroundMark x1="10654" y1="36242" x2="10654" y2="36242"/>
                        <a14:foregroundMark x1="7002" y1="33221" x2="7002" y2="33221"/>
                        <a14:foregroundMark x1="3196" y1="38926" x2="3196" y2="38926"/>
                        <a14:foregroundMark x1="11720" y1="33893" x2="11720" y2="33893"/>
                        <a14:foregroundMark x1="26180" y1="20470" x2="26180" y2="20470"/>
                        <a14:foregroundMark x1="24658" y1="20805" x2="27397" y2="20470"/>
                        <a14:foregroundMark x1="56164" y1="25839" x2="50076" y2="34899"/>
                        <a14:foregroundMark x1="71233" y1="12416" x2="71233" y2="13758"/>
                        <a14:foregroundMark x1="73364" y1="8725" x2="73364" y2="8725"/>
                        <a14:foregroundMark x1="65145" y1="9732" x2="73059" y2="5705"/>
                        <a14:foregroundMark x1="73059" y1="5705" x2="77017" y2="21477"/>
                        <a14:foregroundMark x1="40639" y1="91946" x2="40639" y2="99329"/>
                        <a14:foregroundMark x1="19330" y1="5369" x2="24658" y2="503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5519" y="4265265"/>
            <a:ext cx="7865793" cy="4573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218E-6 5E-6 L -2.56218E-6 0.06563 C -2.56218E-6 0.0948 0.05872 0.13126 0.10651 0.13126 L 0.21301 0.13126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6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394E-6 5E-6 L 0.25632 5E-6 C 0.37111 5E-6 0.51263 0.11667 0.51263 0.21198 L 0.51263 0.42396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32" y="21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2063E-6 2.5E-6 L -4.52063E-6 0.21111 C -4.52063E-6 0.3059 -0.03374 0.42239 -0.06105 0.42239 L -0.12172 0.42239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6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97757E-7 1.66667E-6 L 9.97757E-7 0.06562 C 9.97757E-7 0.09496 0.05033 0.13125 0.09129 0.13125 L 0.18258 0.13125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9" y="6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386E-6 0 L -0.24812 0 C -0.35833 0 -0.49624 0.07222 -0.49624 0.13125 L -0.49624 0.2625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12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98 -8.33333E-7 L -0.12358 0.06563 C -0.13157 0.07934 -0.13577 0.1 -0.13577 0.12153 C -0.13577 0.14601 -0.13157 0.16545 -0.12358 0.17917 L -0.08798 0.24531 " pathEditMode="relative" rAng="0" ptsTypes="AAAAA">
                                      <p:cBhvr>
                                        <p:cTn id="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" y="12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5034" b="99329" l="2892" r="89650">
                        <a14:foregroundMark x1="24962" y1="7383" x2="24962" y2="7383"/>
                        <a14:foregroundMark x1="10654" y1="36242" x2="10654" y2="36242"/>
                        <a14:foregroundMark x1="7002" y1="33221" x2="7002" y2="33221"/>
                        <a14:foregroundMark x1="3196" y1="38926" x2="3196" y2="38926"/>
                        <a14:foregroundMark x1="11720" y1="33893" x2="11720" y2="33893"/>
                        <a14:foregroundMark x1="26180" y1="20470" x2="26180" y2="20470"/>
                        <a14:foregroundMark x1="24658" y1="20805" x2="27397" y2="20470"/>
                        <a14:foregroundMark x1="56164" y1="25839" x2="50076" y2="34899"/>
                        <a14:foregroundMark x1="71233" y1="12416" x2="71233" y2="13758"/>
                        <a14:foregroundMark x1="73364" y1="8725" x2="73364" y2="8725"/>
                        <a14:foregroundMark x1="65145" y1="9732" x2="73059" y2="5705"/>
                        <a14:foregroundMark x1="73059" y1="5705" x2="77017" y2="21477"/>
                        <a14:foregroundMark x1="40639" y1="91946" x2="40639" y2="99329"/>
                        <a14:foregroundMark x1="19330" y1="5369" x2="24658" y2="503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4175" y="3303645"/>
            <a:ext cx="6906453" cy="4910830"/>
          </a:xfrm>
          <a:prstGeom prst="rect">
            <a:avLst/>
          </a:prstGeom>
        </p:spPr>
      </p:pic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nl-NL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Một số bộ phận chính của đèn học.</a:t>
            </a:r>
            <a:endParaRPr lang="en-US" sz="36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39859" y="2103316"/>
            <a:ext cx="14647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mô tả về tác dụng sau đây tương ứng với bộ phận nào của đèn học?</a:t>
            </a:r>
            <a:endParaRPr lang="vi-VN" sz="3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58" y="3345629"/>
            <a:ext cx="3567284" cy="113238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10" y="4372428"/>
            <a:ext cx="4255161" cy="22628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10" y="6685238"/>
            <a:ext cx="4454307" cy="11964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5853" y="3281257"/>
            <a:ext cx="3917331" cy="10442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3919" y="4250965"/>
            <a:ext cx="4169948" cy="17032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/>
          <a:srcRect b="20660"/>
          <a:stretch>
            <a:fillRect/>
          </a:stretch>
        </p:blipFill>
        <p:spPr>
          <a:xfrm>
            <a:off x="10396324" y="6179743"/>
            <a:ext cx="5445138" cy="9110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5034" b="99329" l="2892" r="89650">
                        <a14:foregroundMark x1="24962" y1="7383" x2="24962" y2="7383"/>
                        <a14:foregroundMark x1="10654" y1="36242" x2="10654" y2="36242"/>
                        <a14:foregroundMark x1="7002" y1="33221" x2="7002" y2="33221"/>
                        <a14:foregroundMark x1="3196" y1="38926" x2="3196" y2="38926"/>
                        <a14:foregroundMark x1="11720" y1="33893" x2="11720" y2="33893"/>
                        <a14:foregroundMark x1="26180" y1="20470" x2="26180" y2="20470"/>
                        <a14:foregroundMark x1="24658" y1="20805" x2="27397" y2="20470"/>
                        <a14:foregroundMark x1="56164" y1="25839" x2="50076" y2="34899"/>
                        <a14:foregroundMark x1="71233" y1="12416" x2="71233" y2="13758"/>
                        <a14:foregroundMark x1="73364" y1="8725" x2="73364" y2="8725"/>
                        <a14:foregroundMark x1="65145" y1="9732" x2="73059" y2="5705"/>
                        <a14:foregroundMark x1="73059" y1="5705" x2="77017" y2="21477"/>
                        <a14:foregroundMark x1="40639" y1="91946" x2="40639" y2="99329"/>
                        <a14:foregroundMark x1="19330" y1="5369" x2="24658" y2="503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6910" y="3608813"/>
            <a:ext cx="6906453" cy="4910830"/>
          </a:xfrm>
          <a:prstGeom prst="rect">
            <a:avLst/>
          </a:prstGeom>
        </p:spPr>
      </p:pic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nl-NL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Một số bộ phận chính của đèn học.</a:t>
            </a:r>
            <a:endParaRPr lang="en-US" sz="36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8183" y="2160766"/>
            <a:ext cx="14647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mô tả về tác dụng sau đây tương ứng với bộ phận nào của đèn học?</a:t>
            </a:r>
            <a:endParaRPr lang="vi-VN" sz="3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721" y="6884204"/>
            <a:ext cx="3567284" cy="113238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290" y="2882651"/>
            <a:ext cx="4255161" cy="22628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8719" y="5184660"/>
            <a:ext cx="4454307" cy="11964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2830" y="3434254"/>
            <a:ext cx="3917331" cy="10442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010" y="4594863"/>
            <a:ext cx="4169948" cy="17032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/>
          <a:srcRect b="20660"/>
          <a:stretch>
            <a:fillRect/>
          </a:stretch>
        </p:blipFill>
        <p:spPr>
          <a:xfrm>
            <a:off x="655414" y="6781800"/>
            <a:ext cx="5445138" cy="9110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Snipped 10"/>
          <p:cNvSpPr/>
          <p:nvPr/>
        </p:nvSpPr>
        <p:spPr>
          <a:xfrm>
            <a:off x="1585119" y="6250633"/>
            <a:ext cx="13182600" cy="1981200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27919" y="2223089"/>
            <a:ext cx="8416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kiểu công tắc đèn học phổ biến</a:t>
            </a:r>
            <a:endParaRPr lang="en-US" sz="36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nl-NL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Một số bộ phận chính của đèn học.</a:t>
            </a:r>
            <a:endParaRPr lang="en-US" sz="36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6119" y="3045021"/>
            <a:ext cx="11717528" cy="26946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nl-NL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Một số mẫu đèn học.</a:t>
            </a:r>
            <a:endParaRPr lang="en-US" sz="36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3119" y="2325677"/>
            <a:ext cx="4904883" cy="56067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801" y="2362200"/>
            <a:ext cx="4848717" cy="56067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9119" y="2364336"/>
            <a:ext cx="4724400" cy="56045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856</Words>
  <Application>WPS Presentation</Application>
  <PresentationFormat>Custom</PresentationFormat>
  <Paragraphs>50</Paragraphs>
  <Slides>9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Arial</vt:lpstr>
      <vt:lpstr>Microsoft YaHei</vt:lpstr>
      <vt:lpstr>Arial Unicode MS</vt:lpstr>
      <vt:lpstr>Calibri</vt:lpstr>
      <vt:lpstr>Office Theme</vt:lpstr>
      <vt:lpstr>Default Design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XIÊM NGUYỄN</cp:lastModifiedBy>
  <cp:revision>245</cp:revision>
  <dcterms:created xsi:type="dcterms:W3CDTF">2022-07-10T01:37:00Z</dcterms:created>
  <dcterms:modified xsi:type="dcterms:W3CDTF">2025-09-24T09:15:49Z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9F331258CB3C45A1B8729FB13B303516_13</vt:lpwstr>
  </property>
  <property fmtid="{D5CDD505-2E9C-101B-9397-08002B2CF9AE}" pid="3" name="KSOProductBuildVer">
    <vt:lpwstr>1033-12.2.0.22549</vt:lpwstr>
  </property>
</Properties>
</file>