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wdp" ContentType="image/vnd.ms-photo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3"/>
  </p:notesMasterIdLst>
  <p:sldIdLst>
    <p:sldId id="944" r:id="rId6"/>
    <p:sldId id="945" r:id="rId7"/>
    <p:sldId id="946" r:id="rId8"/>
    <p:sldId id="876" r:id="rId9"/>
    <p:sldId id="943" r:id="rId10"/>
    <p:sldId id="849" r:id="rId11"/>
    <p:sldId id="878" r:id="rId12"/>
    <p:sldId id="918" r:id="rId14"/>
    <p:sldId id="8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E2547D"/>
    <a:srgbClr val="EC1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449" autoAdjust="0"/>
  </p:normalViewPr>
  <p:slideViewPr>
    <p:cSldViewPr snapToGrid="0">
      <p:cViewPr varScale="1">
        <p:scale>
          <a:sx n="62" d="100"/>
          <a:sy n="6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87AE-09A2-48A3-BD52-CC6E0B9B3F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5F-D1D2-4422-9CB0-061FCF5C3CD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0BFA5F-D1D2-4422-9CB0-061FCF5C3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A5F-D1D2-4422-9CB0-061FCF5C3CD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06" y="-1862419"/>
            <a:ext cx="2472019" cy="247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8" y="2130427"/>
            <a:ext cx="1036340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36" y="3886200"/>
            <a:ext cx="853456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7845" indent="0" algn="ctr">
              <a:buNone/>
              <a:defRPr/>
            </a:lvl2pPr>
            <a:lvl3pPr marL="1076325" indent="0" algn="ctr">
              <a:buNone/>
              <a:defRPr/>
            </a:lvl3pPr>
            <a:lvl4pPr marL="1614170" indent="0" algn="ctr">
              <a:buNone/>
              <a:defRPr/>
            </a:lvl4pPr>
            <a:lvl5pPr marL="2152650" indent="0" algn="ctr">
              <a:buNone/>
              <a:defRPr/>
            </a:lvl5pPr>
            <a:lvl6pPr marL="2690495" indent="0" algn="ctr">
              <a:buNone/>
              <a:defRPr/>
            </a:lvl6pPr>
            <a:lvl7pPr marL="3228975" indent="0" algn="ctr">
              <a:buNone/>
              <a:defRPr/>
            </a:lvl7pPr>
            <a:lvl8pPr marL="3767455" indent="0" algn="ctr">
              <a:buNone/>
              <a:defRPr/>
            </a:lvl8pPr>
            <a:lvl9pPr marL="43053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03" y="4406900"/>
            <a:ext cx="10363402" cy="1362075"/>
          </a:xfrm>
        </p:spPr>
        <p:txBody>
          <a:bodyPr anchor="t"/>
          <a:lstStyle>
            <a:lvl1pPr algn="l">
              <a:defRPr sz="472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03" y="2906714"/>
            <a:ext cx="10363402" cy="1500187"/>
          </a:xfrm>
        </p:spPr>
        <p:txBody>
          <a:bodyPr anchor="b"/>
          <a:lstStyle>
            <a:lvl1pPr marL="0" indent="0">
              <a:buNone/>
              <a:defRPr sz="2320"/>
            </a:lvl1pPr>
            <a:lvl2pPr marL="537845" indent="0">
              <a:buNone/>
              <a:defRPr sz="2095"/>
            </a:lvl2pPr>
            <a:lvl3pPr marL="1076325" indent="0">
              <a:buNone/>
              <a:defRPr sz="1875"/>
            </a:lvl3pPr>
            <a:lvl4pPr marL="1614170" indent="0">
              <a:buNone/>
              <a:defRPr sz="1650"/>
            </a:lvl4pPr>
            <a:lvl5pPr marL="2152650" indent="0">
              <a:buNone/>
              <a:defRPr sz="1650"/>
            </a:lvl5pPr>
            <a:lvl6pPr marL="2690495" indent="0">
              <a:buNone/>
              <a:defRPr sz="1650"/>
            </a:lvl6pPr>
            <a:lvl7pPr marL="3228975" indent="0">
              <a:buNone/>
              <a:defRPr sz="1650"/>
            </a:lvl7pPr>
            <a:lvl8pPr marL="3767455" indent="0">
              <a:buNone/>
              <a:defRPr sz="1650"/>
            </a:lvl8pPr>
            <a:lvl9pPr marL="430530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2"/>
            <a:ext cx="5384905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21" y="1600202"/>
            <a:ext cx="5384905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2" y="1535113"/>
            <a:ext cx="5387022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975" indent="0">
              <a:buNone/>
              <a:defRPr sz="1875" b="1"/>
            </a:lvl7pPr>
            <a:lvl8pPr marL="3767455" indent="0">
              <a:buNone/>
              <a:defRPr sz="1875" b="1"/>
            </a:lvl8pPr>
            <a:lvl9pPr marL="4305300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2" y="2174875"/>
            <a:ext cx="5387022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8" y="1535113"/>
            <a:ext cx="5389139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975" indent="0">
              <a:buNone/>
              <a:defRPr sz="1875" b="1"/>
            </a:lvl7pPr>
            <a:lvl8pPr marL="3767455" indent="0">
              <a:buNone/>
              <a:defRPr sz="1875" b="1"/>
            </a:lvl8pPr>
            <a:lvl9pPr marL="4305300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8" y="2174875"/>
            <a:ext cx="5389139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0"/>
            <a:ext cx="4011163" cy="1162050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26" y="273051"/>
            <a:ext cx="6815800" cy="5853113"/>
          </a:xfrm>
        </p:spPr>
        <p:txBody>
          <a:bodyPr/>
          <a:lstStyle>
            <a:lvl1pPr>
              <a:defRPr sz="3745"/>
            </a:lvl1pPr>
            <a:lvl2pPr>
              <a:defRPr sz="3295"/>
            </a:lvl2pPr>
            <a:lvl3pPr>
              <a:defRPr sz="2845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1"/>
            <a:ext cx="4011163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975" indent="0">
              <a:buNone/>
              <a:defRPr sz="1050"/>
            </a:lvl7pPr>
            <a:lvl8pPr marL="3767455" indent="0">
              <a:buNone/>
              <a:defRPr sz="1050"/>
            </a:lvl8pPr>
            <a:lvl9pPr marL="43053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64" y="4800601"/>
            <a:ext cx="7315343" cy="566738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64" y="612775"/>
            <a:ext cx="7315343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7845" indent="0">
              <a:buNone/>
              <a:defRPr sz="3295"/>
            </a:lvl2pPr>
            <a:lvl3pPr marL="1076325" indent="0">
              <a:buNone/>
              <a:defRPr sz="2845"/>
            </a:lvl3pPr>
            <a:lvl4pPr marL="1614170" indent="0">
              <a:buNone/>
              <a:defRPr sz="2320"/>
            </a:lvl4pPr>
            <a:lvl5pPr marL="2152650" indent="0">
              <a:buNone/>
              <a:defRPr sz="2320"/>
            </a:lvl5pPr>
            <a:lvl6pPr marL="2690495" indent="0">
              <a:buNone/>
              <a:defRPr sz="2320"/>
            </a:lvl6pPr>
            <a:lvl7pPr marL="3228975" indent="0">
              <a:buNone/>
              <a:defRPr sz="2320"/>
            </a:lvl7pPr>
            <a:lvl8pPr marL="3767455" indent="0">
              <a:buNone/>
              <a:defRPr sz="2320"/>
            </a:lvl8pPr>
            <a:lvl9pPr marL="4305300" indent="0">
              <a:buNone/>
              <a:defRPr sz="232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64" y="5367339"/>
            <a:ext cx="7315343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975" indent="0">
              <a:buNone/>
              <a:defRPr sz="1050"/>
            </a:lvl7pPr>
            <a:lvl8pPr marL="3767455" indent="0">
              <a:buNone/>
              <a:defRPr sz="1050"/>
            </a:lvl8pPr>
            <a:lvl9pPr marL="43053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72" y="274640"/>
            <a:ext cx="27432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2" y="274640"/>
            <a:ext cx="802655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7" Type="http://schemas.openxmlformats.org/officeDocument/2006/relationships/theme" Target="../theme/theme4.xml"/><Relationship Id="rId26" Type="http://schemas.openxmlformats.org/officeDocument/2006/relationships/image" Target="../media/image4.png"/><Relationship Id="rId25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</a:fld>
            <a:endParaRPr lang="en-US"/>
          </a:p>
        </p:txBody>
      </p:sp>
      <p:pic>
        <p:nvPicPr>
          <p:cNvPr id="7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12" y="275035"/>
            <a:ext cx="10973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12" y="1600200"/>
            <a:ext cx="10973014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2" y="6244829"/>
            <a:ext cx="28448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16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82" y="6244829"/>
            <a:ext cx="386087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16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771" y="6244829"/>
            <a:ext cx="28448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165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3225" indent="-403225" algn="l" rtl="0" eaLnBrk="0" fontAlgn="base" hangingPunct="0">
        <a:spcBef>
          <a:spcPct val="15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4395" indent="-335280" algn="l" rtl="0" eaLnBrk="0" fontAlgn="base" hangingPunct="0">
        <a:spcBef>
          <a:spcPct val="15000"/>
        </a:spcBef>
        <a:spcAft>
          <a:spcPct val="0"/>
        </a:spcAft>
        <a:buChar char="–"/>
        <a:defRPr sz="3295">
          <a:solidFill>
            <a:schemeClr val="tx1"/>
          </a:solidFill>
          <a:latin typeface="+mn-lt"/>
        </a:defRPr>
      </a:lvl2pPr>
      <a:lvl3pPr marL="1344930" indent="-268605" algn="l" rtl="0" eaLnBrk="0" fontAlgn="base" hangingPunct="0">
        <a:spcBef>
          <a:spcPct val="15000"/>
        </a:spcBef>
        <a:spcAft>
          <a:spcPct val="0"/>
        </a:spcAft>
        <a:buChar char="•"/>
        <a:defRPr sz="2845">
          <a:solidFill>
            <a:schemeClr val="tx1"/>
          </a:solidFill>
          <a:latin typeface="+mn-lt"/>
        </a:defRPr>
      </a:lvl3pPr>
      <a:lvl4pPr marL="1882775" indent="-268605" algn="l" rtl="0" eaLnBrk="0" fontAlgn="base" hangingPunct="0">
        <a:spcBef>
          <a:spcPct val="15000"/>
        </a:spcBef>
        <a:spcAft>
          <a:spcPct val="0"/>
        </a:spcAft>
        <a:buChar char="–"/>
        <a:defRPr sz="2320">
          <a:solidFill>
            <a:schemeClr val="tx1"/>
          </a:solidFill>
          <a:latin typeface="+mn-lt"/>
        </a:defRPr>
      </a:lvl4pPr>
      <a:lvl5pPr marL="2421255" indent="-268605" algn="l" rtl="0" eaLnBrk="0" fontAlgn="base" hangingPunct="0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5pPr>
      <a:lvl6pPr marL="295973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6pPr>
      <a:lvl7pPr marL="349821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7pPr>
      <a:lvl8pPr marL="4036695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8pPr>
      <a:lvl9pPr marL="4574540" indent="-269240" algn="l" rtl="0" fontAlgn="base">
        <a:spcBef>
          <a:spcPct val="15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3784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1417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9049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6745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30530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53" y="0"/>
            <a:ext cx="1642601" cy="1642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11.wmf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19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7978" y="546528"/>
            <a:ext cx="8115633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-TIÊN THẮNG</a:t>
            </a:r>
            <a:endParaRPr lang="en-US" altLang="en-US" sz="262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5" y="4081837"/>
            <a:ext cx="1524030" cy="1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16380" y="3257550"/>
            <a:ext cx="1003173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BẢNG NHÂN 3, BẢNG CHIA 3 (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65" y="1545404"/>
            <a:ext cx="8592625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089251" y="5176082"/>
            <a:ext cx="5314498" cy="88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5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Xiêm</a:t>
            </a:r>
            <a:endParaRPr lang="en-US" altLang="en-US" sz="2395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395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2395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66" y="4670937"/>
            <a:ext cx="4206806" cy="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52" y="252592"/>
            <a:ext cx="1558961" cy="19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512" y="313724"/>
            <a:ext cx="1564906" cy="187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775" y="1088775"/>
            <a:ext cx="44837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6040" y="741547"/>
            <a:ext cx="1104317" cy="144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76" y="4471876"/>
            <a:ext cx="1060773" cy="7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51" y="4551546"/>
            <a:ext cx="2373677" cy="16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2" y="3622702"/>
            <a:ext cx="3200400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477" y="427907"/>
            <a:ext cx="8415987" cy="52895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77251" y="2199672"/>
            <a:ext cx="6991401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6000" b="1" dirty="0" smtClean="0">
                <a:solidFill>
                  <a:srgbClr val="0998D7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  <a:endParaRPr lang="vi-VN" sz="6000" b="1" dirty="0">
              <a:solidFill>
                <a:srgbClr val="0998D7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ả Nhà Thương Nhau - Nhạc Thiếu Nhi Xuân Mai Hay Nhấ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6808" y="8255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iluo_Video_cycle cyclo_39881673294969651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094" cy="6858000"/>
          </a:xfrm>
          <a:prstGeom prst="rect">
            <a:avLst/>
          </a:prstGeom>
        </p:spPr>
      </p:pic>
      <p:pic>
        <p:nvPicPr>
          <p:cNvPr id="3" name="speech (4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2537" y="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70" y="300990"/>
            <a:ext cx="75190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999" y="2166252"/>
            <a:ext cx="3229170" cy="4323080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3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 6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 ?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 =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6729" y="2183490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6 = ?</a:t>
            </a:r>
            <a:endParaRPr lang="en-US" sz="55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7 = ?</a:t>
            </a:r>
            <a:endParaRPr lang="en-US" sz="55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8= ?</a:t>
            </a:r>
            <a:endParaRPr lang="en-US" sz="55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9 = ?</a:t>
            </a:r>
            <a:endParaRPr lang="en-US" sz="55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10 =30</a:t>
            </a:r>
            <a:endParaRPr lang="en-US" sz="5500" b="1" dirty="0">
              <a:solidFill>
                <a:srgbClr val="135E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816735" y="-4445"/>
            <a:ext cx="14008735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3815" y="507365"/>
            <a:ext cx="4983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6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7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8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9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10 =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1 = 3 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2 = 6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3 = 9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4 = 12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5 = 15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6 = 18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7 = 21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8 = 24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9 = 27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 3 x 10= 30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7119" y="2222500"/>
            <a:ext cx="4919021" cy="292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tăng thêm 1 đơn vị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tăng thêm 3 đơn vị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153400" y="704850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088526" y="704850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872659" y="612845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325755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1323" y="291554"/>
            <a:ext cx="49220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" y="952318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82809" y="1225829"/>
            <a:ext cx="1031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625475" y="2209800"/>
          <a:ext cx="11012805" cy="309122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33270"/>
                <a:gridCol w="1551940"/>
                <a:gridCol w="1395730"/>
                <a:gridCol w="1551940"/>
                <a:gridCol w="1504315"/>
                <a:gridCol w="1576070"/>
                <a:gridCol w="1399540"/>
              </a:tblGrid>
              <a:tr h="103040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/>
                        </a:rPr>
                        <a:t>Thừa</a:t>
                      </a:r>
                      <a:r>
                        <a:rPr lang="en-US" sz="4000" b="1" dirty="0">
                          <a:effectLst/>
                        </a:rPr>
                        <a:t> </a:t>
                      </a:r>
                      <a:r>
                        <a:rPr lang="en-US" sz="4000" b="1" dirty="0" err="1">
                          <a:effectLst/>
                        </a:rPr>
                        <a:t>số</a:t>
                      </a:r>
                      <a:endParaRPr lang="en-US" sz="4000" b="1" dirty="0">
                        <a:effectLst/>
                      </a:endParaRPr>
                    </a:p>
                  </a:txBody>
                  <a:tcPr marL="6350" marR="6350" marT="6350" marB="63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3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3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</a:tr>
              <a:tr h="103040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/>
                        </a:rPr>
                        <a:t>Thừa</a:t>
                      </a:r>
                      <a:r>
                        <a:rPr lang="en-US" sz="4000" b="1" dirty="0">
                          <a:effectLst/>
                        </a:rPr>
                        <a:t> </a:t>
                      </a:r>
                      <a:r>
                        <a:rPr lang="en-US" sz="4000" b="1" dirty="0" err="1">
                          <a:effectLst/>
                        </a:rPr>
                        <a:t>số</a:t>
                      </a:r>
                      <a:endParaRPr lang="en-US" sz="4000" b="1" dirty="0">
                        <a:effectLst/>
                      </a:endParaRPr>
                    </a:p>
                  </a:txBody>
                  <a:tcPr marL="6350" marR="6350" marT="6350" marB="63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2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5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7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9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10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</a:tr>
              <a:tr h="103040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/>
                        </a:rPr>
                        <a:t>Tích</a:t>
                      </a:r>
                      <a:endParaRPr lang="en-US" sz="4000" b="1" dirty="0">
                        <a:effectLst/>
                      </a:endParaRPr>
                    </a:p>
                  </a:txBody>
                  <a:tcPr marL="6350" marR="6350" marT="6350" marB="63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6</a:t>
                      </a:r>
                      <a:endParaRPr lang="en-US" sz="4800" b="1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?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?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?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?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?</a:t>
                      </a:r>
                      <a:endParaRPr lang="en-US" sz="4800" b="1" dirty="0">
                        <a:effectLst/>
                      </a:endParaRPr>
                    </a:p>
                  </a:txBody>
                  <a:tcPr marL="6350" marR="6350" marT="6350" marB="63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98450" y="941523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80471" y="1299120"/>
            <a:ext cx="10319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-23821" y="2260130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796796" y="213965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7161" y="228713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76558" y="215245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16923" y="229993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02251" y="220962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42615" y="2389095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29301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69666" y="231147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45615" y="219405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85980" y="234153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69636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8061" y="233306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49398" y="217679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89763" y="232427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85827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6946" y="23703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302141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342506" y="23358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18455" y="2218390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258820" y="2365873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owchart: Decision 60"/>
          <p:cNvSpPr/>
          <p:nvPr/>
        </p:nvSpPr>
        <p:spPr>
          <a:xfrm>
            <a:off x="2032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2" name="Flowchart: Decision 61"/>
          <p:cNvSpPr/>
          <p:nvPr/>
        </p:nvSpPr>
        <p:spPr>
          <a:xfrm>
            <a:off x="1266420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" name="Flowchart: Decision 62"/>
          <p:cNvSpPr/>
          <p:nvPr/>
        </p:nvSpPr>
        <p:spPr>
          <a:xfrm>
            <a:off x="2512518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4" name="Flowchart: Decision 63"/>
          <p:cNvSpPr/>
          <p:nvPr/>
        </p:nvSpPr>
        <p:spPr>
          <a:xfrm>
            <a:off x="3758616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5" name="Flowchart: Decision 64"/>
          <p:cNvSpPr/>
          <p:nvPr/>
        </p:nvSpPr>
        <p:spPr>
          <a:xfrm>
            <a:off x="5004714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62508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7" name="Flowchart: Decision 66"/>
          <p:cNvSpPr/>
          <p:nvPr/>
        </p:nvSpPr>
        <p:spPr>
          <a:xfrm>
            <a:off x="7516489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8" name="Flowchart: Decision 67"/>
          <p:cNvSpPr/>
          <p:nvPr/>
        </p:nvSpPr>
        <p:spPr>
          <a:xfrm>
            <a:off x="87466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9" name="Flowchart: Decision 68"/>
          <p:cNvSpPr/>
          <p:nvPr/>
        </p:nvSpPr>
        <p:spPr>
          <a:xfrm>
            <a:off x="9976735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0" name="Flowchart: Decision 69"/>
          <p:cNvSpPr/>
          <p:nvPr/>
        </p:nvSpPr>
        <p:spPr>
          <a:xfrm>
            <a:off x="11206858" y="4623205"/>
            <a:ext cx="1099411" cy="1004777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2380" y="4943840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74362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40897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374080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62274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11026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9013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08490" y="49378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958899" y="49589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189022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0" y="3845349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b)</a:t>
            </a:r>
            <a:endParaRPr lang="en-US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0" grpId="0"/>
      <p:bldP spid="31" grpId="0" bldLvl="0" animBg="1"/>
      <p:bldP spid="32" grpId="0"/>
      <p:bldP spid="33" grpId="0" bldLvl="0" animBg="1"/>
      <p:bldP spid="34" grpId="0"/>
      <p:bldP spid="35" grpId="0" bldLvl="0" animBg="1"/>
      <p:bldP spid="36" grpId="0"/>
      <p:bldP spid="37" grpId="0" bldLvl="0" animBg="1"/>
      <p:bldP spid="38" grpId="0"/>
      <p:bldP spid="39" grpId="0" bldLvl="0" animBg="1"/>
      <p:bldP spid="40" grpId="0"/>
      <p:bldP spid="41" grpId="0" bldLvl="0" animBg="1"/>
      <p:bldP spid="42" grpId="0"/>
      <p:bldP spid="43" grpId="0" bldLvl="0" animBg="1"/>
      <p:bldP spid="44" grpId="0"/>
      <p:bldP spid="45" grpId="0" bldLvl="0" animBg="1"/>
      <p:bldP spid="46" grpId="0"/>
      <p:bldP spid="47" grpId="0" bldLvl="0" animBg="1"/>
      <p:bldP spid="48" grpId="0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50189"/>
            <a:ext cx="1161288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1812" y="25022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22723" y="654352"/>
            <a:ext cx="1005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n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cờ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vua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3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người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bàn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đấu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cờ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vua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người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Presentation</Application>
  <PresentationFormat>Widescreen</PresentationFormat>
  <Paragraphs>176</Paragraphs>
  <Slides>9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杨任东竹石体-Medium</vt:lpstr>
      <vt:lpstr>等线</vt:lpstr>
      <vt:lpstr>Times New Roman</vt:lpstr>
      <vt:lpstr>Tahoma</vt:lpstr>
      <vt:lpstr>Calibri</vt:lpstr>
      <vt:lpstr>Calibri</vt:lpstr>
      <vt:lpstr>Arial</vt:lpstr>
      <vt:lpstr>Microsoft YaHei</vt:lpstr>
      <vt:lpstr>Arial Unicode MS</vt:lpstr>
      <vt:lpstr>Calibri Light</vt:lpstr>
      <vt:lpstr>Office Theme</vt:lpstr>
      <vt:lpstr>1_Office Theme</vt:lpstr>
      <vt:lpstr>Default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XIÊM NGUYỄN</cp:lastModifiedBy>
  <cp:revision>79</cp:revision>
  <dcterms:created xsi:type="dcterms:W3CDTF">2022-05-07T14:20:00Z</dcterms:created>
  <dcterms:modified xsi:type="dcterms:W3CDTF">2025-09-28T09:07:49Z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E4340B5D493140B9902AEBDD8109B938</vt:lpwstr>
  </property>
  <property fmtid="{D5CDD505-2E9C-101B-9397-08002B2CF9AE}" pid="3" name="KSOProductBuildVer">
    <vt:lpwstr>1033-12.2.0.22549</vt:lpwstr>
  </property>
</Properties>
</file>