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gif" ContentType="image/gif"/>
  <Default Extension="wdp" ContentType="image/vnd.ms-photo"/>
  <Default Extension="wmf" ContentType="image/x-w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13"/>
  </p:notesMasterIdLst>
  <p:sldIdLst>
    <p:sldId id="2647" r:id="rId4"/>
    <p:sldId id="2646" r:id="rId5"/>
    <p:sldId id="274" r:id="rId6"/>
    <p:sldId id="2631" r:id="rId7"/>
    <p:sldId id="2632" r:id="rId8"/>
    <p:sldId id="2633" r:id="rId9"/>
    <p:sldId id="2634" r:id="rId10"/>
    <p:sldId id="2639" r:id="rId11"/>
    <p:sldId id="2641" r:id="rId12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3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8034-667D-4DFF-A68B-01864F869C8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8EDA5-497A-4249-959B-0ABDEE4892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  <p:pic>
        <p:nvPicPr>
          <p:cNvPr id="5" name="Picture 4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2"/>
            <a:ext cx="5384905" cy="4525963"/>
          </a:xfrm>
        </p:spPr>
        <p:txBody>
          <a:bodyPr/>
          <a:lstStyle>
            <a:lvl1pPr>
              <a:defRPr sz="3295"/>
            </a:lvl1pPr>
            <a:lvl2pPr>
              <a:defRPr sz="2845"/>
            </a:lvl2pPr>
            <a:lvl3pPr>
              <a:defRPr sz="2320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21" y="1600202"/>
            <a:ext cx="5384905" cy="4525963"/>
          </a:xfrm>
        </p:spPr>
        <p:txBody>
          <a:bodyPr/>
          <a:lstStyle>
            <a:lvl1pPr>
              <a:defRPr sz="3295"/>
            </a:lvl1pPr>
            <a:lvl2pPr>
              <a:defRPr sz="2845"/>
            </a:lvl2pPr>
            <a:lvl3pPr>
              <a:defRPr sz="2320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2" y="1535113"/>
            <a:ext cx="5387022" cy="639762"/>
          </a:xfrm>
        </p:spPr>
        <p:txBody>
          <a:bodyPr anchor="b"/>
          <a:lstStyle>
            <a:lvl1pPr marL="0" indent="0">
              <a:buNone/>
              <a:defRPr sz="2845" b="1"/>
            </a:lvl1pPr>
            <a:lvl2pPr marL="537845" indent="0">
              <a:buNone/>
              <a:defRPr sz="2320" b="1"/>
            </a:lvl2pPr>
            <a:lvl3pPr marL="1076325" indent="0">
              <a:buNone/>
              <a:defRPr sz="2095" b="1"/>
            </a:lvl3pPr>
            <a:lvl4pPr marL="1614170" indent="0">
              <a:buNone/>
              <a:defRPr sz="1875" b="1"/>
            </a:lvl4pPr>
            <a:lvl5pPr marL="2152650" indent="0">
              <a:buNone/>
              <a:defRPr sz="1875" b="1"/>
            </a:lvl5pPr>
            <a:lvl6pPr marL="2690495" indent="0">
              <a:buNone/>
              <a:defRPr sz="1875" b="1"/>
            </a:lvl6pPr>
            <a:lvl7pPr marL="3228975" indent="0">
              <a:buNone/>
              <a:defRPr sz="1875" b="1"/>
            </a:lvl7pPr>
            <a:lvl8pPr marL="3767455" indent="0">
              <a:buNone/>
              <a:defRPr sz="1875" b="1"/>
            </a:lvl8pPr>
            <a:lvl9pPr marL="4305300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2" y="2174875"/>
            <a:ext cx="5387022" cy="3951288"/>
          </a:xfrm>
        </p:spPr>
        <p:txBody>
          <a:bodyPr/>
          <a:lstStyle>
            <a:lvl1pPr>
              <a:defRPr sz="2845"/>
            </a:lvl1pPr>
            <a:lvl2pPr>
              <a:defRPr sz="2320"/>
            </a:lvl2pPr>
            <a:lvl3pPr>
              <a:defRPr sz="209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8" y="1535113"/>
            <a:ext cx="5389139" cy="639762"/>
          </a:xfrm>
        </p:spPr>
        <p:txBody>
          <a:bodyPr anchor="b"/>
          <a:lstStyle>
            <a:lvl1pPr marL="0" indent="0">
              <a:buNone/>
              <a:defRPr sz="2845" b="1"/>
            </a:lvl1pPr>
            <a:lvl2pPr marL="537845" indent="0">
              <a:buNone/>
              <a:defRPr sz="2320" b="1"/>
            </a:lvl2pPr>
            <a:lvl3pPr marL="1076325" indent="0">
              <a:buNone/>
              <a:defRPr sz="2095" b="1"/>
            </a:lvl3pPr>
            <a:lvl4pPr marL="1614170" indent="0">
              <a:buNone/>
              <a:defRPr sz="1875" b="1"/>
            </a:lvl4pPr>
            <a:lvl5pPr marL="2152650" indent="0">
              <a:buNone/>
              <a:defRPr sz="1875" b="1"/>
            </a:lvl5pPr>
            <a:lvl6pPr marL="2690495" indent="0">
              <a:buNone/>
              <a:defRPr sz="1875" b="1"/>
            </a:lvl6pPr>
            <a:lvl7pPr marL="3228975" indent="0">
              <a:buNone/>
              <a:defRPr sz="1875" b="1"/>
            </a:lvl7pPr>
            <a:lvl8pPr marL="3767455" indent="0">
              <a:buNone/>
              <a:defRPr sz="1875" b="1"/>
            </a:lvl8pPr>
            <a:lvl9pPr marL="4305300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8" y="2174875"/>
            <a:ext cx="5389139" cy="3951288"/>
          </a:xfrm>
        </p:spPr>
        <p:txBody>
          <a:bodyPr/>
          <a:lstStyle>
            <a:lvl1pPr>
              <a:defRPr sz="2845"/>
            </a:lvl1pPr>
            <a:lvl2pPr>
              <a:defRPr sz="2320"/>
            </a:lvl2pPr>
            <a:lvl3pPr>
              <a:defRPr sz="209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50"/>
            <a:ext cx="4011163" cy="1162050"/>
          </a:xfrm>
        </p:spPr>
        <p:txBody>
          <a:bodyPr anchor="b"/>
          <a:lstStyle>
            <a:lvl1pPr algn="l">
              <a:defRPr sz="232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26" y="273051"/>
            <a:ext cx="6815800" cy="5853113"/>
          </a:xfrm>
        </p:spPr>
        <p:txBody>
          <a:bodyPr/>
          <a:lstStyle>
            <a:lvl1pPr>
              <a:defRPr sz="3745"/>
            </a:lvl1pPr>
            <a:lvl2pPr>
              <a:defRPr sz="3295"/>
            </a:lvl2pPr>
            <a:lvl3pPr>
              <a:defRPr sz="2845"/>
            </a:lvl3pPr>
            <a:lvl4pPr>
              <a:defRPr sz="2320"/>
            </a:lvl4pPr>
            <a:lvl5pPr>
              <a:defRPr sz="2320"/>
            </a:lvl5pPr>
            <a:lvl6pPr>
              <a:defRPr sz="2320"/>
            </a:lvl6pPr>
            <a:lvl7pPr>
              <a:defRPr sz="2320"/>
            </a:lvl7pPr>
            <a:lvl8pPr>
              <a:defRPr sz="2320"/>
            </a:lvl8pPr>
            <a:lvl9pPr>
              <a:defRPr sz="23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1"/>
            <a:ext cx="4011163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37845" indent="0">
              <a:buNone/>
              <a:defRPr sz="1425"/>
            </a:lvl2pPr>
            <a:lvl3pPr marL="1076325" indent="0">
              <a:buNone/>
              <a:defRPr sz="1200"/>
            </a:lvl3pPr>
            <a:lvl4pPr marL="1614170" indent="0">
              <a:buNone/>
              <a:defRPr sz="1050"/>
            </a:lvl4pPr>
            <a:lvl5pPr marL="2152650" indent="0">
              <a:buNone/>
              <a:defRPr sz="1050"/>
            </a:lvl5pPr>
            <a:lvl6pPr marL="2690495" indent="0">
              <a:buNone/>
              <a:defRPr sz="1050"/>
            </a:lvl6pPr>
            <a:lvl7pPr marL="3228975" indent="0">
              <a:buNone/>
              <a:defRPr sz="1050"/>
            </a:lvl7pPr>
            <a:lvl8pPr marL="3767455" indent="0">
              <a:buNone/>
              <a:defRPr sz="1050"/>
            </a:lvl8pPr>
            <a:lvl9pPr marL="43053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64" y="4800601"/>
            <a:ext cx="7315343" cy="566738"/>
          </a:xfrm>
        </p:spPr>
        <p:txBody>
          <a:bodyPr anchor="b"/>
          <a:lstStyle>
            <a:lvl1pPr algn="l">
              <a:defRPr sz="232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64" y="612775"/>
            <a:ext cx="7315343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7845" indent="0">
              <a:buNone/>
              <a:defRPr sz="3295"/>
            </a:lvl2pPr>
            <a:lvl3pPr marL="1076325" indent="0">
              <a:buNone/>
              <a:defRPr sz="2845"/>
            </a:lvl3pPr>
            <a:lvl4pPr marL="1614170" indent="0">
              <a:buNone/>
              <a:defRPr sz="2320"/>
            </a:lvl4pPr>
            <a:lvl5pPr marL="2152650" indent="0">
              <a:buNone/>
              <a:defRPr sz="2320"/>
            </a:lvl5pPr>
            <a:lvl6pPr marL="2690495" indent="0">
              <a:buNone/>
              <a:defRPr sz="2320"/>
            </a:lvl6pPr>
            <a:lvl7pPr marL="3228975" indent="0">
              <a:buNone/>
              <a:defRPr sz="2320"/>
            </a:lvl7pPr>
            <a:lvl8pPr marL="3767455" indent="0">
              <a:buNone/>
              <a:defRPr sz="2320"/>
            </a:lvl8pPr>
            <a:lvl9pPr marL="4305300" indent="0">
              <a:buNone/>
              <a:defRPr sz="232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64" y="5367339"/>
            <a:ext cx="7315343" cy="804862"/>
          </a:xfrm>
        </p:spPr>
        <p:txBody>
          <a:bodyPr/>
          <a:lstStyle>
            <a:lvl1pPr marL="0" indent="0">
              <a:buNone/>
              <a:defRPr sz="1650"/>
            </a:lvl1pPr>
            <a:lvl2pPr marL="537845" indent="0">
              <a:buNone/>
              <a:defRPr sz="1425"/>
            </a:lvl2pPr>
            <a:lvl3pPr marL="1076325" indent="0">
              <a:buNone/>
              <a:defRPr sz="1200"/>
            </a:lvl3pPr>
            <a:lvl4pPr marL="1614170" indent="0">
              <a:buNone/>
              <a:defRPr sz="1050"/>
            </a:lvl4pPr>
            <a:lvl5pPr marL="2152650" indent="0">
              <a:buNone/>
              <a:defRPr sz="1050"/>
            </a:lvl5pPr>
            <a:lvl6pPr marL="2690495" indent="0">
              <a:buNone/>
              <a:defRPr sz="1050"/>
            </a:lvl6pPr>
            <a:lvl7pPr marL="3228975" indent="0">
              <a:buNone/>
              <a:defRPr sz="1050"/>
            </a:lvl7pPr>
            <a:lvl8pPr marL="3767455" indent="0">
              <a:buNone/>
              <a:defRPr sz="1050"/>
            </a:lvl8pPr>
            <a:lvl9pPr marL="43053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372" y="274640"/>
            <a:ext cx="274325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2" y="274640"/>
            <a:ext cx="802655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  <p:pic>
        <p:nvPicPr>
          <p:cNvPr id="6" name="Picture 5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8" y="2130427"/>
            <a:ext cx="1036340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36" y="3886200"/>
            <a:ext cx="853456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7845" indent="0" algn="ctr">
              <a:buNone/>
              <a:defRPr/>
            </a:lvl2pPr>
            <a:lvl3pPr marL="1076325" indent="0" algn="ctr">
              <a:buNone/>
              <a:defRPr/>
            </a:lvl3pPr>
            <a:lvl4pPr marL="1614170" indent="0" algn="ctr">
              <a:buNone/>
              <a:defRPr/>
            </a:lvl4pPr>
            <a:lvl5pPr marL="2152650" indent="0" algn="ctr">
              <a:buNone/>
              <a:defRPr/>
            </a:lvl5pPr>
            <a:lvl6pPr marL="2690495" indent="0" algn="ctr">
              <a:buNone/>
              <a:defRPr/>
            </a:lvl6pPr>
            <a:lvl7pPr marL="3228975" indent="0" algn="ctr">
              <a:buNone/>
              <a:defRPr/>
            </a:lvl7pPr>
            <a:lvl8pPr marL="3767455" indent="0" algn="ctr">
              <a:buNone/>
              <a:defRPr/>
            </a:lvl8pPr>
            <a:lvl9pPr marL="43053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03" y="4406900"/>
            <a:ext cx="10363402" cy="1362075"/>
          </a:xfrm>
        </p:spPr>
        <p:txBody>
          <a:bodyPr anchor="t"/>
          <a:lstStyle>
            <a:lvl1pPr algn="l">
              <a:defRPr sz="472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03" y="2906714"/>
            <a:ext cx="10363402" cy="1500187"/>
          </a:xfrm>
        </p:spPr>
        <p:txBody>
          <a:bodyPr anchor="b"/>
          <a:lstStyle>
            <a:lvl1pPr marL="0" indent="0">
              <a:buNone/>
              <a:defRPr sz="2320"/>
            </a:lvl1pPr>
            <a:lvl2pPr marL="537845" indent="0">
              <a:buNone/>
              <a:defRPr sz="2095"/>
            </a:lvl2pPr>
            <a:lvl3pPr marL="1076325" indent="0">
              <a:buNone/>
              <a:defRPr sz="1875"/>
            </a:lvl3pPr>
            <a:lvl4pPr marL="1614170" indent="0">
              <a:buNone/>
              <a:defRPr sz="1650"/>
            </a:lvl4pPr>
            <a:lvl5pPr marL="2152650" indent="0">
              <a:buNone/>
              <a:defRPr sz="1650"/>
            </a:lvl5pPr>
            <a:lvl6pPr marL="2690495" indent="0">
              <a:buNone/>
              <a:defRPr sz="1650"/>
            </a:lvl6pPr>
            <a:lvl7pPr marL="3228975" indent="0">
              <a:buNone/>
              <a:defRPr sz="1650"/>
            </a:lvl7pPr>
            <a:lvl8pPr marL="3767455" indent="0">
              <a:buNone/>
              <a:defRPr sz="1650"/>
            </a:lvl8pPr>
            <a:lvl9pPr marL="4305300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12" y="275035"/>
            <a:ext cx="1097301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12" y="1600200"/>
            <a:ext cx="10973014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12" y="6244829"/>
            <a:ext cx="28448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16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82" y="6244829"/>
            <a:ext cx="386087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16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771" y="6244829"/>
            <a:ext cx="28448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165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03225" indent="-403225" algn="l" rtl="0" eaLnBrk="0" fontAlgn="base" hangingPunct="0">
        <a:spcBef>
          <a:spcPct val="15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4395" indent="-335280" algn="l" rtl="0" eaLnBrk="0" fontAlgn="base" hangingPunct="0">
        <a:spcBef>
          <a:spcPct val="15000"/>
        </a:spcBef>
        <a:spcAft>
          <a:spcPct val="0"/>
        </a:spcAft>
        <a:buChar char="–"/>
        <a:defRPr sz="3295">
          <a:solidFill>
            <a:schemeClr val="tx1"/>
          </a:solidFill>
          <a:latin typeface="+mn-lt"/>
        </a:defRPr>
      </a:lvl2pPr>
      <a:lvl3pPr marL="1344930" indent="-268605" algn="l" rtl="0" eaLnBrk="0" fontAlgn="base" hangingPunct="0">
        <a:spcBef>
          <a:spcPct val="15000"/>
        </a:spcBef>
        <a:spcAft>
          <a:spcPct val="0"/>
        </a:spcAft>
        <a:buChar char="•"/>
        <a:defRPr sz="2845">
          <a:solidFill>
            <a:schemeClr val="tx1"/>
          </a:solidFill>
          <a:latin typeface="+mn-lt"/>
        </a:defRPr>
      </a:lvl3pPr>
      <a:lvl4pPr marL="1882775" indent="-268605" algn="l" rtl="0" eaLnBrk="0" fontAlgn="base" hangingPunct="0">
        <a:spcBef>
          <a:spcPct val="15000"/>
        </a:spcBef>
        <a:spcAft>
          <a:spcPct val="0"/>
        </a:spcAft>
        <a:buChar char="–"/>
        <a:defRPr sz="2320">
          <a:solidFill>
            <a:schemeClr val="tx1"/>
          </a:solidFill>
          <a:latin typeface="+mn-lt"/>
        </a:defRPr>
      </a:lvl4pPr>
      <a:lvl5pPr marL="2421255" indent="-268605" algn="l" rtl="0" eaLnBrk="0" fontAlgn="base" hangingPunct="0">
        <a:spcBef>
          <a:spcPct val="15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5pPr>
      <a:lvl6pPr marL="2959735" indent="-269240" algn="l" rtl="0" fontAlgn="base">
        <a:spcBef>
          <a:spcPct val="15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6pPr>
      <a:lvl7pPr marL="3498215" indent="-269240" algn="l" rtl="0" fontAlgn="base">
        <a:spcBef>
          <a:spcPct val="15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7pPr>
      <a:lvl8pPr marL="4036695" indent="-269240" algn="l" rtl="0" fontAlgn="base">
        <a:spcBef>
          <a:spcPct val="15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8pPr>
      <a:lvl9pPr marL="4574540" indent="-269240" algn="l" rtl="0" fontAlgn="base">
        <a:spcBef>
          <a:spcPct val="15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3784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3pPr>
      <a:lvl4pPr marL="161417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4pPr>
      <a:lvl5pPr marL="215265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5pPr>
      <a:lvl6pPr marL="269049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6pPr>
      <a:lvl7pPr marL="322897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7pPr>
      <a:lvl8pPr marL="376745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8pPr>
      <a:lvl9pPr marL="430530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9.wm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wmf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10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21.png"/><Relationship Id="rId7" Type="http://schemas.openxmlformats.org/officeDocument/2006/relationships/image" Target="../media/image20.GI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tags" Target="../tags/tag8.xml"/><Relationship Id="rId2" Type="http://schemas.openxmlformats.org/officeDocument/2006/relationships/image" Target="../media/image25.png"/><Relationship Id="rId1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7978" y="546528"/>
            <a:ext cx="8115633" cy="50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2" tIns="53815" rIns="107632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TOÀN THẮNG -TIÊN THẮNG</a:t>
            </a:r>
            <a:endParaRPr lang="en-US" altLang="en-US" sz="262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5" y="4081837"/>
            <a:ext cx="1524030" cy="19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16380" y="3257550"/>
            <a:ext cx="1003173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2" tIns="53815" rIns="107632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9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BẢNG NHÂN 4, BẢNG CHIA 4 (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65" y="1545404"/>
            <a:ext cx="8592625" cy="14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2" tIns="53815" rIns="107632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4495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4495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089251" y="5176082"/>
            <a:ext cx="5314498" cy="88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2" tIns="53815" rIns="107632" bIns="53815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95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Nguyễn Thị Xiêm</a:t>
            </a:r>
            <a:endParaRPr lang="en-US" altLang="en-US" sz="2395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395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3C5</a:t>
            </a:r>
            <a:endParaRPr lang="en-US" altLang="en-US" sz="2395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66" y="4670937"/>
            <a:ext cx="4206806" cy="15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52" y="252592"/>
            <a:ext cx="1558961" cy="199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512" y="313724"/>
            <a:ext cx="1564906" cy="187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775" y="1088775"/>
            <a:ext cx="448379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6040" y="741547"/>
            <a:ext cx="1104317" cy="144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76" y="4471876"/>
            <a:ext cx="1060773" cy="7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51" y="4551546"/>
            <a:ext cx="2373677" cy="169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7334" y="537365"/>
            <a:ext cx="10528588" cy="1592674"/>
            <a:chOff x="985282" y="914400"/>
            <a:chExt cx="10528588" cy="1592674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84673" y="1091664"/>
              <a:ext cx="9459471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ô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ô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554110" y="2183564"/>
            <a:ext cx="2282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18903" y="2323918"/>
            <a:ext cx="5346299" cy="3676925"/>
            <a:chOff x="707923" y="2323918"/>
            <a:chExt cx="5346299" cy="3676925"/>
          </a:xfrm>
        </p:grpSpPr>
        <p:pic>
          <p:nvPicPr>
            <p:cNvPr id="45" name="Picture 44" descr="Text&#10;&#10;Description automatically generated with medium confidence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7371" r="1973" b="19149"/>
            <a:stretch>
              <a:fillRect/>
            </a:stretch>
          </p:blipFill>
          <p:spPr>
            <a:xfrm>
              <a:off x="707923" y="2323918"/>
              <a:ext cx="4778477" cy="367692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75745" y="3828871"/>
              <a:ext cx="477847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ô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: 4 bánh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 ô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: ? Bánh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497367" y="238051"/>
            <a:ext cx="406400" cy="406400"/>
          </a:xfrm>
          <a:prstGeom prst="rect">
            <a:avLst/>
          </a:prstGeom>
        </p:spPr>
      </p:pic>
      <p:pic>
        <p:nvPicPr>
          <p:cNvPr id="5" name="pixverse%2Fmp4%2Fmedia%2Fweb%2Fcbd3c2ae-6e3c-4c74-b4f4-6c4c35bca7bc_seed1459332020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2458512"/>
            <a:ext cx="4570964" cy="4322922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pic>
        <p:nvPicPr>
          <p:cNvPr id="6" name="Picture 5" descr="A picture containing ico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43" y="3505050"/>
            <a:ext cx="1489344" cy="1488568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404003" y="279337"/>
            <a:ext cx="5151783" cy="1933105"/>
            <a:chOff x="4636578" y="3024848"/>
            <a:chExt cx="3962400" cy="1933105"/>
          </a:xfrm>
        </p:grpSpPr>
        <p:sp>
          <p:nvSpPr>
            <p:cNvPr id="42" name="Speech Bubble: Rectangle with Corners Rounded 41"/>
            <p:cNvSpPr/>
            <p:nvPr/>
          </p:nvSpPr>
          <p:spPr>
            <a:xfrm>
              <a:off x="4636578" y="3024848"/>
              <a:ext cx="3962400" cy="1933105"/>
            </a:xfrm>
            <a:prstGeom prst="wedgeRoundRectCallout">
              <a:avLst>
                <a:gd name="adj1" fmla="val -33325"/>
                <a:gd name="adj2" fmla="val 63011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06652" y="3294192"/>
              <a:ext cx="3822250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chóng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cánh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chóng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cánh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4" name="Rectangle: Rounded Corners 43"/>
          <p:cNvSpPr/>
          <p:nvPr/>
        </p:nvSpPr>
        <p:spPr>
          <a:xfrm>
            <a:off x="5624021" y="2497316"/>
            <a:ext cx="3343274" cy="931684"/>
          </a:xfrm>
          <a:prstGeom prst="roundRect">
            <a:avLst/>
          </a:prstGeom>
          <a:solidFill>
            <a:srgbClr val="E2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4 X 5 = ?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5624021" y="3759200"/>
            <a:ext cx="53720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+ 4 + 4 + 4 + 4 = 20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5624021" y="5127624"/>
            <a:ext cx="28955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5 = 20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5" y="0"/>
            <a:ext cx="4105275" cy="172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8987" y="3429000"/>
            <a:ext cx="3427964" cy="3241947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pic>
        <p:nvPicPr>
          <p:cNvPr id="29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7999" y="2166252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1 = 4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2 = 8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3 = ?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4 = ?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5 = ?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6729" y="2183490"/>
            <a:ext cx="3427964" cy="4324261"/>
          </a:xfrm>
          <a:custGeom>
            <a:avLst/>
            <a:gdLst>
              <a:gd name="connsiteX0" fmla="*/ 0 w 3427964"/>
              <a:gd name="connsiteY0" fmla="*/ 0 h 4324261"/>
              <a:gd name="connsiteX1" fmla="*/ 3427964 w 3427964"/>
              <a:gd name="connsiteY1" fmla="*/ 0 h 4324261"/>
              <a:gd name="connsiteX2" fmla="*/ 3427964 w 3427964"/>
              <a:gd name="connsiteY2" fmla="*/ 4324261 h 4324261"/>
              <a:gd name="connsiteX3" fmla="*/ 0 w 3427964"/>
              <a:gd name="connsiteY3" fmla="*/ 4324261 h 4324261"/>
              <a:gd name="connsiteX4" fmla="*/ 0 w 3427964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4324261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935743"/>
                  <a:pt x="3454497" y="2924747"/>
                  <a:pt x="3427964" y="4324261"/>
                </a:cubicBezTo>
                <a:cubicBezTo>
                  <a:pt x="2265423" y="4480547"/>
                  <a:pt x="45922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427964" h="4324261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592936"/>
                  <a:pt x="3513020" y="3569767"/>
                  <a:pt x="3427964" y="4324261"/>
                </a:cubicBezTo>
                <a:cubicBezTo>
                  <a:pt x="2232329" y="4370131"/>
                  <a:pt x="1632032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6 = ?</a:t>
            </a:r>
            <a:endParaRPr lang="en-US" sz="5500" b="1" dirty="0">
              <a:solidFill>
                <a:srgbClr val="135E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7 = ?</a:t>
            </a:r>
            <a:endParaRPr lang="en-US" sz="5500" b="1" dirty="0">
              <a:solidFill>
                <a:srgbClr val="135E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8 = ?</a:t>
            </a:r>
            <a:endParaRPr lang="en-US" sz="5500" b="1" dirty="0">
              <a:solidFill>
                <a:srgbClr val="135E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9 = ?</a:t>
            </a:r>
            <a:endParaRPr lang="en-US" sz="5500" b="1" dirty="0">
              <a:solidFill>
                <a:srgbClr val="135E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10 = 40</a:t>
            </a:r>
            <a:endParaRPr lang="en-US" sz="5500" b="1" dirty="0">
              <a:solidFill>
                <a:srgbClr val="135E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605459" y="-402152"/>
            <a:ext cx="4884320" cy="4389120"/>
            <a:chOff x="8010425" y="-416560"/>
            <a:chExt cx="4389120" cy="4389120"/>
          </a:xfrm>
        </p:grpSpPr>
        <p:pic>
          <p:nvPicPr>
            <p:cNvPr id="35" name="Picture 34" descr="A picture containing light&#10;&#10;Description automatically generate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x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BD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00664" y="1323835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478699" y="519859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 = 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2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3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4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5</a:t>
            </a:r>
            <a:r>
              <a:rPr kumimoji="0" lang="en-US" sz="5500" b="1" i="0" u="none" strike="noStrike" kern="120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6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7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8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9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10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7975500" y="612844"/>
            <a:ext cx="2528489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1 = 4 </a:t>
            </a:r>
            <a:endParaRPr lang="en-US" sz="3600" b="1" spc="300" dirty="0">
              <a:solidFill>
                <a:srgbClr val="017A45"/>
              </a:solidFill>
            </a:endParaRP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2 = 8</a:t>
            </a:r>
            <a:endParaRPr lang="en-US" sz="3600" b="1" spc="300" dirty="0">
              <a:solidFill>
                <a:srgbClr val="017A45"/>
              </a:solidFill>
            </a:endParaRP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3 = 12</a:t>
            </a:r>
            <a:endParaRPr lang="en-US" sz="3600" b="1" spc="300" dirty="0">
              <a:solidFill>
                <a:srgbClr val="017A45"/>
              </a:solidFill>
            </a:endParaRP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4 = 16</a:t>
            </a:r>
            <a:endParaRPr lang="en-US" sz="3600" b="1" spc="300" dirty="0">
              <a:solidFill>
                <a:srgbClr val="017A45"/>
              </a:solidFill>
            </a:endParaRP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5 = 20</a:t>
            </a:r>
            <a:endParaRPr lang="en-US" sz="3600" b="1" spc="300" dirty="0">
              <a:solidFill>
                <a:srgbClr val="017A45"/>
              </a:solidFill>
            </a:endParaRP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6 = 24</a:t>
            </a:r>
            <a:endParaRPr lang="en-US" sz="3600" b="1" spc="300" dirty="0">
              <a:solidFill>
                <a:srgbClr val="017A45"/>
              </a:solidFill>
            </a:endParaRP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7 = 28</a:t>
            </a:r>
            <a:endParaRPr lang="en-US" sz="3600" b="1" spc="300" dirty="0">
              <a:solidFill>
                <a:srgbClr val="017A45"/>
              </a:solidFill>
            </a:endParaRP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8 = 32</a:t>
            </a:r>
            <a:endParaRPr lang="en-US" sz="3600" b="1" spc="300" dirty="0">
              <a:solidFill>
                <a:srgbClr val="017A45"/>
              </a:solidFill>
            </a:endParaRP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9 = 36</a:t>
            </a:r>
            <a:endParaRPr lang="en-US" sz="3600" b="1" spc="300" dirty="0">
              <a:solidFill>
                <a:srgbClr val="017A45"/>
              </a:solidFill>
            </a:endParaRP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4 x 10= 40</a:t>
            </a:r>
            <a:endParaRPr lang="en-US" sz="3600" b="1" spc="300" dirty="0">
              <a:solidFill>
                <a:srgbClr val="017A4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3699" y="301079"/>
            <a:ext cx="343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6" name="Picture 75" descr="Graphical user interfac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solidFill>
                <a:prstClr val="white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B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8" grpId="0"/>
      <p:bldP spid="7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 = 4 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2 = 8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3 = 12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4 = 16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5 = 20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6 = 24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7 = 28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8 = 32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9 = 36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10= 40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1" name="Picture 20" descr="A picture containing text, room, doll, gambling hous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7986349" y="685799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8844605" y="685799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9719523" y="612844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Hương Thảo –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Zalo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0972115126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295736" y="58615"/>
            <a:ext cx="2327342" cy="1005840"/>
            <a:chOff x="152400" y="1981200"/>
            <a:chExt cx="2781292" cy="1005840"/>
          </a:xfrm>
          <a:solidFill>
            <a:srgbClr val="FFABC1"/>
          </a:solidFill>
        </p:grpSpPr>
        <p:sp>
          <p:nvSpPr>
            <p:cNvPr id="18" name="Rectangle: Rounded Corners 17"/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2725" y="2080736"/>
              <a:ext cx="1239122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/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162877" y="2747247"/>
          <a:ext cx="9978885" cy="260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55"/>
                <a:gridCol w="1425555"/>
                <a:gridCol w="1425555"/>
                <a:gridCol w="1425555"/>
                <a:gridCol w="1425555"/>
                <a:gridCol w="1425555"/>
                <a:gridCol w="1425555"/>
              </a:tblGrid>
              <a:tr h="868602">
                <a:tc rowSpan="2"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8602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8602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: Rounded Corners 3"/>
          <p:cNvSpPr/>
          <p:nvPr/>
        </p:nvSpPr>
        <p:spPr>
          <a:xfrm>
            <a:off x="4244009" y="4591878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5583876" y="4591878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7134380" y="4591877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8474247" y="4591877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9869554" y="4562057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/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528588" cy="1239212"/>
            <a:chOff x="985282" y="914399"/>
            <a:chExt cx="105285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122675" y="1112583"/>
              <a:ext cx="628094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thiếu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7844" y="2452469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618" y="2329818"/>
            <a:ext cx="914400" cy="884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5795" y="2363212"/>
            <a:ext cx="914400" cy="884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2248" y="2359632"/>
            <a:ext cx="914400" cy="884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75309" y="2359632"/>
            <a:ext cx="954312" cy="88458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3479" y="2352376"/>
            <a:ext cx="1008733" cy="88458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9933" y="2329816"/>
            <a:ext cx="914400" cy="884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3624" y="2329815"/>
            <a:ext cx="914400" cy="88458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38720" y="2329815"/>
            <a:ext cx="914400" cy="884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28912" y="2329815"/>
            <a:ext cx="914400" cy="884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98734" y="2329815"/>
            <a:ext cx="914400" cy="88458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1634046" y="2577501"/>
            <a:ext cx="317943" cy="1720300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2222" y="3730227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ight Brace 26"/>
          <p:cNvSpPr/>
          <p:nvPr/>
        </p:nvSpPr>
        <p:spPr>
          <a:xfrm rot="5400000">
            <a:off x="3187951" y="2743897"/>
            <a:ext cx="333913" cy="1403480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9097" y="3680522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347376" y="2454893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5556691" y="2406126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7739740" y="2406126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9876062" y="2406126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226" y="4710459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2086" y="4610365"/>
            <a:ext cx="1028635" cy="8845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825467" y="4630498"/>
            <a:ext cx="1035757" cy="8845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978662" y="4617622"/>
            <a:ext cx="1057664" cy="8845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71703" y="4636956"/>
            <a:ext cx="1120842" cy="884583"/>
          </a:xfrm>
          <a:prstGeom prst="ellips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27922" y="4610365"/>
            <a:ext cx="1082688" cy="88458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586458" y="4575943"/>
            <a:ext cx="1013668" cy="8845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656033" y="4587805"/>
            <a:ext cx="1082688" cy="88458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772757" y="4587805"/>
            <a:ext cx="1037534" cy="8845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1090733" y="4550042"/>
            <a:ext cx="914400" cy="8845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932158" y="4558565"/>
            <a:ext cx="1076674" cy="88458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ight Brace 45"/>
          <p:cNvSpPr/>
          <p:nvPr/>
        </p:nvSpPr>
        <p:spPr>
          <a:xfrm rot="5400000">
            <a:off x="1445484" y="4890369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ight Brace 46"/>
          <p:cNvSpPr/>
          <p:nvPr/>
        </p:nvSpPr>
        <p:spPr>
          <a:xfrm rot="5400000">
            <a:off x="3007169" y="5024721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82689" y="4717852"/>
            <a:ext cx="1017550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438856" y="4713268"/>
            <a:ext cx="997799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675974" y="4664116"/>
            <a:ext cx="988229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993149" y="4645504"/>
            <a:ext cx="986789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7853" y="589976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35034" y="585716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7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SHAPE_LOCKS" val="959"/>
</p:tagLst>
</file>

<file path=ppt/tags/tag6.xml><?xml version="1.0" encoding="utf-8"?>
<p:tagLst xmlns:p="http://schemas.openxmlformats.org/presentationml/2006/main">
  <p:tag name="SHAPE_LOCKS" val="16"/>
</p:tagLst>
</file>

<file path=ppt/tags/tag7.xml><?xml version="1.0" encoding="utf-8"?>
<p:tagLst xmlns:p="http://schemas.openxmlformats.org/presentationml/2006/main">
  <p:tag name="SHAPE_LOCKS" val="16"/>
</p:tagLst>
</file>

<file path=ppt/tags/tag8.xml><?xml version="1.0" encoding="utf-8"?>
<p:tagLst xmlns:p="http://schemas.openxmlformats.org/presentationml/2006/main">
  <p:tag name="FILL" val="a1"/>
</p:tagLst>
</file>

<file path=ppt/tags/tag9.xml><?xml version="1.0" encoding="utf-8"?>
<p:tagLst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WPS Presentation</Application>
  <PresentationFormat>Widescreen</PresentationFormat>
  <Paragraphs>238</Paragraphs>
  <Slides>10</Slides>
  <Notes>5</Notes>
  <HiddenSlides>0</HiddenSlides>
  <MMClips>9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SimSun</vt:lpstr>
      <vt:lpstr>Wingdings</vt:lpstr>
      <vt:lpstr>#9Slide02 Noi dung dai</vt:lpstr>
      <vt:lpstr>#9Slide02 Noi dung dai</vt:lpstr>
      <vt:lpstr>Calibri</vt:lpstr>
      <vt:lpstr>Calibri</vt:lpstr>
      <vt:lpstr>Times New Roman</vt:lpstr>
      <vt:lpstr>Segoe Print</vt:lpstr>
      <vt:lpstr>Arial</vt:lpstr>
      <vt:lpstr>等线</vt:lpstr>
      <vt:lpstr>Wide Latin</vt:lpstr>
      <vt:lpstr>#9Slide02 Tieu de dai</vt:lpstr>
      <vt:lpstr>Microsoft YaHei</vt:lpstr>
      <vt:lpstr>Arial Unicode MS</vt:lpstr>
      <vt:lpstr>1_Office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XIÊM NGUYỄN</cp:lastModifiedBy>
  <cp:revision>57</cp:revision>
  <dcterms:created xsi:type="dcterms:W3CDTF">2022-05-08T14:13:00Z</dcterms:created>
  <dcterms:modified xsi:type="dcterms:W3CDTF">2025-09-28T14:03:37Z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A07B644CDE2945F48F8EDC703B401711_13</vt:lpwstr>
  </property>
  <property fmtid="{D5CDD505-2E9C-101B-9397-08002B2CF9AE}" pid="3" name="KSOProductBuildVer">
    <vt:lpwstr>1033-12.2.0.22549</vt:lpwstr>
  </property>
</Properties>
</file>