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4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5" r:id="rId2"/>
    <p:sldMasterId id="2147483726" r:id="rId3"/>
    <p:sldMasterId id="2147483762" r:id="rId4"/>
    <p:sldMasterId id="2147483774" r:id="rId5"/>
    <p:sldMasterId id="2147483786" r:id="rId6"/>
  </p:sldMasterIdLst>
  <p:notesMasterIdLst>
    <p:notesMasterId r:id="rId22"/>
  </p:notesMasterIdLst>
  <p:sldIdLst>
    <p:sldId id="346" r:id="rId7"/>
    <p:sldId id="289" r:id="rId8"/>
    <p:sldId id="272" r:id="rId9"/>
    <p:sldId id="269" r:id="rId10"/>
    <p:sldId id="316" r:id="rId11"/>
    <p:sldId id="322" r:id="rId12"/>
    <p:sldId id="332" r:id="rId13"/>
    <p:sldId id="347" r:id="rId14"/>
    <p:sldId id="349" r:id="rId15"/>
    <p:sldId id="348" r:id="rId16"/>
    <p:sldId id="350" r:id="rId17"/>
    <p:sldId id="431" r:id="rId18"/>
    <p:sldId id="334" r:id="rId19"/>
    <p:sldId id="321" r:id="rId20"/>
    <p:sldId id="432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002" autoAdjust="0"/>
    <p:restoredTop sz="88934" autoAdjust="0"/>
  </p:normalViewPr>
  <p:slideViewPr>
    <p:cSldViewPr snapToGrid="0">
      <p:cViewPr varScale="1">
        <p:scale>
          <a:sx n="84" d="100"/>
          <a:sy n="84" d="100"/>
        </p:scale>
        <p:origin x="701" y="10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3D25C9-C392-42B0-A105-BF9DF331BC1B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974927-ADC0-4F85-968E-41B53E23199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3629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emf"/><Relationship Id="rId3" Type="http://schemas.openxmlformats.org/officeDocument/2006/relationships/image" Target="../media/image4.emf"/><Relationship Id="rId7" Type="http://schemas.openxmlformats.org/officeDocument/2006/relationships/image" Target="../media/image8.emf"/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emf"/><Relationship Id="rId5" Type="http://schemas.openxmlformats.org/officeDocument/2006/relationships/image" Target="../media/image6.emf"/><Relationship Id="rId10" Type="http://schemas.openxmlformats.org/officeDocument/2006/relationships/image" Target="../media/image11.emf"/><Relationship Id="rId4" Type="http://schemas.openxmlformats.org/officeDocument/2006/relationships/image" Target="../media/image5.emf"/><Relationship Id="rId9" Type="http://schemas.openxmlformats.org/officeDocument/2006/relationships/image" Target="../media/image10.emf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2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17.png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17.png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04DDEA23-F162-44E4-9055-403EDED3A5D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721531" y="167002"/>
            <a:ext cx="9470832" cy="6522393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AE559E8-1AF6-40E0-9FC6-BCBE3B223B04}"/>
              </a:ext>
            </a:extLst>
          </p:cNvPr>
          <p:cNvSpPr/>
          <p:nvPr userDrawn="1"/>
        </p:nvSpPr>
        <p:spPr>
          <a:xfrm>
            <a:off x="2228857" y="-380211"/>
            <a:ext cx="7616821" cy="7616821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F975C8BF-6AD1-4AC6-8615-4441907E5DBE}"/>
              </a:ext>
            </a:extLst>
          </p:cNvPr>
          <p:cNvSpPr/>
          <p:nvPr userDrawn="1"/>
        </p:nvSpPr>
        <p:spPr>
          <a:xfrm>
            <a:off x="3694807" y="927085"/>
            <a:ext cx="4705452" cy="470545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10" name="椭圆 9">
            <a:extLst>
              <a:ext uri="{FF2B5EF4-FFF2-40B4-BE49-F238E27FC236}">
                <a16:creationId xmlns:a16="http://schemas.microsoft.com/office/drawing/2014/main" id="{71B60FF5-1759-4A3F-B198-18C64EA81C71}"/>
              </a:ext>
            </a:extLst>
          </p:cNvPr>
          <p:cNvSpPr/>
          <p:nvPr userDrawn="1"/>
        </p:nvSpPr>
        <p:spPr>
          <a:xfrm>
            <a:off x="4456806" y="1600192"/>
            <a:ext cx="3221142" cy="3221142"/>
          </a:xfrm>
          <a:prstGeom prst="ellipse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7385C0D1-6F0C-46AC-9C89-F4371482C43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032887" y="1512072"/>
            <a:ext cx="2047535" cy="3377312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3AAFB050-9D8A-491A-A4E4-355A7F5E417B}"/>
              </a:ext>
            </a:extLst>
          </p:cNvPr>
          <p:cNvSpPr txBox="1"/>
          <p:nvPr userDrawn="1"/>
        </p:nvSpPr>
        <p:spPr>
          <a:xfrm>
            <a:off x="3460753" y="4254492"/>
            <a:ext cx="5240338" cy="2308324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暑期少儿</a:t>
            </a:r>
            <a:endParaRPr kumimoji="0" lang="en-US" altLang="zh-CN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+mn-cs"/>
              </a:rPr>
              <a:t>兴趣班招生</a:t>
            </a:r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id="{AD8D586D-BC42-4410-848F-AEB6A0E543E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88463" y="885429"/>
            <a:ext cx="2845082" cy="165570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9E7CB672-AFD4-4A21-8C2B-729B5D4F65E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087675" y="998689"/>
            <a:ext cx="1147956" cy="1026765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62FE7361-A7D9-44BC-8885-427FACB8BF0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2588126" y="3875882"/>
            <a:ext cx="1652177" cy="79935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C73DE643-168D-4E38-954D-5A07DC4227B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721531" y="2184838"/>
            <a:ext cx="1185750" cy="1301067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D298E89C-4551-4C1A-B97F-4D8992FDADD0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448401" y="4055160"/>
            <a:ext cx="1517452" cy="2197451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A1536B18-FD40-4A6D-865D-EE8DBAE369FF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8827466" y="3757025"/>
            <a:ext cx="1549125" cy="99493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6EBC1E2-A3F4-4AC8-B6CD-73C8445D6191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8508908" y="662350"/>
            <a:ext cx="1243125" cy="124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791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10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grpId="0" nodeType="withEffect">
                                  <p:stCondLst>
                                    <p:cond delay="4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20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100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fill="hold" grpId="1" nodeType="withEffect">
                                  <p:stCondLst>
                                    <p:cond delay="6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2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015ED93-61FB-42CE-8703-D50F7545C7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6B1754-A614-4C6C-B635-A9B2773127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DEC549-69FA-4E38-A2AA-ECB5E611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145644-BB00-4DAC-8D2D-3659AE8BCD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CEA105-9754-487B-BF64-D3C393122D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74631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87073AB-7D9A-4131-AB33-C4129EC101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F1E71FB-D629-4ADF-8BF9-37D9616FCC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CC3CA1E-5F9E-4D49-8A05-995B14B909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793B89B-50A6-4DA7-8E34-CBC9675BCF6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491D7F12-62CC-4D93-A2BF-76F1D6931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75CDF20-8E02-44DF-B643-41E73F057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8219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C7BBD87-F6F2-4EB2-B051-127BE60E7C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9AEFB7-7064-4E6F-B69A-E28CBD2D2A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AAD9C60-EA11-4821-85B2-D876EE99B8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CD3D26D-A981-41D7-8130-7ED2100CF6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802A63BC-9C52-4079-9A5D-DF55DC3BA7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1FD6DE27-000D-4699-9601-DDCFBD4093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F0D1C6A-5F8B-4F9C-8C6E-9450EBC3F4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5BFD6FB-6894-4BF3-97CB-FC50F47140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89666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C0C9BFC-577D-48EA-85FE-B01800106C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BEB57C43-7894-4AA2-8A08-7C176E6B64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A3BBAD3-9592-484A-B9B5-FF4F5159C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449592F5-79DB-4218-BBDC-B2F362E53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4298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44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14859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0776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A073F50-029D-4189-9618-C660CABB02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924A0DA-15A9-4122-B9D6-3808D0035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B57E65-E466-4A52-A637-E9754FA762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822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8C1282-D9A5-44C7-9172-B60BB339E8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178D5E-9383-46C4-A444-1DAB96BFC0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0CC6DD1-3FFA-48C4-8B1B-2340F3A6A6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82BA4B5-E52F-4BB5-A9EF-5E0E0959E28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81DFF25-70C7-46D5-8A77-349BF3AF1A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AB96FB2-83A4-43B3-A5B4-9B1FDF4160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5018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35032D-CCEE-4CAC-946F-9E6AD01945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3606972-106E-4AC4-B6C5-8D86691ECEE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6703408-7210-4E8B-B9F5-871D27C2C9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014BAEB-3B79-449D-8864-CD67F3CB4A2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44C117B-A5F8-4BCD-970D-EA2BD3C5B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FB0DB7-B3D4-4632-B887-F565EAB48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1319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9712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7890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1_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3994C4-B144-413E-BE41-7203607FF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DF4DBFD-8736-4A82-8AFB-A2DA73AF20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96E27D-65AF-4E69-A6F7-4DE7E758F3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ECBA6AD-2B7C-4A08-8D02-399F82670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D37B3B-CFA6-423A-80AC-675CBBB3FF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35310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CB9EAC-2F4C-4737-ACFC-E78402C99C3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DF49B8E-9312-4BDB-BB85-6073CE2100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82EA9A3-98F4-47DF-805E-18B85230E1B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774952-38DF-43EB-B2B9-DF49F89FF1CA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96039D1-75A2-47C7-8A16-C196F2704E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6CFF2B-39DA-4D60-984E-F4C263D61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0C06A1-A830-45C1-A80E-E7B2DF28D1F5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1626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8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3971293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7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81C743-640D-466B-861C-25880BB485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C18204D-57F5-46D5-B9E5-D4D2FCB7FA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B247BF-0ABA-42DF-9E96-FDA8ADC46D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C87518-6E8A-41BB-A282-E8C0A2691D2E}" type="datetimeFigureOut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2025/9/29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25815E2-53BF-4418-8839-D6D142489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E84BD10-1F15-42CB-8CA5-F898C0C3B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DE821D5-859A-48F5-8522-80C2AEFEFC60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0821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0534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80687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8933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16262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11585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5841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53848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2131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3871931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749997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97676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00451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429505"/>
      </p:ext>
    </p:extLst>
  </p:cSld>
  <p:clrMapOvr>
    <a:masterClrMapping/>
  </p:clrMapOvr>
  <p:transition spd="slow">
    <p:wip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7735816"/>
      </p:ext>
    </p:extLst>
  </p:cSld>
  <p:clrMapOvr>
    <a:masterClrMapping/>
  </p:clrMapOvr>
  <p:transition spd="slow">
    <p:wip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33240"/>
      </p:ext>
    </p:extLst>
  </p:cSld>
  <p:clrMapOvr>
    <a:masterClrMapping/>
  </p:clrMapOvr>
  <p:transition spd="slow">
    <p:wip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088641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4731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195474"/>
      </p:ext>
    </p:extLst>
  </p:cSld>
  <p:clrMapOvr>
    <a:masterClrMapping/>
  </p:clrMapOvr>
  <p:transition spd="slow">
    <p:wip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997779"/>
      </p:ext>
    </p:extLst>
  </p:cSld>
  <p:clrMapOvr>
    <a:masterClrMapping/>
  </p:clrMapOvr>
  <p:transition spd="slow">
    <p:wip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776451"/>
      </p:ext>
    </p:extLst>
  </p:cSld>
  <p:clrMapOvr>
    <a:masterClrMapping/>
  </p:clrMapOvr>
  <p:transition spd="slow">
    <p:wip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151275"/>
      </p:ext>
    </p:extLst>
  </p:cSld>
  <p:clrMapOvr>
    <a:masterClrMapping/>
  </p:clrMapOvr>
  <p:transition spd="slow">
    <p:wip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571802"/>
      </p:ext>
    </p:extLst>
  </p:cSld>
  <p:clrMapOvr>
    <a:masterClrMapping/>
  </p:clrMapOvr>
  <p:transition spd="slow">
    <p:wip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414925"/>
      </p:ext>
    </p:extLst>
  </p:cSld>
  <p:clrMapOvr>
    <a:masterClrMapping/>
  </p:clrMapOvr>
  <p:transition spd="slow">
    <p:wip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900160"/>
      </p:ext>
    </p:extLst>
  </p:cSld>
  <p:clrMapOvr>
    <a:masterClrMapping/>
  </p:clrMapOvr>
  <p:transition spd="slow">
    <p:wip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F566FE-424D-C3AA-1934-4BE81A1E3B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758E284-734C-CEC1-6922-943A512DB7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2D8102-48BF-470C-4CC4-43084941CC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6120F-69B0-707C-BE20-541FA511D7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9AAF87-EEC1-DC76-B5C6-5B1417CF24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846020"/>
      </p:ext>
    </p:extLst>
  </p:cSld>
  <p:clrMapOvr>
    <a:masterClrMapping/>
  </p:clrMapOvr>
  <p:transition spd="slow">
    <p:wip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1B8174-AC80-F648-EB4B-CA194E4E09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2987A3-E8B4-85F9-995C-772A4D278C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D5049C-60A0-DB92-893E-E8E7DDECE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4FEAF4-2446-DD7B-FE1B-B5D2D61BD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19E3E-6336-EC66-2E93-062427E23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0036"/>
      </p:ext>
    </p:extLst>
  </p:cSld>
  <p:clrMapOvr>
    <a:masterClrMapping/>
  </p:clrMapOvr>
  <p:transition spd="slow">
    <p:wip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BDAD8-BEA2-7680-685D-78661F939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2E4BB3-01BA-7016-BAAD-61C1992AB0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41B15F4-1ECA-FB4C-F5AE-C86F10326A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B1BEA9-F65D-7EBF-F9D9-5A1902EA8E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9E08FC-4604-3230-65F6-C820154DE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820710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9792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755C4-0086-2EDE-415D-D1C08B8C0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DECB18-5802-48D3-1C68-31774C46E2C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934BF3-1342-32A4-5311-C3E68EF62E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1B5B27-5C2B-A0D2-DFA0-CE9CA73F2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6BE377-CA1F-F376-8C99-FD629968D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E672EB-F7EC-97AA-7A28-27806DAF7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511388"/>
      </p:ext>
    </p:extLst>
  </p:cSld>
  <p:clrMapOvr>
    <a:masterClrMapping/>
  </p:clrMapOvr>
  <p:transition spd="slow">
    <p:wip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088878-A071-DD75-ACA7-ED973DFFE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6A094F-9C7C-B0A7-D90C-2123043931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642B39-9DEF-31C1-70E8-553D122DEC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EC54D8E-658F-081B-3127-2DE0681A97C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DF622C-11B2-2E36-2109-DD25D73788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91615BC-5917-B57E-ECEC-4964307500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2AB3B15-630F-5E23-759C-20F9A2C31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248E79-B45E-E2A9-A55D-8AC7345606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967537"/>
      </p:ext>
    </p:extLst>
  </p:cSld>
  <p:clrMapOvr>
    <a:masterClrMapping/>
  </p:clrMapOvr>
  <p:transition spd="slow">
    <p:wip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E8C49C-E2D4-4CDC-0B27-D0389E7BF6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B338A0-0CB2-5C2F-4F89-5E6FBE4EA9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19B43-C9A5-8C78-500C-8A7A4D415A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4CC9495-3778-5759-1ABD-DE1236E83B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74570"/>
      </p:ext>
    </p:extLst>
  </p:cSld>
  <p:clrMapOvr>
    <a:masterClrMapping/>
  </p:clrMapOvr>
  <p:transition spd="slow">
    <p:wip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4CE8E29-4A85-206F-FD99-BEEA6BD2A1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7D0421D-05F9-0BF6-2444-C573115B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AF6EB6-CDCD-B275-DF50-F15682657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56386"/>
      </p:ext>
    </p:extLst>
  </p:cSld>
  <p:clrMapOvr>
    <a:masterClrMapping/>
  </p:clrMapOvr>
  <p:transition spd="slow">
    <p:wip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4E191-30CF-FB84-65D3-A76E169F12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3CF98C-B6C8-2637-571E-A8587C413C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A6D20D1-16E5-392C-D19E-D83090C483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CC6316-9874-74E2-B76C-F9A3488A00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D49006-A786-77CF-85E5-62E0D8C55B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435C4C-114E-0231-B0BC-781C099035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9161256"/>
      </p:ext>
    </p:extLst>
  </p:cSld>
  <p:clrMapOvr>
    <a:masterClrMapping/>
  </p:clrMapOvr>
  <p:transition spd="slow">
    <p:wip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71B6B-425E-EFCF-677D-0968F90E0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B03B4-5303-79CD-7CF6-9A57B0322CB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2A7DCEC-ACA2-E803-4271-E6C5E1BA0D2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A33745-6C43-FB1F-22D7-6A903D8134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ABEA8B5-455D-CB9F-B6B1-BC4225858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D2C317-0F78-2EA5-23A1-378E5B4F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9794"/>
      </p:ext>
    </p:extLst>
  </p:cSld>
  <p:clrMapOvr>
    <a:masterClrMapping/>
  </p:clrMapOvr>
  <p:transition spd="slow">
    <p:wip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3E264B-F486-DE23-9D83-82781118F3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B32072-65A9-A1FD-FA8F-7D06598DD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A975F-5345-B1B6-D3B8-8F8D19E866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983F22-7519-FC6F-D5CE-C1C460D6F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470C5-4671-A3DF-452B-4FBE5C45C9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554672"/>
      </p:ext>
    </p:extLst>
  </p:cSld>
  <p:clrMapOvr>
    <a:masterClrMapping/>
  </p:clrMapOvr>
  <p:transition spd="slow">
    <p:wip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ECEDBCF-69A2-E4C0-B689-8133D99CF0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2CBA12-E857-98F9-2578-AFAF785FEC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9DE80F-5B54-6787-3C31-AFBD5B1D1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E66704-254C-D337-F85D-38B39531BA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D4E99-391E-8591-01B6-BE388AABA9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727882"/>
      </p:ext>
    </p:extLst>
  </p:cSld>
  <p:clrMapOvr>
    <a:masterClrMapping/>
  </p:clrMapOvr>
  <p:transition spd="slow">
    <p:wip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9B9EE8D-58E8-4E27-B495-56559B21830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1C69EB3-8FEC-45A9-9A38-80E771FC9B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801C7D-E451-4F67-BCDF-DE389AB4F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D216158-8B32-4C08-83A9-18FFC62F1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2D7424-3B1E-4CEF-BD5B-0C429E49F8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673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6FCA26-5B52-44A1-AB1E-B17F85B0DA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8BBE2DF-D543-4B96-9573-143B19C9C0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23483BB-BB7F-41E2-A173-A5118CEE6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0C126D-7B34-46A5-BC9A-91EEBE6603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A104A6-0265-48B7-A551-7AD6A0584A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051338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076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FD658D-2BAE-42E5-AFAF-973F8EAF71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B6BA737-9B72-4592-A7E9-BEA06C77F7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ACBE61A-C912-4138-A310-EF2E20688A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D6211B4-3D21-4DFC-AB26-F0E246426E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6CBDF8-2C27-40FD-A461-DE5FAA0838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565188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C14C56F-7255-4CAB-9EBD-2281740122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17138A5-6E3E-4164-ACEE-823A62427D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93B38FB-ED1C-4390-9B8B-F521C2156E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7058C8B-4ADC-4D40-9B86-6B634599C9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98BA888-AE8E-4F75-A745-F4F5423A58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6E831A6-92B0-48A4-881D-CCFE47BC89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01794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9A3B385-D63C-416F-9374-0D3B56517C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6AF3D93-F035-492D-B819-4C19519F2B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4DD1EA4-6251-41DB-9D74-E2992649E0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59A30F0-2AF6-4BEA-A6B9-DBE24A7B90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24D8C0D-38C0-4CFC-8B9B-C102AFFCA2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F4DEEC58-9959-4C3E-91A5-46EBFDC9AE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47859A8-3D8D-4E0D-94AB-BF7069E06C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0529891-81DA-4113-9CB3-AFED7D95C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2795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48E1F-6AF6-49F7-8FBF-51630AFAE4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06CB517-C1EA-486C-A52A-CFAF6F9356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4790D71-4E30-4834-8A9C-88DA92920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93F5788E-22E8-4316-A194-ADA050C754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55152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1B34209-72AD-4601-AB95-D484C1AA0D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D0B515-B89B-4A3E-9126-AAEC1B5B6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DC5C75A-1CBE-4874-8FDF-C84B234B28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7295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6AD0A0C-6B27-4E9B-898D-5280990D8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10DFCDF-AD22-412A-BC5D-AFB445A382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291E122-9FBB-4C32-BDB4-A5CBA224B0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1992FB-8667-4010-9AB8-DD31BDE90A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B2CAC75-A5D3-437F-9555-5956EDCE6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F071C2-1675-4E16-8D66-4352DAC8CC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620945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BDF3CE-AF6A-4AC1-B251-1A822468A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6F2D440-957E-486C-B825-3B99FB131B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B71AC1F-9241-4D64-8B07-78ABD12429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7615AEA-BCEA-41F8-BB96-DEFDB53A5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97E244B-9E09-45D1-A605-7115FD5AAC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548C551-C0A7-4612-BBB3-DB643CF70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55527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88E3F84-28E9-4536-B002-304730588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C62BB5AE-2146-45C3-906F-744271717A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59250A4-4465-43C1-A7DA-A139A325E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A5576F-13A6-409A-9990-A1D30B58D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1BD899A-633D-4EE2-B070-8ACD39E4C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370824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E40A6FEA-D801-455C-A887-604EBA709B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3AFBCFB-86E8-4656-B8F1-43B634AE633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9231FDC-821B-4165-AB26-EF2A25C6BC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1B6F4CA-DF11-4B97-A675-5B88F1D101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121E96-55F1-45B3-B963-5FFEFCC96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95126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B606D3-2A21-4098-AEBA-39F372627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59AFAD0-8C5A-4214-9A59-DEE2742F304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A43D6E-0459-4EAB-9215-7919162E687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0F352-1D76-4287-8382-70C3F15C5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A2FE9F-EA77-4285-8690-884C7B76A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915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167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225293-E80C-4049-BE30-CCCAF48322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42BAFA-9001-4CBE-80C0-F1354B810D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3BEE14-5CDA-4950-8D9F-7581C68C765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AB6DEB7-FE61-4738-A8F4-F30440F53F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D7DBF1-859A-4B80-AE60-A9530D0CB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29784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F0B1EA-76EC-470C-A057-535D687024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9D4040-766F-4E70-B18C-E8899770B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22B3F-1617-44C4-905C-3976B07859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D6812D-C0C3-465A-9DED-CB81DC7F49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CF8600-D46C-484E-A16B-ED6E5A17F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511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C91B63-0677-40AC-A3F8-B7EF69EB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DAB154-3B90-414E-A700-2ACF497D9D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ADC5F9-C8B4-438B-8316-AAA6EC3F93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C2C26F-F92E-47B4-86DF-1FA165F6A6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A9320-8BA1-4FF4-B1FE-EA8CCE7F1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F074E07-E00E-442B-BBBE-95530E968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31629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763C7-BE7B-4089-98B1-5F4C07FD7A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5F6768-A733-471D-A214-2623F9627D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E9D29B-4266-427E-B2D0-519F35EC6C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CB8CFBA-86CC-49B0-955D-7C0307EDFE0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30263A-CB5C-4B5B-A12E-78185EBAFDC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CAD5FE-D4FA-4375-84B7-CA6FF155C7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054CC10-2C5F-4FB2-AB14-7F39D48ED3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8AFEBAD-040D-46BA-AD3A-767C78FED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403663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817130-C1A7-4621-AEA6-E135652CC6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E2CDE9-D016-4BD0-A15B-02584F560B3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927E2A7-6EF0-488F-BE43-758C13206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51E74EC-489A-45CB-9ABC-4EBE686BD5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375669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5373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F848B-B3B6-4287-958B-A6F254D4F6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1B5F7-1F75-4E0F-9014-2FC1A193D3B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11CD03D-B472-4DA9-BFC6-B7E0AE2346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B184F-EFAE-40DA-80C4-75EA331597C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833732-AC29-4AD1-82E0-4F17FCCB68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0809F57-4B98-476B-8F65-F329239E1B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1651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C073B2-8A6C-40B9-AD0F-E9FE61D4D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5CAEAC-2A55-47FF-9B43-5BC2971BF9F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A217F80-DFEA-423B-BA92-1F8C25FFD7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FEB31-28DF-4EA1-B31C-7F7E6CEBBC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84473C6-6096-44FF-B6DA-66C26F12D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CCBDE3-F3C2-4B23-8538-D38154F60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467277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7BBC8-2B35-43E3-84E1-6086EAA36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EF6848-C8DE-4111-B564-8798C7641E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2F45BD-E7F4-4AF3-81E5-BFF68F2C99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E15E77-2692-4B2B-9A6C-A08B38F545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345D53-7406-4AC7-91E5-9DE7463C4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21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802E49D-70CD-4174-940A-127EF50B76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B65E03-D6C9-4CB3-B5FF-F107A9F781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27DE85-DB9B-4DB5-A5E8-4679678C98A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60E195E-081F-4D3E-A7E8-91A17843D2FD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A5D844-BF4D-47D8-AC69-BABABAFF6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71033-45DE-49D3-9FE2-03F2AFEAE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9CE5E69-702F-42C4-A6EC-9164BA9293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4094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5351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54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38288288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254873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42483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0"/>
          <p:cNvSpPr txBox="1">
            <a:spLocks noGrp="1"/>
          </p:cNvSpPr>
          <p:nvPr>
            <p:ph type="title"/>
          </p:nvPr>
        </p:nvSpPr>
        <p:spPr>
          <a:xfrm>
            <a:off x="1297100" y="896733"/>
            <a:ext cx="9598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pic>
        <p:nvPicPr>
          <p:cNvPr id="78" name="Google Shape;78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 rot="622542" flipH="1">
            <a:off x="-961002" y="3841709"/>
            <a:ext cx="2621700" cy="300798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93266" flipH="1">
            <a:off x="-699197" y="5024281"/>
            <a:ext cx="3508541" cy="22407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rot="-538046" flipH="1">
            <a:off x="11081725" y="3084978"/>
            <a:ext cx="2242225" cy="2570441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flipH="1">
            <a:off x="10721902" y="4277167"/>
            <a:ext cx="1755961" cy="292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flipH="1">
            <a:off x="8925987" y="5575533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2B9315AB-934B-7947-ECA1-F071CA97D5E9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2498360" y="29353"/>
            <a:ext cx="2498360" cy="2498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607047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1_Section 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Google Shape;16;p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136186" y="3390000"/>
            <a:ext cx="1387199" cy="19288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17;p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425587">
            <a:off x="9430652" y="5093147"/>
            <a:ext cx="2798285" cy="90320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18;p3"/>
          <p:cNvSpPr/>
          <p:nvPr/>
        </p:nvSpPr>
        <p:spPr>
          <a:xfrm>
            <a:off x="2675567" y="1155933"/>
            <a:ext cx="6840800" cy="42124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19" name="Google Shape;19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254463" y="57274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20;p3"/>
          <p:cNvSpPr txBox="1">
            <a:spLocks noGrp="1"/>
          </p:cNvSpPr>
          <p:nvPr>
            <p:ph type="title"/>
          </p:nvPr>
        </p:nvSpPr>
        <p:spPr>
          <a:xfrm>
            <a:off x="3780033" y="3070267"/>
            <a:ext cx="4632000" cy="86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995400" y="1851500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6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 txBox="1">
            <a:spLocks noGrp="1"/>
          </p:cNvSpPr>
          <p:nvPr>
            <p:ph type="subTitle" idx="1"/>
          </p:nvPr>
        </p:nvSpPr>
        <p:spPr>
          <a:xfrm>
            <a:off x="4306800" y="4036233"/>
            <a:ext cx="3578800" cy="63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3" name="Google Shape;23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7400" y="4672647"/>
            <a:ext cx="3359232" cy="184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Google Shape;24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442380">
            <a:off x="259462" y="3936036"/>
            <a:ext cx="1902197" cy="218246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Google Shape;25;p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57233" y="5239066"/>
            <a:ext cx="3359232" cy="1618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oogle Shape;26;p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8740176" y="5472936"/>
            <a:ext cx="3197269" cy="2042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934E1FBF-3B4E-8F05-7953-DFAA7F4AA51C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7456603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" name="Google Shape;204;p2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394163" y="5638584"/>
            <a:ext cx="12851979" cy="1882633"/>
          </a:xfrm>
          <a:prstGeom prst="rect">
            <a:avLst/>
          </a:prstGeom>
          <a:noFill/>
          <a:ln>
            <a:noFill/>
          </a:ln>
        </p:spPr>
      </p:pic>
      <p:sp>
        <p:nvSpPr>
          <p:cNvPr id="205" name="Google Shape;205;p23"/>
          <p:cNvSpPr/>
          <p:nvPr/>
        </p:nvSpPr>
        <p:spPr>
          <a:xfrm>
            <a:off x="483800" y="372433"/>
            <a:ext cx="11224400" cy="6113200"/>
          </a:xfrm>
          <a:prstGeom prst="roundRect">
            <a:avLst>
              <a:gd name="adj" fmla="val 1666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2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p23"/>
          <p:cNvSpPr txBox="1">
            <a:spLocks noGrp="1"/>
          </p:cNvSpPr>
          <p:nvPr>
            <p:ph type="subTitle" idx="1"/>
          </p:nvPr>
        </p:nvSpPr>
        <p:spPr>
          <a:xfrm>
            <a:off x="1284775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23"/>
          <p:cNvSpPr txBox="1">
            <a:spLocks noGrp="1"/>
          </p:cNvSpPr>
          <p:nvPr>
            <p:ph type="subTitle" idx="2"/>
          </p:nvPr>
        </p:nvSpPr>
        <p:spPr>
          <a:xfrm>
            <a:off x="4642788" y="2839863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p23"/>
          <p:cNvSpPr txBox="1">
            <a:spLocks noGrp="1"/>
          </p:cNvSpPr>
          <p:nvPr>
            <p:ph type="subTitle" idx="3"/>
          </p:nvPr>
        </p:nvSpPr>
        <p:spPr>
          <a:xfrm>
            <a:off x="8011239" y="2839863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p23"/>
          <p:cNvSpPr txBox="1">
            <a:spLocks noGrp="1"/>
          </p:cNvSpPr>
          <p:nvPr>
            <p:ph type="subTitle" idx="4"/>
          </p:nvPr>
        </p:nvSpPr>
        <p:spPr>
          <a:xfrm>
            <a:off x="1284775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" name="Google Shape;211;p23"/>
          <p:cNvSpPr txBox="1">
            <a:spLocks noGrp="1"/>
          </p:cNvSpPr>
          <p:nvPr>
            <p:ph type="subTitle" idx="5"/>
          </p:nvPr>
        </p:nvSpPr>
        <p:spPr>
          <a:xfrm>
            <a:off x="4642788" y="5046016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23"/>
          <p:cNvSpPr txBox="1">
            <a:spLocks noGrp="1"/>
          </p:cNvSpPr>
          <p:nvPr>
            <p:ph type="subTitle" idx="6"/>
          </p:nvPr>
        </p:nvSpPr>
        <p:spPr>
          <a:xfrm>
            <a:off x="8011239" y="5046016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p23"/>
          <p:cNvSpPr txBox="1">
            <a:spLocks noGrp="1"/>
          </p:cNvSpPr>
          <p:nvPr>
            <p:ph type="subTitle" idx="7"/>
          </p:nvPr>
        </p:nvSpPr>
        <p:spPr>
          <a:xfrm>
            <a:off x="12786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4" name="Google Shape;214;p23"/>
          <p:cNvSpPr txBox="1">
            <a:spLocks noGrp="1"/>
          </p:cNvSpPr>
          <p:nvPr>
            <p:ph type="subTitle" idx="8"/>
          </p:nvPr>
        </p:nvSpPr>
        <p:spPr>
          <a:xfrm>
            <a:off x="4642788" y="2261500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5" name="Google Shape;215;p23"/>
          <p:cNvSpPr txBox="1">
            <a:spLocks noGrp="1"/>
          </p:cNvSpPr>
          <p:nvPr>
            <p:ph type="subTitle" idx="9"/>
          </p:nvPr>
        </p:nvSpPr>
        <p:spPr>
          <a:xfrm>
            <a:off x="8017312" y="2261500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6" name="Google Shape;216;p23"/>
          <p:cNvSpPr txBox="1">
            <a:spLocks noGrp="1"/>
          </p:cNvSpPr>
          <p:nvPr>
            <p:ph type="subTitle" idx="13"/>
          </p:nvPr>
        </p:nvSpPr>
        <p:spPr>
          <a:xfrm>
            <a:off x="12786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7" name="Google Shape;217;p23"/>
          <p:cNvSpPr txBox="1">
            <a:spLocks noGrp="1"/>
          </p:cNvSpPr>
          <p:nvPr>
            <p:ph type="subTitle" idx="14"/>
          </p:nvPr>
        </p:nvSpPr>
        <p:spPr>
          <a:xfrm>
            <a:off x="4642788" y="4461597"/>
            <a:ext cx="2902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218" name="Google Shape;218;p23"/>
          <p:cNvSpPr txBox="1">
            <a:spLocks noGrp="1"/>
          </p:cNvSpPr>
          <p:nvPr>
            <p:ph type="subTitle" idx="15"/>
          </p:nvPr>
        </p:nvSpPr>
        <p:spPr>
          <a:xfrm>
            <a:off x="8017312" y="4461597"/>
            <a:ext cx="2896000" cy="646400"/>
          </a:xfrm>
          <a:prstGeom prst="rect">
            <a:avLst/>
          </a:prstGeom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 b="1">
                <a:solidFill>
                  <a:schemeClr val="dk1"/>
                </a:solidFill>
                <a:latin typeface="Handlee"/>
                <a:ea typeface="Handlee"/>
                <a:cs typeface="Handlee"/>
                <a:sym typeface="Handle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Bebas Neue"/>
              <a:buNone/>
              <a:defRPr sz="32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pic>
        <p:nvPicPr>
          <p:cNvPr id="219" name="Google Shape;21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717833">
            <a:off x="10957497" y="5314217"/>
            <a:ext cx="1781260" cy="2042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-715062" y="5390447"/>
            <a:ext cx="2679999" cy="171163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1022" flipH="1">
            <a:off x="9270191" y="6157081"/>
            <a:ext cx="2673320" cy="8628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 descr="Logo&#10;&#10;Description automatically generated">
            <a:extLst>
              <a:ext uri="{FF2B5EF4-FFF2-40B4-BE49-F238E27FC236}">
                <a16:creationId xmlns:a16="http://schemas.microsoft.com/office/drawing/2014/main" id="{33CDB106-FB88-EDEB-CD2C-476F0B0DD9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-2488366" y="1"/>
            <a:ext cx="2488367" cy="248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16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8">
            <a:extLst>
              <a:ext uri="{FF2B5EF4-FFF2-40B4-BE49-F238E27FC236}">
                <a16:creationId xmlns:a16="http://schemas.microsoft.com/office/drawing/2014/main" id="{B4742D61-2262-4FB1-A45F-941FD8930D7B}"/>
              </a:ext>
            </a:extLst>
          </p:cNvPr>
          <p:cNvSpPr/>
          <p:nvPr userDrawn="1"/>
        </p:nvSpPr>
        <p:spPr>
          <a:xfrm>
            <a:off x="1141363" y="821939"/>
            <a:ext cx="9906069" cy="3181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rPr>
              <a:t>Option Strategies Display Your Presentation Idea</a:t>
            </a:r>
            <a:endParaRPr kumimoji="0" lang="id-ID" sz="1467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Open Sans" pitchFamily="34" charset="0"/>
              <a:ea typeface="Open Sans" pitchFamily="34" charset="0"/>
              <a:cs typeface="Open Sans" pitchFamily="34" charset="0"/>
            </a:endParaRPr>
          </a:p>
        </p:txBody>
      </p:sp>
      <p:grpSp>
        <p:nvGrpSpPr>
          <p:cNvPr id="8" name="Group 39">
            <a:extLst>
              <a:ext uri="{FF2B5EF4-FFF2-40B4-BE49-F238E27FC236}">
                <a16:creationId xmlns:a16="http://schemas.microsoft.com/office/drawing/2014/main" id="{A412E5BB-6331-43D4-BB9F-96CE6B0DAD7F}"/>
              </a:ext>
            </a:extLst>
          </p:cNvPr>
          <p:cNvGrpSpPr/>
          <p:nvPr userDrawn="1"/>
        </p:nvGrpSpPr>
        <p:grpSpPr>
          <a:xfrm>
            <a:off x="1141363" y="155209"/>
            <a:ext cx="9906069" cy="625878"/>
            <a:chOff x="857224" y="142876"/>
            <a:chExt cx="7429552" cy="469408"/>
          </a:xfrm>
        </p:grpSpPr>
        <p:sp>
          <p:nvSpPr>
            <p:cNvPr id="9" name="Rectangle 40">
              <a:extLst>
                <a:ext uri="{FF2B5EF4-FFF2-40B4-BE49-F238E27FC236}">
                  <a16:creationId xmlns:a16="http://schemas.microsoft.com/office/drawing/2014/main" id="{BCBD6658-1D15-4275-B160-050954D22FAC}"/>
                </a:ext>
              </a:extLst>
            </p:cNvPr>
            <p:cNvSpPr/>
            <p:nvPr/>
          </p:nvSpPr>
          <p:spPr>
            <a:xfrm>
              <a:off x="857224" y="142876"/>
              <a:ext cx="7429552" cy="4694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3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Open Sans" pitchFamily="34" charset="0"/>
                  <a:ea typeface="Open Sans" pitchFamily="34" charset="0"/>
                  <a:cs typeface="Open Sans" pitchFamily="34" charset="0"/>
                </a:rPr>
                <a:t>输入你的标题</a:t>
              </a:r>
              <a:endParaRPr kumimoji="0" lang="id-ID" sz="3467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Open Sans" pitchFamily="34" charset="0"/>
                <a:ea typeface="Open Sans" pitchFamily="34" charset="0"/>
                <a:cs typeface="Open Sans" pitchFamily="34" charset="0"/>
              </a:endParaRPr>
            </a:p>
          </p:txBody>
        </p:sp>
        <p:cxnSp>
          <p:nvCxnSpPr>
            <p:cNvPr id="10" name="Straight Connector 41">
              <a:extLst>
                <a:ext uri="{FF2B5EF4-FFF2-40B4-BE49-F238E27FC236}">
                  <a16:creationId xmlns:a16="http://schemas.microsoft.com/office/drawing/2014/main" id="{1EBB074B-20E0-46BC-8A7C-FC294EF3AC83}"/>
                </a:ext>
              </a:extLst>
            </p:cNvPr>
            <p:cNvCxnSpPr/>
            <p:nvPr/>
          </p:nvCxnSpPr>
          <p:spPr>
            <a:xfrm rot="5400000">
              <a:off x="300049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42">
              <a:extLst>
                <a:ext uri="{FF2B5EF4-FFF2-40B4-BE49-F238E27FC236}">
                  <a16:creationId xmlns:a16="http://schemas.microsoft.com/office/drawing/2014/main" id="{7C496A79-D3F0-408C-8D3E-9506DA184CD6}"/>
                </a:ext>
              </a:extLst>
            </p:cNvPr>
            <p:cNvCxnSpPr/>
            <p:nvPr/>
          </p:nvCxnSpPr>
          <p:spPr>
            <a:xfrm rot="5400000">
              <a:off x="5858018" y="385629"/>
              <a:ext cx="286546" cy="106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19731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Top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1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17" Type="http://schemas.openxmlformats.org/officeDocument/2006/relationships/slideLayout" Target="../slideLayouts/slideLayout85.xml"/><Relationship Id="rId2" Type="http://schemas.openxmlformats.org/officeDocument/2006/relationships/slideLayout" Target="../slideLayouts/slideLayout70.xml"/><Relationship Id="rId16" Type="http://schemas.openxmlformats.org/officeDocument/2006/relationships/slideLayout" Target="../slideLayouts/slideLayout84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19" Type="http://schemas.openxmlformats.org/officeDocument/2006/relationships/theme" Target="../theme/theme6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AF884208-11F7-22EA-5F12-D70F01AB184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6188FA19-C787-F9B0-62E4-2544ACB0D93E}"/>
              </a:ext>
            </a:extLst>
          </p:cNvPr>
          <p:cNvSpPr/>
          <p:nvPr userDrawn="1"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8D360A6-19F3-E6B0-B135-2BFE73636938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008" y="14415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2894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000C1375-6616-2136-8BA1-E19E1665C8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5726F3A1-A0B2-36AA-86A7-3875B4A8C0E6}"/>
              </a:ext>
            </a:extLst>
          </p:cNvPr>
          <p:cNvSpPr/>
          <p:nvPr userDrawn="1"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518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5BA6BDF4-9D2F-5718-222D-02C58B9EBB76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8008" y="144159"/>
            <a:ext cx="1484946" cy="1484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4812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AF0A4DE8-F899-BB22-07B1-6F62FA8CFA83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357344-BE12-6079-B62A-4A5A1BC526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974753-DEB4-3D2E-808A-48BCCF7820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88FA0F-2FC6-65CE-10E8-BE6B85F80DB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76BE5-FBCA-4A42-A888-20A74EDCF409}" type="datetimeFigureOut">
              <a:rPr lang="en-US" smtClean="0"/>
              <a:t>9/29/2025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532A81-9263-7F50-C896-236E3529DAB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CFA6CA-361B-D15F-DB0D-021B40AB04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277FC-3760-4827-8C9B-367A9E171A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341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85C92E3-A018-4E2A-BA5B-0AE59B4E02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D8669AA-DEF0-41AC-B014-31CC8B39DD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EC2A6E-6D22-4773-883E-A5CA121C0B2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600C7-9CFD-4A98-BED5-65D16C3BFE63}" type="datetimeFigureOut">
              <a:rPr lang="zh-CN" altLang="en-US" smtClean="0"/>
              <a:t>2025/9/29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AB696AC-7A08-4720-A21C-F643C51BE7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EBD17D2-7C32-4C3B-8317-EFFAAFE244C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DB5A1-6C4F-4AD0-A45C-1BC2B6627F5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53656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EA10CC23-F89D-4BB2-BEF7-84904657CAEF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209613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2" r:id="rId16"/>
    <p:sldLayoutId id="2147483803" r:id="rId17"/>
    <p:sldLayoutId id="2147483804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media" Target="../media/media6.wav"/><Relationship Id="rId7" Type="http://schemas.openxmlformats.org/officeDocument/2006/relationships/image" Target="../media/image46.pn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image" Target="../media/image48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6.wav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8.wav"/><Relationship Id="rId7" Type="http://schemas.openxmlformats.org/officeDocument/2006/relationships/image" Target="../media/image46.png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49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8.wav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5.xml"/><Relationship Id="rId5" Type="http://schemas.openxmlformats.org/officeDocument/2006/relationships/image" Target="../media/image52.png"/><Relationship Id="rId4" Type="http://schemas.microsoft.com/office/2007/relationships/hdphoto" Target="../media/hdphoto3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3.xml"/><Relationship Id="rId6" Type="http://schemas.openxmlformats.org/officeDocument/2006/relationships/image" Target="../media/image2.png"/><Relationship Id="rId5" Type="http://schemas.openxmlformats.org/officeDocument/2006/relationships/image" Target="../media/image27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7" Type="http://schemas.openxmlformats.org/officeDocument/2006/relationships/image" Target="../media/image35.png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4.png"/><Relationship Id="rId5" Type="http://schemas.openxmlformats.org/officeDocument/2006/relationships/image" Target="../media/image33.emf"/><Relationship Id="rId4" Type="http://schemas.openxmlformats.org/officeDocument/2006/relationships/image" Target="../media/image3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9.xml"/><Relationship Id="rId6" Type="http://schemas.openxmlformats.org/officeDocument/2006/relationships/image" Target="../media/image2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media" Target="../media/media2.wav"/><Relationship Id="rId7" Type="http://schemas.openxmlformats.org/officeDocument/2006/relationships/image" Target="../media/image46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5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wav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4.wav"/><Relationship Id="rId7" Type="http://schemas.openxmlformats.org/officeDocument/2006/relationships/image" Target="../media/image46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47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4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C403FC1-B43E-DB2F-2DEC-5CF936F459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BF9D6B8-5DCC-558F-83D5-3C0361259F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741E0BCB-3051-608F-BB7A-0770342558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Freeform 25">
            <a:extLst>
              <a:ext uri="{FF2B5EF4-FFF2-40B4-BE49-F238E27FC236}">
                <a16:creationId xmlns:a16="http://schemas.microsoft.com/office/drawing/2014/main" id="{BF134BE7-5CD7-AA54-318A-DF2D31BF156E}"/>
              </a:ext>
            </a:extLst>
          </p:cNvPr>
          <p:cNvSpPr/>
          <p:nvPr/>
        </p:nvSpPr>
        <p:spPr>
          <a:xfrm rot="1196410">
            <a:off x="-150398" y="1605438"/>
            <a:ext cx="3615145" cy="6167724"/>
          </a:xfrm>
          <a:custGeom>
            <a:avLst/>
            <a:gdLst/>
            <a:ahLst/>
            <a:cxnLst/>
            <a:rect l="l" t="t" r="r" b="b"/>
            <a:pathLst>
              <a:path w="1652405" h="2838778">
                <a:moveTo>
                  <a:pt x="0" y="0"/>
                </a:moveTo>
                <a:lnTo>
                  <a:pt x="1652405" y="0"/>
                </a:lnTo>
                <a:lnTo>
                  <a:pt x="1652405" y="2838778"/>
                </a:lnTo>
                <a:lnTo>
                  <a:pt x="0" y="283877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7FF0EAD2-489C-8FC3-6DB7-2D31E347764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6838" y="1258636"/>
            <a:ext cx="5578323" cy="4340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6602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_boy_touched_202508141646_8490j">
            <a:hlinkClick r:id="" action="ppaction://media"/>
            <a:extLst>
              <a:ext uri="{FF2B5EF4-FFF2-40B4-BE49-F238E27FC236}">
                <a16:creationId xmlns:a16="http://schemas.microsoft.com/office/drawing/2014/main" id="{03D7C49E-83C1-F69B-56C4-DFC5BF3CA3B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9632" y="625642"/>
            <a:ext cx="9881938" cy="5558590"/>
          </a:xfrm>
          <a:prstGeom prst="rect">
            <a:avLst/>
          </a:prstGeom>
        </p:spPr>
      </p:pic>
      <p:pic>
        <p:nvPicPr>
          <p:cNvPr id="4" name="3">
            <a:hlinkClick r:id="" action="ppaction://media"/>
            <a:extLst>
              <a:ext uri="{FF2B5EF4-FFF2-40B4-BE49-F238E27FC236}">
                <a16:creationId xmlns:a16="http://schemas.microsoft.com/office/drawing/2014/main" id="{3131BF8D-F880-DD38-D3D0-F5046AB2B04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16284" y="614947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090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90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_girl_let_202508141650_i2jw5">
            <a:hlinkClick r:id="" action="ppaction://media"/>
            <a:extLst>
              <a:ext uri="{FF2B5EF4-FFF2-40B4-BE49-F238E27FC236}">
                <a16:creationId xmlns:a16="http://schemas.microsoft.com/office/drawing/2014/main" id="{8BE81C3F-4AAA-153E-61C6-1E84A43C0DE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1504" y="517357"/>
            <a:ext cx="10107863" cy="5685673"/>
          </a:xfrm>
          <a:prstGeom prst="rect">
            <a:avLst/>
          </a:prstGeom>
        </p:spPr>
      </p:pic>
      <p:pic>
        <p:nvPicPr>
          <p:cNvPr id="3" name="tải xuống (1)">
            <a:hlinkClick r:id="" action="ppaction://media"/>
            <a:extLst>
              <a:ext uri="{FF2B5EF4-FFF2-40B4-BE49-F238E27FC236}">
                <a16:creationId xmlns:a16="http://schemas.microsoft.com/office/drawing/2014/main" id="{E860B8B6-8B3C-3351-5584-92A85B4AF4A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8473" y="362284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559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75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+ hình nền thiên nhiên đẹp cho powerpoint mẫu thiết kế chất lượng cao">
            <a:extLst>
              <a:ext uri="{FF2B5EF4-FFF2-40B4-BE49-F238E27FC236}">
                <a16:creationId xmlns:a16="http://schemas.microsoft.com/office/drawing/2014/main" id="{EA37351C-7111-421D-ACA0-3173FCF495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D3E408F-5939-4FA0-A0D2-B81DABFBA07A}"/>
              </a:ext>
            </a:extLst>
          </p:cNvPr>
          <p:cNvGrpSpPr/>
          <p:nvPr/>
        </p:nvGrpSpPr>
        <p:grpSpPr>
          <a:xfrm>
            <a:off x="4214038" y="1903475"/>
            <a:ext cx="7704114" cy="4877531"/>
            <a:chOff x="3825749" y="3527705"/>
            <a:chExt cx="8149567" cy="2717328"/>
          </a:xfrm>
        </p:grpSpPr>
        <p:sp>
          <p:nvSpPr>
            <p:cNvPr id="6" name="Speech Bubble: Rectangle with Corners Rounded 16">
              <a:extLst>
                <a:ext uri="{FF2B5EF4-FFF2-40B4-BE49-F238E27FC236}">
                  <a16:creationId xmlns:a16="http://schemas.microsoft.com/office/drawing/2014/main" id="{CA5F5DA7-7E03-4911-A061-F9355471FE4A}"/>
                </a:ext>
              </a:extLst>
            </p:cNvPr>
            <p:cNvSpPr/>
            <p:nvPr/>
          </p:nvSpPr>
          <p:spPr>
            <a:xfrm>
              <a:off x="3825749" y="3527705"/>
              <a:ext cx="8149567" cy="2620271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09748BF-12D8-4353-9C8D-9369594DFEEC}"/>
                </a:ext>
              </a:extLst>
            </p:cNvPr>
            <p:cNvSpPr txBox="1"/>
            <p:nvPr/>
          </p:nvSpPr>
          <p:spPr>
            <a:xfrm>
              <a:off x="4280465" y="3604459"/>
              <a:ext cx="7240136" cy="264057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chiếu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quá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dọi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sáng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 </a:t>
              </a:r>
            </a:p>
            <a:p>
              <a:pPr marL="571500" marR="0" lvl="0" indent="-57150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 panose="020B0604020202020204" pitchFamily="34" charset="0"/>
                <a:buChar char="•"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Tránh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tắt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liên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tục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hại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hỏng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đèn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thể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giật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nguy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hiểm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nếu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hở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điện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.</a:t>
              </a:r>
            </a:p>
            <a:p>
              <a:pPr marR="0" lvl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endPara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5B652EC3-DCF4-498F-B314-9F0EE70D995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424539" y="519024"/>
            <a:ext cx="3858726" cy="67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405D3AED-3060-984A-132A-7A28EBBC1DE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70" y="147044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4260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6" name="图片 2">
            <a:extLst>
              <a:ext uri="{FF2B5EF4-FFF2-40B4-BE49-F238E27FC236}">
                <a16:creationId xmlns:a16="http://schemas.microsoft.com/office/drawing/2014/main" id="{717C05B2-9BBE-43D2-8732-447AD9E5265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4031" y="862720"/>
            <a:ext cx="8593572" cy="522637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FE4ED54-97CA-4849-ACDB-9E7F18CB0FB4}"/>
              </a:ext>
            </a:extLst>
          </p:cNvPr>
          <p:cNvSpPr txBox="1"/>
          <p:nvPr/>
        </p:nvSpPr>
        <p:spPr>
          <a:xfrm rot="192740">
            <a:off x="4785203" y="2377847"/>
            <a:ext cx="475889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nl-NL" sz="4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 sử dụng đèn học an toàn cần lưu ý điều gì?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5DEAE1-EC78-4726-BD50-9D4924B75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238" y="1938732"/>
            <a:ext cx="5259751" cy="525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9665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2" descr="Feliz Menino Bonitinho Garoto Com Idéia De Luz | Art drawings for kids,  School art activities, Back to school art activity">
            <a:extLst>
              <a:ext uri="{FF2B5EF4-FFF2-40B4-BE49-F238E27FC236}">
                <a16:creationId xmlns:a16="http://schemas.microsoft.com/office/drawing/2014/main" id="{08F395DF-3ED8-489B-B8F5-C67F5FCA0B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69" b="100000" l="9904" r="89936">
                        <a14:foregroundMark x1="44569" y1="44702" x2="44569" y2="44702"/>
                        <a14:foregroundMark x1="45687" y1="45283" x2="46006" y2="53266"/>
                        <a14:foregroundMark x1="59425" y1="45283" x2="58147" y2="54572"/>
                        <a14:foregroundMark x1="54633" y1="79390" x2="57508" y2="85341"/>
                        <a14:foregroundMark x1="48243" y1="79826" x2="43291" y2="88824"/>
                        <a14:foregroundMark x1="57029" y1="86938" x2="65335" y2="901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571" y="1750533"/>
            <a:ext cx="3849227" cy="4236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73D4C33F-B63F-42C6-8D5F-DDD1BF3F0FD3}"/>
              </a:ext>
            </a:extLst>
          </p:cNvPr>
          <p:cNvGrpSpPr/>
          <p:nvPr/>
        </p:nvGrpSpPr>
        <p:grpSpPr>
          <a:xfrm>
            <a:off x="643987" y="572229"/>
            <a:ext cx="10990549" cy="801927"/>
            <a:chOff x="2873170" y="343910"/>
            <a:chExt cx="4312010" cy="1280575"/>
          </a:xfrm>
        </p:grpSpPr>
        <p:sp>
          <p:nvSpPr>
            <p:cNvPr id="18" name="îṥḷíďê">
              <a:extLst>
                <a:ext uri="{FF2B5EF4-FFF2-40B4-BE49-F238E27FC236}">
                  <a16:creationId xmlns:a16="http://schemas.microsoft.com/office/drawing/2014/main" id="{CA2DE6BC-3B28-481B-BC2C-4F72BA732A84}"/>
                </a:ext>
              </a:extLst>
            </p:cNvPr>
            <p:cNvSpPr/>
            <p:nvPr/>
          </p:nvSpPr>
          <p:spPr bwMode="auto">
            <a:xfrm>
              <a:off x="2873170" y="343910"/>
              <a:ext cx="4312010" cy="1280575"/>
            </a:xfrm>
            <a:prstGeom prst="roundRect">
              <a:avLst>
                <a:gd name="adj" fmla="val 50000"/>
              </a:avLst>
            </a:prstGeom>
            <a:solidFill>
              <a:schemeClr val="bg1"/>
            </a:solidFill>
            <a:ln w="53975" cap="rnd" cmpd="thickThin">
              <a:solidFill>
                <a:srgbClr val="7A4E48"/>
              </a:solidFill>
              <a:prstDash val="sysDash"/>
              <a:round/>
              <a:headEnd/>
              <a:tailEnd/>
            </a:ln>
          </p:spPr>
          <p:txBody>
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05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" name="Google Shape;5317;p41">
              <a:extLst>
                <a:ext uri="{FF2B5EF4-FFF2-40B4-BE49-F238E27FC236}">
                  <a16:creationId xmlns:a16="http://schemas.microsoft.com/office/drawing/2014/main" id="{3383C46C-EDE3-4D91-B4F0-7676DB7A9FCD}"/>
                </a:ext>
              </a:extLst>
            </p:cNvPr>
            <p:cNvSpPr txBox="1">
              <a:spLocks/>
            </p:cNvSpPr>
            <p:nvPr/>
          </p:nvSpPr>
          <p:spPr>
            <a:xfrm>
              <a:off x="3028609" y="440029"/>
              <a:ext cx="4029916" cy="10040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800"/>
                <a:buFont typeface="Gloria Hallelujah"/>
                <a:buNone/>
                <a:defRPr sz="2800" b="1" i="0" u="none" strike="noStrike" cap="none">
                  <a:solidFill>
                    <a:schemeClr val="dk1"/>
                  </a:solidFill>
                  <a:latin typeface="Gloria Hallelujah"/>
                  <a:ea typeface="Gloria Hallelujah"/>
                  <a:cs typeface="Gloria Hallelujah"/>
                  <a:sym typeface="Gloria Hallelujah"/>
                </a:defRPr>
              </a:lvl9pPr>
            </a:lstStyle>
            <a:p>
              <a:pPr marL="0" marR="0" lvl="0" indent="0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prstClr val="black"/>
                </a:buClr>
                <a:buSzPts val="2800"/>
                <a:buFont typeface="Gloria Hallelujah"/>
                <a:buNone/>
                <a:tabLst/>
                <a:defRPr/>
              </a:pP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Để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sử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dụng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đèn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học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an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toàn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,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các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em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cần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4000" b="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lưu</a:t>
              </a:r>
              <a:r>
                <a:rPr lang="en-US" sz="4000" b="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ý:</a:t>
              </a:r>
              <a:endPara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  <a:sym typeface="Gloria Hallelujah"/>
              </a:endParaRPr>
            </a:p>
          </p:txBody>
        </p:sp>
      </p:grpSp>
      <p:sp>
        <p:nvSpPr>
          <p:cNvPr id="24" name="Sun 23">
            <a:extLst>
              <a:ext uri="{FF2B5EF4-FFF2-40B4-BE49-F238E27FC236}">
                <a16:creationId xmlns:a16="http://schemas.microsoft.com/office/drawing/2014/main" id="{4D71EBFB-9377-4DD8-869D-3AB49CB33C5A}"/>
              </a:ext>
            </a:extLst>
          </p:cNvPr>
          <p:cNvSpPr/>
          <p:nvPr/>
        </p:nvSpPr>
        <p:spPr>
          <a:xfrm>
            <a:off x="2339728" y="181506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BD72055B-B03B-473F-BDEB-C1B507CF198D}"/>
              </a:ext>
            </a:extLst>
          </p:cNvPr>
          <p:cNvSpPr/>
          <p:nvPr/>
        </p:nvSpPr>
        <p:spPr>
          <a:xfrm>
            <a:off x="2894062" y="4322525"/>
            <a:ext cx="722024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ắt đèn khi không sử dụng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29" name="Sun 28">
            <a:extLst>
              <a:ext uri="{FF2B5EF4-FFF2-40B4-BE49-F238E27FC236}">
                <a16:creationId xmlns:a16="http://schemas.microsoft.com/office/drawing/2014/main" id="{0D0BD9B0-932E-4428-B787-645B1D4F390F}"/>
              </a:ext>
            </a:extLst>
          </p:cNvPr>
          <p:cNvSpPr/>
          <p:nvPr/>
        </p:nvSpPr>
        <p:spPr>
          <a:xfrm>
            <a:off x="2339728" y="3230956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30" name="Sun 29">
            <a:extLst>
              <a:ext uri="{FF2B5EF4-FFF2-40B4-BE49-F238E27FC236}">
                <a16:creationId xmlns:a16="http://schemas.microsoft.com/office/drawing/2014/main" id="{99C7FB55-6163-4CB2-845D-B268BC2F9960}"/>
              </a:ext>
            </a:extLst>
          </p:cNvPr>
          <p:cNvSpPr/>
          <p:nvPr/>
        </p:nvSpPr>
        <p:spPr>
          <a:xfrm>
            <a:off x="2310752" y="4372352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DC1F907-FDC8-4DAB-B246-35B1B09437F0}"/>
              </a:ext>
            </a:extLst>
          </p:cNvPr>
          <p:cNvSpPr/>
          <p:nvPr/>
        </p:nvSpPr>
        <p:spPr>
          <a:xfrm>
            <a:off x="2872201" y="1834579"/>
            <a:ext cx="8664786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ặt ở vị trí khô ráo-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an toàn điện, phía tay trái người ngồi</a:t>
            </a:r>
            <a:r>
              <a:rPr lang="en-US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alt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không bị bóng tay người viết che mất chữ viết</a:t>
            </a:r>
            <a:endParaRPr lang="en-US" altLang="en-US" sz="28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1ADD6503-0396-401E-9F3E-66B5D3BE3D3E}"/>
              </a:ext>
            </a:extLst>
          </p:cNvPr>
          <p:cNvSpPr/>
          <p:nvPr/>
        </p:nvSpPr>
        <p:spPr>
          <a:xfrm>
            <a:off x="2894062" y="3113191"/>
            <a:ext cx="841435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 chỉnh độ cao và hướng chiếu sáng của đèn phù hợp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- không cao hay thấp quá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619BD84E-370B-4327-83F9-58E6B92305F4}"/>
              </a:ext>
            </a:extLst>
          </p:cNvPr>
          <p:cNvSpPr/>
          <p:nvPr/>
        </p:nvSpPr>
        <p:spPr>
          <a:xfrm>
            <a:off x="2942729" y="5211667"/>
            <a:ext cx="8825151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sờ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tay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bóng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đang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hay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vừa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xong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tránh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bị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bỏng</a:t>
            </a:r>
            <a:endParaRPr lang="en-US" sz="2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sp>
        <p:nvSpPr>
          <p:cNvPr id="37" name="Sun 36">
            <a:extLst>
              <a:ext uri="{FF2B5EF4-FFF2-40B4-BE49-F238E27FC236}">
                <a16:creationId xmlns:a16="http://schemas.microsoft.com/office/drawing/2014/main" id="{DAD4FE4D-E609-47F9-9850-F96FF2FC8F3C}"/>
              </a:ext>
            </a:extLst>
          </p:cNvPr>
          <p:cNvSpPr/>
          <p:nvPr/>
        </p:nvSpPr>
        <p:spPr>
          <a:xfrm>
            <a:off x="2339728" y="5286651"/>
            <a:ext cx="593156" cy="581115"/>
          </a:xfrm>
          <a:prstGeom prst="sun">
            <a:avLst/>
          </a:prstGeom>
          <a:solidFill>
            <a:srgbClr val="FF0000"/>
          </a:solidFill>
          <a:ln w="19050" cap="rnd" cmpd="sng" algn="ctr">
            <a:solidFill>
              <a:srgbClr val="FF000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59706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/>
      <p:bldP spid="29" grpId="0" animBg="1"/>
      <p:bldP spid="30" grpId="0" animBg="1"/>
      <p:bldP spid="31" grpId="0"/>
      <p:bldP spid="33" grpId="0"/>
      <p:bldP spid="36" grpId="0"/>
      <p:bldP spid="3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31823E-ACCB-2382-B007-940143146F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30+ hình nền thiên nhiên đẹp cho powerpoint mẫu thiết kế chất lượng cao">
            <a:extLst>
              <a:ext uri="{FF2B5EF4-FFF2-40B4-BE49-F238E27FC236}">
                <a16:creationId xmlns:a16="http://schemas.microsoft.com/office/drawing/2014/main" id="{FE7D099F-A6C6-F556-B662-6C22889C7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545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D2B28F2B-0A95-A140-FC62-C452758FE37A}"/>
              </a:ext>
            </a:extLst>
          </p:cNvPr>
          <p:cNvGrpSpPr/>
          <p:nvPr/>
        </p:nvGrpSpPr>
        <p:grpSpPr>
          <a:xfrm>
            <a:off x="4214038" y="1903475"/>
            <a:ext cx="7704114" cy="5062196"/>
            <a:chOff x="3825749" y="3527705"/>
            <a:chExt cx="8149567" cy="2820207"/>
          </a:xfrm>
        </p:grpSpPr>
        <p:sp>
          <p:nvSpPr>
            <p:cNvPr id="6" name="Speech Bubble: Rectangle with Corners Rounded 16">
              <a:extLst>
                <a:ext uri="{FF2B5EF4-FFF2-40B4-BE49-F238E27FC236}">
                  <a16:creationId xmlns:a16="http://schemas.microsoft.com/office/drawing/2014/main" id="{2CE11195-FD1F-0155-2B95-4C0CE07B8D13}"/>
                </a:ext>
              </a:extLst>
            </p:cNvPr>
            <p:cNvSpPr/>
            <p:nvPr/>
          </p:nvSpPr>
          <p:spPr>
            <a:xfrm>
              <a:off x="3825749" y="3527705"/>
              <a:ext cx="8149567" cy="2620271"/>
            </a:xfrm>
            <a:prstGeom prst="wedgeRoundRectCallout">
              <a:avLst>
                <a:gd name="adj1" fmla="val -26383"/>
                <a:gd name="adj2" fmla="val 50187"/>
                <a:gd name="adj3" fmla="val 16667"/>
              </a:avLst>
            </a:prstGeom>
            <a:solidFill>
              <a:schemeClr val="bg1"/>
            </a:solidFill>
            <a:ln w="28575">
              <a:solidFill>
                <a:schemeClr val="accent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EF7052E-D7FD-A4C0-CAD6-E9AAFDFC0F71}"/>
                </a:ext>
              </a:extLst>
            </p:cNvPr>
            <p:cNvSpPr txBox="1"/>
            <p:nvPr/>
          </p:nvSpPr>
          <p:spPr>
            <a:xfrm>
              <a:off x="4280465" y="3604459"/>
              <a:ext cx="7240136" cy="274345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457200" lvl="0" indent="-457200" algn="just">
                <a:buFont typeface="Arial" panose="020B0604020202020204" pitchFamily="34" charset="0"/>
                <a:buChar char="•"/>
                <a:defRPr/>
              </a:pPr>
              <a:r>
                <a:rPr lang="nl-NL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Cần đảm bảo tuyệt đối về an toàn khi sử dụng đèn học</a:t>
              </a:r>
            </a:p>
            <a:p>
              <a:pPr marL="457200" lvl="0" indent="-457200" algn="just">
                <a:buFont typeface="Arial" panose="020B0604020202020204" pitchFamily="34" charset="0"/>
                <a:buChar char="•"/>
                <a:defRPr/>
              </a:pP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 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Khi ánh sáng của đèn học nhấp nháy hoặc không còn sáng rõ cần báo cho người lớn để s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ử</a:t>
              </a: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a chữa, thay thế để đảm bảo an toàn</a:t>
              </a:r>
              <a:r>
                <a:rPr lang="en-US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.</a:t>
              </a:r>
            </a:p>
            <a:p>
              <a:pPr marL="457200" indent="-457200" algn="just">
                <a:buFont typeface="Arial" panose="020B0604020202020204" pitchFamily="34" charset="0"/>
                <a:buChar char="•"/>
                <a:defRPr/>
              </a:pPr>
              <a:r>
                <a:rPr lang="vi-VN" sz="3200" i="1" dirty="0"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</a:rPr>
                <a:t>Đồ thay thế hỏng hóc cần được đúng trong túi bóng ghi lưu ý nguy hiểm và phân loại bỏ thùng rác.</a:t>
              </a:r>
              <a:endParaRPr lang="zh-CN" altLang="en-US" sz="3200" dirty="0">
                <a:solidFill>
                  <a:prstClr val="black"/>
                </a:solidFill>
                <a:latin typeface="Cambria" panose="02040503050406030204" pitchFamily="18" charset="0"/>
                <a:cs typeface="Arial" panose="020B0604020202020204" pitchFamily="34" charset="0"/>
              </a:endParaRPr>
            </a:p>
            <a:p>
              <a:pPr marL="457200" lvl="0" indent="-457200" algn="just">
                <a:buFont typeface="Arial" panose="020B0604020202020204" pitchFamily="34" charset="0"/>
                <a:buChar char="•"/>
                <a:defRPr/>
              </a:pP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13" name="Picture 2" descr="Free vector woman smiling and pointing to empty copy space business woman character hand drawn cartoon illustration">
            <a:extLst>
              <a:ext uri="{FF2B5EF4-FFF2-40B4-BE49-F238E27FC236}">
                <a16:creationId xmlns:a16="http://schemas.microsoft.com/office/drawing/2014/main" id="{99D72948-9275-3AEC-402B-63CF577BD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04" b="90895" l="9904" r="89936">
                        <a14:foregroundMark x1="50958" y1="37061" x2="51278" y2="41374"/>
                        <a14:foregroundMark x1="51118" y1="46805" x2="50479" y2="54792"/>
                        <a14:foregroundMark x1="43610" y1="55591" x2="51438" y2="50958"/>
                        <a14:foregroundMark x1="51438" y1="50958" x2="51597" y2="50958"/>
                        <a14:foregroundMark x1="40735" y1="52236" x2="44409" y2="55112"/>
                        <a14:foregroundMark x1="38179" y1="56869" x2="50639" y2="49042"/>
                        <a14:foregroundMark x1="54633" y1="52875" x2="50639" y2="52716"/>
                        <a14:foregroundMark x1="57827" y1="52396" x2="57827" y2="52396"/>
                        <a14:foregroundMark x1="59105" y1="52556" x2="60543" y2="54633"/>
                        <a14:foregroundMark x1="59425" y1="56550" x2="59425" y2="56550"/>
                        <a14:foregroundMark x1="53834" y1="90895" x2="53834" y2="90895"/>
                        <a14:foregroundMark x1="66398" y1="29374" x2="66134" y2="28275"/>
                        <a14:foregroundMark x1="53035" y1="9904" x2="49042" y2="11342"/>
                        <a14:foregroundMark x1="47125" y1="12780" x2="46681" y2="12500"/>
                        <a14:foregroundMark x1="44409" y1="11821" x2="35514" y2="28040"/>
                        <a14:foregroundMark x1="35792" y1="39398" x2="37380" y2="44888"/>
                        <a14:foregroundMark x1="37380" y1="44888" x2="37061" y2="45847"/>
                        <a14:foregroundMark x1="36262" y1="41853" x2="35285" y2="40618"/>
                        <a14:foregroundMark x1="34787" y1="40559" x2="35304" y2="49042"/>
                        <a14:foregroundMark x1="64162" y1="17412" x2="64673" y2="17779"/>
                        <a14:foregroundMark x1="56390" y1="11821" x2="64162" y2="17412"/>
                        <a14:foregroundMark x1="66192" y1="21536" x2="67883" y2="29213"/>
                        <a14:foregroundMark x1="67624" y1="53514" x2="65335" y2="57348"/>
                        <a14:foregroundMark x1="65335" y1="57348" x2="65176" y2="57827"/>
                        <a14:backgroundMark x1="70767" y1="38019" x2="71086" y2="45687"/>
                        <a14:backgroundMark x1="69808" y1="33866" x2="71725" y2="48403"/>
                        <a14:backgroundMark x1="70128" y1="45527" x2="70128" y2="53514"/>
                        <a14:backgroundMark x1="68530" y1="32428" x2="68530" y2="32428"/>
                        <a14:backgroundMark x1="65815" y1="17412" x2="65815" y2="17412"/>
                        <a14:backgroundMark x1="65815" y1="17412" x2="67093" y2="21246"/>
                        <a14:backgroundMark x1="34505" y1="30032" x2="31150" y2="35304"/>
                        <a14:backgroundMark x1="33387" y1="30990" x2="32268" y2="40256"/>
                        <a14:backgroundMark x1="34984" y1="27955" x2="34026" y2="33866"/>
                        <a14:backgroundMark x1="71246" y1="30990" x2="71246" y2="30990"/>
                        <a14:backgroundMark x1="44728" y1="9425" x2="43450" y2="11182"/>
                        <a14:backgroundMark x1="43610" y1="11022" x2="43610" y2="11022"/>
                        <a14:backgroundMark x1="69169" y1="29073" x2="69968" y2="364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38" r="25131"/>
          <a:stretch/>
        </p:blipFill>
        <p:spPr bwMode="auto">
          <a:xfrm flipH="1">
            <a:off x="-424539" y="519024"/>
            <a:ext cx="3858726" cy="6728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blue and orange text&#10;&#10;AI-generated content may be incorrect.">
            <a:extLst>
              <a:ext uri="{FF2B5EF4-FFF2-40B4-BE49-F238E27FC236}">
                <a16:creationId xmlns:a16="http://schemas.microsoft.com/office/drawing/2014/main" id="{08699AAF-1E57-8D7F-BA51-6C7F05A63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70" y="147044"/>
            <a:ext cx="4109060" cy="1414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88475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colorful flowers and a circle&#10;&#10;Description automatically generated">
            <a:extLst>
              <a:ext uri="{FF2B5EF4-FFF2-40B4-BE49-F238E27FC236}">
                <a16:creationId xmlns:a16="http://schemas.microsoft.com/office/drawing/2014/main" id="{1D756DB1-81C0-C3FA-BD22-03BAD37E1C98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644" b="10865"/>
          <a:stretch/>
        </p:blipFill>
        <p:spPr>
          <a:xfrm>
            <a:off x="0" y="1588"/>
            <a:ext cx="12192000" cy="6856412"/>
          </a:xfrm>
          <a:prstGeom prst="rect">
            <a:avLst/>
          </a:prstGeom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F5F467-5BEC-DCBF-FC9D-7C27F6DF3DBA}"/>
              </a:ext>
            </a:extLst>
          </p:cNvPr>
          <p:cNvSpPr/>
          <p:nvPr/>
        </p:nvSpPr>
        <p:spPr>
          <a:xfrm>
            <a:off x="441385" y="345056"/>
            <a:ext cx="11309230" cy="6167887"/>
          </a:xfrm>
          <a:prstGeom prst="roundRect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578A10-704C-BC54-D448-6E72224AA0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78" b="92905" l="9929" r="89894">
                        <a14:foregroundMark x1="47163" y1="92905" x2="47163" y2="92905"/>
                        <a14:foregroundMark x1="48227" y1="11530" x2="48227" y2="1153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2415" y="1997241"/>
            <a:ext cx="6352910" cy="5080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825082F6-ADDB-4B3C-4E5E-329FF3D62D1C}"/>
              </a:ext>
            </a:extLst>
          </p:cNvPr>
          <p:cNvSpPr/>
          <p:nvPr/>
        </p:nvSpPr>
        <p:spPr>
          <a:xfrm>
            <a:off x="4322963" y="479497"/>
            <a:ext cx="6689942" cy="5162917"/>
          </a:xfrm>
          <a:prstGeom prst="wedgeEllipseCallout">
            <a:avLst>
              <a:gd name="adj1" fmla="val -63192"/>
              <a:gd name="adj2" fmla="val -2205"/>
            </a:avLst>
          </a:prstGeom>
          <a:solidFill>
            <a:srgbClr val="DCEEFC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34709C4-8E2E-E663-4205-B905E184D6C3}"/>
              </a:ext>
            </a:extLst>
          </p:cNvPr>
          <p:cNvSpPr txBox="1"/>
          <p:nvPr/>
        </p:nvSpPr>
        <p:spPr>
          <a:xfrm>
            <a:off x="4988866" y="1524308"/>
            <a:ext cx="5489856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1.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đèn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cách</a:t>
            </a:r>
            <a:r>
              <a:rPr lang="en-US" sz="6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7EB3EF3-5F97-6EC6-39E4-F52CC3363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98832" y="2191395"/>
            <a:ext cx="4434480" cy="5259751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D699EE79-3ED9-32D1-58A9-F6B87B1FE5A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32" y="155951"/>
            <a:ext cx="1418230" cy="14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92526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1. </a:t>
            </a:r>
            <a:r>
              <a:rPr lang="vi-VN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Em cùng bạn thảo luận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sắp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xếp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thứ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tự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lý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khi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học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A1FC64F-BD42-432B-91BB-F060880A21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30871" y="1757350"/>
            <a:ext cx="5140242" cy="4870121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9E5340-DBA1-4EAF-AE7B-FF5355DFE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698" y="3018622"/>
            <a:ext cx="3697959" cy="3002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51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D46301B-6A6F-404B-BAC7-56A37A2B2B1C}"/>
              </a:ext>
            </a:extLst>
          </p:cNvPr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84161" y="-254620"/>
            <a:ext cx="12272966" cy="71126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2F16B0-FE4B-455B-BCA6-CF41978EFA99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-381628" y="34225"/>
            <a:ext cx="2362200" cy="688641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B6B9B7C-03B6-4321-AD1E-826515EE3F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5748" y="5505764"/>
            <a:ext cx="10940504" cy="142843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E6508BB2-9904-46A0-85B1-170517590CED}"/>
              </a:ext>
            </a:extLst>
          </p:cNvPr>
          <p:cNvSpPr txBox="1"/>
          <p:nvPr/>
        </p:nvSpPr>
        <p:spPr>
          <a:xfrm>
            <a:off x="3505200" y="-838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D57382E-6F09-4C11-9085-B220F8AB1B9E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flipH="1">
            <a:off x="10261419" y="23868"/>
            <a:ext cx="2362200" cy="6886419"/>
          </a:xfrm>
          <a:prstGeom prst="rect">
            <a:avLst/>
          </a:prstGeom>
        </p:spPr>
      </p:pic>
      <p:grpSp>
        <p:nvGrpSpPr>
          <p:cNvPr id="205" name="Graphic 19">
            <a:extLst>
              <a:ext uri="{FF2B5EF4-FFF2-40B4-BE49-F238E27FC236}">
                <a16:creationId xmlns:a16="http://schemas.microsoft.com/office/drawing/2014/main" id="{5A628973-5795-49D8-A53F-848CE672CF72}"/>
              </a:ext>
            </a:extLst>
          </p:cNvPr>
          <p:cNvGrpSpPr/>
          <p:nvPr/>
        </p:nvGrpSpPr>
        <p:grpSpPr>
          <a:xfrm>
            <a:off x="-80966" y="-102236"/>
            <a:ext cx="12511900" cy="980694"/>
            <a:chOff x="1555923" y="-760947"/>
            <a:chExt cx="12511900" cy="980694"/>
          </a:xfrm>
        </p:grpSpPr>
        <p:grpSp>
          <p:nvGrpSpPr>
            <p:cNvPr id="206" name="Graphic 19">
              <a:extLst>
                <a:ext uri="{FF2B5EF4-FFF2-40B4-BE49-F238E27FC236}">
                  <a16:creationId xmlns:a16="http://schemas.microsoft.com/office/drawing/2014/main" id="{79919FC0-04A4-40B0-9F48-B1A5144B8FEA}"/>
                </a:ext>
              </a:extLst>
            </p:cNvPr>
            <p:cNvGrpSpPr/>
            <p:nvPr/>
          </p:nvGrpSpPr>
          <p:grpSpPr>
            <a:xfrm>
              <a:off x="1709977" y="-634999"/>
              <a:ext cx="12082221" cy="854746"/>
              <a:chOff x="1709977" y="-634999"/>
              <a:chExt cx="12082221" cy="854746"/>
            </a:xfrm>
          </p:grpSpPr>
          <p:grpSp>
            <p:nvGrpSpPr>
              <p:cNvPr id="207" name="Graphic 19">
                <a:extLst>
                  <a:ext uri="{FF2B5EF4-FFF2-40B4-BE49-F238E27FC236}">
                    <a16:creationId xmlns:a16="http://schemas.microsoft.com/office/drawing/2014/main" id="{319797CB-EFF2-4E21-B988-F6827B92C5CC}"/>
                  </a:ext>
                </a:extLst>
              </p:cNvPr>
              <p:cNvGrpSpPr/>
              <p:nvPr/>
            </p:nvGrpSpPr>
            <p:grpSpPr>
              <a:xfrm>
                <a:off x="1709977" y="-634999"/>
                <a:ext cx="6051938" cy="854746"/>
                <a:chOff x="1709977" y="-634999"/>
                <a:chExt cx="6051938" cy="854746"/>
              </a:xfrm>
            </p:grpSpPr>
            <p:grpSp>
              <p:nvGrpSpPr>
                <p:cNvPr id="208" name="Graphic 19">
                  <a:extLst>
                    <a:ext uri="{FF2B5EF4-FFF2-40B4-BE49-F238E27FC236}">
                      <a16:creationId xmlns:a16="http://schemas.microsoft.com/office/drawing/2014/main" id="{C19960EA-3D39-44D2-BB0B-738FDD34037D}"/>
                    </a:ext>
                  </a:extLst>
                </p:cNvPr>
                <p:cNvGrpSpPr/>
                <p:nvPr/>
              </p:nvGrpSpPr>
              <p:grpSpPr>
                <a:xfrm>
                  <a:off x="1709977" y="-634999"/>
                  <a:ext cx="6051938" cy="854746"/>
                  <a:chOff x="1709977" y="-634999"/>
                  <a:chExt cx="6051938" cy="854746"/>
                </a:xfrm>
              </p:grpSpPr>
              <p:grpSp>
                <p:nvGrpSpPr>
                  <p:cNvPr id="209" name="Graphic 19">
                    <a:extLst>
                      <a:ext uri="{FF2B5EF4-FFF2-40B4-BE49-F238E27FC236}">
                        <a16:creationId xmlns:a16="http://schemas.microsoft.com/office/drawing/2014/main" id="{557347E5-9EBB-438F-9604-72AAD5D56EA7}"/>
                      </a:ext>
                    </a:extLst>
                  </p:cNvPr>
                  <p:cNvGrpSpPr/>
                  <p:nvPr/>
                </p:nvGrpSpPr>
                <p:grpSpPr>
                  <a:xfrm>
                    <a:off x="1709977" y="-634999"/>
                    <a:ext cx="1570078" cy="854746"/>
                    <a:chOff x="1709977" y="-634999"/>
                    <a:chExt cx="1570078" cy="854746"/>
                  </a:xfrm>
                </p:grpSpPr>
                <p:sp>
                  <p:nvSpPr>
                    <p:cNvPr id="210" name="Freeform: Shape 209">
                      <a:extLst>
                        <a:ext uri="{FF2B5EF4-FFF2-40B4-BE49-F238E27FC236}">
                          <a16:creationId xmlns:a16="http://schemas.microsoft.com/office/drawing/2014/main" id="{43B3F1FB-76EE-4F1B-BEB1-03A3163350E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70997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chemeClr val="accent6">
                        <a:lumMod val="40000"/>
                        <a:lumOff val="60000"/>
                      </a:schemeClr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11" name="Graphic 19">
                      <a:extLst>
                        <a:ext uri="{FF2B5EF4-FFF2-40B4-BE49-F238E27FC236}">
                          <a16:creationId xmlns:a16="http://schemas.microsoft.com/office/drawing/2014/main" id="{738B6284-6F83-4A34-B4D9-2479D158131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0042" y="-634999"/>
                      <a:ext cx="1389943" cy="694908"/>
                      <a:chOff x="1800042" y="-634999"/>
                      <a:chExt cx="1389943" cy="694908"/>
                    </a:xfrm>
                  </p:grpSpPr>
                  <p:sp>
                    <p:nvSpPr>
                      <p:cNvPr id="212" name="Freeform: Shape 211">
                        <a:extLst>
                          <a:ext uri="{FF2B5EF4-FFF2-40B4-BE49-F238E27FC236}">
                            <a16:creationId xmlns:a16="http://schemas.microsoft.com/office/drawing/2014/main" id="{14CAF064-1EF7-46F1-A3FF-20723826756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2" y="-634999"/>
                        <a:ext cx="1389450" cy="694908"/>
                      </a:xfrm>
                      <a:custGeom>
                        <a:avLst/>
                        <a:gdLst>
                          <a:gd name="connsiteX0" fmla="*/ 5419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5419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5419" y="0"/>
                            </a:moveTo>
                            <a:cubicBezTo>
                              <a:pt x="1974" y="23114"/>
                              <a:pt x="497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54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3" name="Freeform: Shape 212">
                        <a:extLst>
                          <a:ext uri="{FF2B5EF4-FFF2-40B4-BE49-F238E27FC236}">
                            <a16:creationId xmlns:a16="http://schemas.microsoft.com/office/drawing/2014/main" id="{EC29A077-366A-4B73-BDFB-C675876AE064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800048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3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3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4" name="Graphic 19">
                      <a:extLst>
                        <a:ext uri="{FF2B5EF4-FFF2-40B4-BE49-F238E27FC236}">
                          <a16:creationId xmlns:a16="http://schemas.microsoft.com/office/drawing/2014/main" id="{C8FD5F39-FCA6-4D3E-AB04-66724461CF4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905376" y="-634999"/>
                      <a:ext cx="1178789" cy="509038"/>
                      <a:chOff x="1905376" y="-634999"/>
                      <a:chExt cx="1178789" cy="509038"/>
                    </a:xfrm>
                  </p:grpSpPr>
                  <p:sp>
                    <p:nvSpPr>
                      <p:cNvPr id="215" name="Freeform: Shape 214">
                        <a:extLst>
                          <a:ext uri="{FF2B5EF4-FFF2-40B4-BE49-F238E27FC236}">
                            <a16:creationId xmlns:a16="http://schemas.microsoft.com/office/drawing/2014/main" id="{1D847BAF-19A7-4813-8C0C-7AD124DCE9D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5376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80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6" name="Freeform: Shape 215">
                        <a:extLst>
                          <a:ext uri="{FF2B5EF4-FFF2-40B4-BE49-F238E27FC236}">
                            <a16:creationId xmlns:a16="http://schemas.microsoft.com/office/drawing/2014/main" id="{F33C29FF-A853-4CD6-8EAE-E50A4D3A8BD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90636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17" name="Graphic 19">
                      <a:extLst>
                        <a:ext uri="{FF2B5EF4-FFF2-40B4-BE49-F238E27FC236}">
                          <a16:creationId xmlns:a16="http://schemas.microsoft.com/office/drawing/2014/main" id="{4EF7488F-4018-4466-AFE2-6C1937503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032852" y="-634999"/>
                      <a:ext cx="927281" cy="314677"/>
                      <a:chOff x="2032852" y="-634999"/>
                      <a:chExt cx="927281" cy="314677"/>
                    </a:xfrm>
                  </p:grpSpPr>
                  <p:sp>
                    <p:nvSpPr>
                      <p:cNvPr id="218" name="Freeform: Shape 217">
                        <a:extLst>
                          <a:ext uri="{FF2B5EF4-FFF2-40B4-BE49-F238E27FC236}">
                            <a16:creationId xmlns:a16="http://schemas.microsoft.com/office/drawing/2014/main" id="{3322CD37-CD0A-46A5-8421-43A39392A8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285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2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19" name="Freeform: Shape 218">
                        <a:extLst>
                          <a:ext uri="{FF2B5EF4-FFF2-40B4-BE49-F238E27FC236}">
                            <a16:creationId xmlns:a16="http://schemas.microsoft.com/office/drawing/2014/main" id="{158BB481-E88A-40CF-9850-E20D9BF2AC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203777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40000"/>
                          <a:lumOff val="6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20" name="Graphic 19">
                    <a:extLst>
                      <a:ext uri="{FF2B5EF4-FFF2-40B4-BE49-F238E27FC236}">
                        <a16:creationId xmlns:a16="http://schemas.microsoft.com/office/drawing/2014/main" id="{C33BB363-54F9-41FE-8B5C-10577FAD27F4}"/>
                      </a:ext>
                    </a:extLst>
                  </p:cNvPr>
                  <p:cNvGrpSpPr/>
                  <p:nvPr/>
                </p:nvGrpSpPr>
                <p:grpSpPr>
                  <a:xfrm>
                    <a:off x="3203767" y="-634999"/>
                    <a:ext cx="1570078" cy="854746"/>
                    <a:chOff x="3203767" y="-634999"/>
                    <a:chExt cx="1570078" cy="854746"/>
                  </a:xfrm>
                </p:grpSpPr>
                <p:sp>
                  <p:nvSpPr>
                    <p:cNvPr id="221" name="Freeform: Shape 220">
                      <a:extLst>
                        <a:ext uri="{FF2B5EF4-FFF2-40B4-BE49-F238E27FC236}">
                          <a16:creationId xmlns:a16="http://schemas.microsoft.com/office/drawing/2014/main" id="{A703BB2C-AFAF-422B-A358-FBBB4F8ADB8D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3203767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22" name="Graphic 19">
                      <a:extLst>
                        <a:ext uri="{FF2B5EF4-FFF2-40B4-BE49-F238E27FC236}">
                          <a16:creationId xmlns:a16="http://schemas.microsoft.com/office/drawing/2014/main" id="{F5A5D263-3DBA-411B-9B2B-83B112CDA0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293837" y="-634999"/>
                      <a:ext cx="1389937" cy="694908"/>
                      <a:chOff x="3293837" y="-634999"/>
                      <a:chExt cx="1389937" cy="694908"/>
                    </a:xfrm>
                  </p:grpSpPr>
                  <p:sp>
                    <p:nvSpPr>
                      <p:cNvPr id="223" name="Freeform: Shape 222">
                        <a:extLst>
                          <a:ext uri="{FF2B5EF4-FFF2-40B4-BE49-F238E27FC236}">
                            <a16:creationId xmlns:a16="http://schemas.microsoft.com/office/drawing/2014/main" id="{04644060-AA79-4C72-B6EB-6F5CB6E93A7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4324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5927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4" name="Freeform: Shape 223">
                        <a:extLst>
                          <a:ext uri="{FF2B5EF4-FFF2-40B4-BE49-F238E27FC236}">
                            <a16:creationId xmlns:a16="http://schemas.microsoft.com/office/drawing/2014/main" id="{FED8604F-AD9A-44A1-B699-B6A79AB4AB9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293837" y="-634999"/>
                        <a:ext cx="1389937" cy="650965"/>
                      </a:xfrm>
                      <a:custGeom>
                        <a:avLst/>
                        <a:gdLst>
                          <a:gd name="connsiteX0" fmla="*/ 3445 w 1389937"/>
                          <a:gd name="connsiteY0" fmla="*/ 0 h 650965"/>
                          <a:gd name="connsiteX1" fmla="*/ 0 w 1389937"/>
                          <a:gd name="connsiteY1" fmla="*/ 58021 h 650965"/>
                          <a:gd name="connsiteX2" fmla="*/ 694969 w 1389937"/>
                          <a:gd name="connsiteY2" fmla="*/ 650966 h 650965"/>
                          <a:gd name="connsiteX3" fmla="*/ 1389938 w 1389937"/>
                          <a:gd name="connsiteY3" fmla="*/ 58021 h 650965"/>
                          <a:gd name="connsiteX4" fmla="*/ 1386492 w 1389937"/>
                          <a:gd name="connsiteY4" fmla="*/ 0 h 650965"/>
                          <a:gd name="connsiteX5" fmla="*/ 3445 w 1389937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7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3" y="19340"/>
                              <a:pt x="1386492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5" name="Graphic 19">
                      <a:extLst>
                        <a:ext uri="{FF2B5EF4-FFF2-40B4-BE49-F238E27FC236}">
                          <a16:creationId xmlns:a16="http://schemas.microsoft.com/office/drawing/2014/main" id="{B04039B0-E5D6-461F-9601-999BDC6ECDC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399657" y="-634999"/>
                      <a:ext cx="1179281" cy="509038"/>
                      <a:chOff x="3399657" y="-634999"/>
                      <a:chExt cx="1179281" cy="509038"/>
                    </a:xfrm>
                  </p:grpSpPr>
                  <p:sp>
                    <p:nvSpPr>
                      <p:cNvPr id="226" name="Freeform: Shape 225">
                        <a:extLst>
                          <a:ext uri="{FF2B5EF4-FFF2-40B4-BE49-F238E27FC236}">
                            <a16:creationId xmlns:a16="http://schemas.microsoft.com/office/drawing/2014/main" id="{1A10F7C4-1220-42A8-A79C-D5C0902E62B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399657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4852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27" name="Freeform: Shape 226">
                        <a:extLst>
                          <a:ext uri="{FF2B5EF4-FFF2-40B4-BE49-F238E27FC236}">
                            <a16:creationId xmlns:a16="http://schemas.microsoft.com/office/drawing/2014/main" id="{C4CFC63B-CA36-4A27-ABA1-A6A449D684C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400149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217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28" name="Graphic 19">
                      <a:extLst>
                        <a:ext uri="{FF2B5EF4-FFF2-40B4-BE49-F238E27FC236}">
                          <a16:creationId xmlns:a16="http://schemas.microsoft.com/office/drawing/2014/main" id="{03B1A8DC-AE17-4D81-9159-9D1DEF5E70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526642" y="-634999"/>
                      <a:ext cx="927281" cy="314677"/>
                      <a:chOff x="3526642" y="-634999"/>
                      <a:chExt cx="927281" cy="314677"/>
                    </a:xfrm>
                  </p:grpSpPr>
                  <p:sp>
                    <p:nvSpPr>
                      <p:cNvPr id="229" name="Freeform: Shape 228">
                        <a:extLst>
                          <a:ext uri="{FF2B5EF4-FFF2-40B4-BE49-F238E27FC236}">
                            <a16:creationId xmlns:a16="http://schemas.microsoft.com/office/drawing/2014/main" id="{4BA4A0B6-E2B9-46C7-A3BB-45F22EB76D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26642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0" name="Freeform: Shape 229">
                        <a:extLst>
                          <a:ext uri="{FF2B5EF4-FFF2-40B4-BE49-F238E27FC236}">
                            <a16:creationId xmlns:a16="http://schemas.microsoft.com/office/drawing/2014/main" id="{79371432-5E05-4369-A722-1E047DC47EE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3531563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31" name="Graphic 19">
                    <a:extLst>
                      <a:ext uri="{FF2B5EF4-FFF2-40B4-BE49-F238E27FC236}">
                        <a16:creationId xmlns:a16="http://schemas.microsoft.com/office/drawing/2014/main" id="{4E6DA986-A7B2-42FB-A43C-33083D1FC632}"/>
                      </a:ext>
                    </a:extLst>
                  </p:cNvPr>
                  <p:cNvGrpSpPr/>
                  <p:nvPr/>
                </p:nvGrpSpPr>
                <p:grpSpPr>
                  <a:xfrm>
                    <a:off x="4697556" y="-634999"/>
                    <a:ext cx="1570078" cy="854746"/>
                    <a:chOff x="4697556" y="-634999"/>
                    <a:chExt cx="1570078" cy="854746"/>
                  </a:xfrm>
                </p:grpSpPr>
                <p:sp>
                  <p:nvSpPr>
                    <p:cNvPr id="232" name="Freeform: Shape 231">
                      <a:extLst>
                        <a:ext uri="{FF2B5EF4-FFF2-40B4-BE49-F238E27FC236}">
                          <a16:creationId xmlns:a16="http://schemas.microsoft.com/office/drawing/2014/main" id="{7D2DFE08-4690-44CD-B506-346F5EE31F9C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4697556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33" name="Graphic 19">
                      <a:extLst>
                        <a:ext uri="{FF2B5EF4-FFF2-40B4-BE49-F238E27FC236}">
                          <a16:creationId xmlns:a16="http://schemas.microsoft.com/office/drawing/2014/main" id="{68AAAE35-73EA-4673-AEC9-B700CF7D6EE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788116" y="-634999"/>
                      <a:ext cx="1389448" cy="694908"/>
                      <a:chOff x="4788116" y="-634999"/>
                      <a:chExt cx="1389448" cy="694908"/>
                    </a:xfrm>
                  </p:grpSpPr>
                  <p:sp>
                    <p:nvSpPr>
                      <p:cNvPr id="234" name="Freeform: Shape 233">
                        <a:extLst>
                          <a:ext uri="{FF2B5EF4-FFF2-40B4-BE49-F238E27FC236}">
                            <a16:creationId xmlns:a16="http://schemas.microsoft.com/office/drawing/2014/main" id="{6BAF31F0-1740-4C02-96FB-8A00FD63F00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6" y="-634999"/>
                        <a:ext cx="1389448" cy="694908"/>
                      </a:xfrm>
                      <a:custGeom>
                        <a:avLst/>
                        <a:gdLst>
                          <a:gd name="connsiteX0" fmla="*/ 4924 w 1389448"/>
                          <a:gd name="connsiteY0" fmla="*/ 0 h 694908"/>
                          <a:gd name="connsiteX1" fmla="*/ 2 w 1389448"/>
                          <a:gd name="connsiteY1" fmla="*/ 70757 h 694908"/>
                          <a:gd name="connsiteX2" fmla="*/ 692510 w 1389448"/>
                          <a:gd name="connsiteY2" fmla="*/ 694835 h 694908"/>
                          <a:gd name="connsiteX3" fmla="*/ 1389448 w 1389448"/>
                          <a:gd name="connsiteY3" fmla="*/ 89154 h 694908"/>
                          <a:gd name="connsiteX4" fmla="*/ 1382558 w 1389448"/>
                          <a:gd name="connsiteY4" fmla="*/ 0 h 694908"/>
                          <a:gd name="connsiteX5" fmla="*/ 4924 w 1389448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8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7" y="700024"/>
                              <a:pt x="1388464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8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5" name="Freeform: Shape 234">
                        <a:extLst>
                          <a:ext uri="{FF2B5EF4-FFF2-40B4-BE49-F238E27FC236}">
                            <a16:creationId xmlns:a16="http://schemas.microsoft.com/office/drawing/2014/main" id="{3EB5F28F-EC47-4301-96DD-F01767C7D88B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78811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875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6" name="Graphic 19">
                      <a:extLst>
                        <a:ext uri="{FF2B5EF4-FFF2-40B4-BE49-F238E27FC236}">
                          <a16:creationId xmlns:a16="http://schemas.microsoft.com/office/drawing/2014/main" id="{5ECC5B1E-9686-4AFE-995C-B05C755D90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4893446" y="-634999"/>
                      <a:ext cx="1179281" cy="509038"/>
                      <a:chOff x="4893446" y="-634999"/>
                      <a:chExt cx="1179281" cy="509038"/>
                    </a:xfrm>
                  </p:grpSpPr>
                  <p:sp>
                    <p:nvSpPr>
                      <p:cNvPr id="237" name="Freeform: Shape 236">
                        <a:extLst>
                          <a:ext uri="{FF2B5EF4-FFF2-40B4-BE49-F238E27FC236}">
                            <a16:creationId xmlns:a16="http://schemas.microsoft.com/office/drawing/2014/main" id="{B98AB378-E76F-4F2D-8A6F-3E07F44A6F21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344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38" name="Freeform: Shape 237">
                        <a:extLst>
                          <a:ext uri="{FF2B5EF4-FFF2-40B4-BE49-F238E27FC236}">
                            <a16:creationId xmlns:a16="http://schemas.microsoft.com/office/drawing/2014/main" id="{80C21B9A-9C8E-4733-99B7-7FB5EF67DAC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4894431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39" name="Graphic 19">
                      <a:extLst>
                        <a:ext uri="{FF2B5EF4-FFF2-40B4-BE49-F238E27FC236}">
                          <a16:creationId xmlns:a16="http://schemas.microsoft.com/office/drawing/2014/main" id="{124A4EC4-6586-4024-AD43-FA156B8FE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5020923" y="-634999"/>
                      <a:ext cx="927281" cy="314677"/>
                      <a:chOff x="5020923" y="-634999"/>
                      <a:chExt cx="927281" cy="314677"/>
                    </a:xfrm>
                  </p:grpSpPr>
                  <p:sp>
                    <p:nvSpPr>
                      <p:cNvPr id="240" name="Freeform: Shape 239">
                        <a:extLst>
                          <a:ext uri="{FF2B5EF4-FFF2-40B4-BE49-F238E27FC236}">
                            <a16:creationId xmlns:a16="http://schemas.microsoft.com/office/drawing/2014/main" id="{7ABCC779-FD11-4B9B-BA5D-11F63E89930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0923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1" name="Freeform: Shape 240">
                        <a:extLst>
                          <a:ext uri="{FF2B5EF4-FFF2-40B4-BE49-F238E27FC236}">
                            <a16:creationId xmlns:a16="http://schemas.microsoft.com/office/drawing/2014/main" id="{A87FE900-1BD1-4193-B14C-D1BD54C34A1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5025845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42" name="Graphic 19">
                    <a:extLst>
                      <a:ext uri="{FF2B5EF4-FFF2-40B4-BE49-F238E27FC236}">
                        <a16:creationId xmlns:a16="http://schemas.microsoft.com/office/drawing/2014/main" id="{0FEF38E9-DFBF-4CDB-8B55-CE41F7A21026}"/>
                      </a:ext>
                    </a:extLst>
                  </p:cNvPr>
                  <p:cNvGrpSpPr/>
                  <p:nvPr/>
                </p:nvGrpSpPr>
                <p:grpSpPr>
                  <a:xfrm>
                    <a:off x="6191838" y="-634999"/>
                    <a:ext cx="1570078" cy="854746"/>
                    <a:chOff x="6191838" y="-634999"/>
                    <a:chExt cx="1570078" cy="854746"/>
                  </a:xfrm>
                </p:grpSpPr>
                <p:sp>
                  <p:nvSpPr>
                    <p:cNvPr id="243" name="Freeform: Shape 242">
                      <a:extLst>
                        <a:ext uri="{FF2B5EF4-FFF2-40B4-BE49-F238E27FC236}">
                          <a16:creationId xmlns:a16="http://schemas.microsoft.com/office/drawing/2014/main" id="{6D08FDD7-E082-4D84-B698-3977D050009F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6191838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44" name="Graphic 19">
                      <a:extLst>
                        <a:ext uri="{FF2B5EF4-FFF2-40B4-BE49-F238E27FC236}">
                          <a16:creationId xmlns:a16="http://schemas.microsoft.com/office/drawing/2014/main" id="{9F4AD49A-EDD2-41DB-A733-3DA93F67F86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281902" y="-634999"/>
                      <a:ext cx="1389451" cy="694908"/>
                      <a:chOff x="6281902" y="-634999"/>
                      <a:chExt cx="1389451" cy="694908"/>
                    </a:xfrm>
                  </p:grpSpPr>
                  <p:sp>
                    <p:nvSpPr>
                      <p:cNvPr id="245" name="Freeform: Shape 244">
                        <a:extLst>
                          <a:ext uri="{FF2B5EF4-FFF2-40B4-BE49-F238E27FC236}">
                            <a16:creationId xmlns:a16="http://schemas.microsoft.com/office/drawing/2014/main" id="{EAD66268-13B9-4BF4-9D16-85CABF81495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2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6" name="Freeform: Shape 245">
                        <a:extLst>
                          <a:ext uri="{FF2B5EF4-FFF2-40B4-BE49-F238E27FC236}">
                            <a16:creationId xmlns:a16="http://schemas.microsoft.com/office/drawing/2014/main" id="{349B2C5C-685C-46B6-84D1-C54CB1CBFFD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281908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7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47" name="Graphic 19">
                      <a:extLst>
                        <a:ext uri="{FF2B5EF4-FFF2-40B4-BE49-F238E27FC236}">
                          <a16:creationId xmlns:a16="http://schemas.microsoft.com/office/drawing/2014/main" id="{526E9098-CCFB-4139-BF37-3C72678963D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387236" y="-634999"/>
                      <a:ext cx="1179281" cy="509038"/>
                      <a:chOff x="6387236" y="-634999"/>
                      <a:chExt cx="1179281" cy="509038"/>
                    </a:xfrm>
                  </p:grpSpPr>
                  <p:sp>
                    <p:nvSpPr>
                      <p:cNvPr id="248" name="Freeform: Shape 247">
                        <a:extLst>
                          <a:ext uri="{FF2B5EF4-FFF2-40B4-BE49-F238E27FC236}">
                            <a16:creationId xmlns:a16="http://schemas.microsoft.com/office/drawing/2014/main" id="{E7705D4C-2623-4704-BFF8-39B4CEB045F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7236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2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1" y="513225"/>
                              <a:pt x="1175344" y="285859"/>
                              <a:pt x="1179282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49" name="Freeform: Shape 248">
                        <a:extLst>
                          <a:ext uri="{FF2B5EF4-FFF2-40B4-BE49-F238E27FC236}">
                            <a16:creationId xmlns:a16="http://schemas.microsoft.com/office/drawing/2014/main" id="{49698CD9-9E95-4E1A-AAAE-60A4B7E0642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388220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50" name="Graphic 19">
                      <a:extLst>
                        <a:ext uri="{FF2B5EF4-FFF2-40B4-BE49-F238E27FC236}">
                          <a16:creationId xmlns:a16="http://schemas.microsoft.com/office/drawing/2014/main" id="{4011513B-1219-45EC-8704-7F57D7B736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6514713" y="-634999"/>
                      <a:ext cx="927773" cy="314677"/>
                      <a:chOff x="6514713" y="-634999"/>
                      <a:chExt cx="927773" cy="314677"/>
                    </a:xfrm>
                  </p:grpSpPr>
                  <p:sp>
                    <p:nvSpPr>
                      <p:cNvPr id="251" name="Freeform: Shape 250">
                        <a:extLst>
                          <a:ext uri="{FF2B5EF4-FFF2-40B4-BE49-F238E27FC236}">
                            <a16:creationId xmlns:a16="http://schemas.microsoft.com/office/drawing/2014/main" id="{63349C52-F17F-430F-BA53-A6155B3032F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4713" y="-634999"/>
                        <a:ext cx="927773" cy="314677"/>
                      </a:xfrm>
                      <a:custGeom>
                        <a:avLst/>
                        <a:gdLst>
                          <a:gd name="connsiteX0" fmla="*/ 0 w 927773"/>
                          <a:gd name="connsiteY0" fmla="*/ 0 h 314677"/>
                          <a:gd name="connsiteX1" fmla="*/ 460688 w 927773"/>
                          <a:gd name="connsiteY1" fmla="*/ 314633 h 314677"/>
                          <a:gd name="connsiteX2" fmla="*/ 927774 w 927773"/>
                          <a:gd name="connsiteY2" fmla="*/ 0 h 314677"/>
                          <a:gd name="connsiteX3" fmla="*/ 0 w 927773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773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7" y="183497"/>
                              <a:pt x="927774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52" name="Freeform: Shape 251">
                        <a:extLst>
                          <a:ext uri="{FF2B5EF4-FFF2-40B4-BE49-F238E27FC236}">
                            <a16:creationId xmlns:a16="http://schemas.microsoft.com/office/drawing/2014/main" id="{62E7229B-2D8C-47C3-8193-06E3B345344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6519634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253" name="Freeform: Shape 252">
                  <a:extLst>
                    <a:ext uri="{FF2B5EF4-FFF2-40B4-BE49-F238E27FC236}">
                      <a16:creationId xmlns:a16="http://schemas.microsoft.com/office/drawing/2014/main" id="{C7150CBD-D353-4EE6-B194-312F5783F251}"/>
                    </a:ext>
                  </a:extLst>
                </p:cNvPr>
                <p:cNvSpPr/>
                <p:nvPr/>
              </p:nvSpPr>
              <p:spPr>
                <a:xfrm>
                  <a:off x="175542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4" name="Freeform: Shape 253">
                  <a:extLst>
                    <a:ext uri="{FF2B5EF4-FFF2-40B4-BE49-F238E27FC236}">
                      <a16:creationId xmlns:a16="http://schemas.microsoft.com/office/drawing/2014/main" id="{B926A572-D746-4165-9814-953C615A6586}"/>
                    </a:ext>
                  </a:extLst>
                </p:cNvPr>
                <p:cNvSpPr/>
                <p:nvPr/>
              </p:nvSpPr>
              <p:spPr>
                <a:xfrm>
                  <a:off x="3245772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5" name="Freeform: Shape 254">
                  <a:extLst>
                    <a:ext uri="{FF2B5EF4-FFF2-40B4-BE49-F238E27FC236}">
                      <a16:creationId xmlns:a16="http://schemas.microsoft.com/office/drawing/2014/main" id="{0BFAF2B8-32C9-4C31-B197-2EF0DEB738FA}"/>
                    </a:ext>
                  </a:extLst>
                </p:cNvPr>
                <p:cNvSpPr/>
                <p:nvPr/>
              </p:nvSpPr>
              <p:spPr>
                <a:xfrm>
                  <a:off x="4755311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56" name="Freeform: Shape 255">
                  <a:extLst>
                    <a:ext uri="{FF2B5EF4-FFF2-40B4-BE49-F238E27FC236}">
                      <a16:creationId xmlns:a16="http://schemas.microsoft.com/office/drawing/2014/main" id="{FEDAAF2A-4329-4249-AA55-2F97F2E38ECC}"/>
                    </a:ext>
                  </a:extLst>
                </p:cNvPr>
                <p:cNvSpPr/>
                <p:nvPr/>
              </p:nvSpPr>
              <p:spPr>
                <a:xfrm>
                  <a:off x="6245513" y="-475088"/>
                  <a:ext cx="869668" cy="646449"/>
                </a:xfrm>
                <a:custGeom>
                  <a:avLst/>
                  <a:gdLst>
                    <a:gd name="connsiteX0" fmla="*/ 44763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3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3" y="272651"/>
                      </a:moveTo>
                      <a:cubicBezTo>
                        <a:pt x="44763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3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257" name="Graphic 19">
                <a:extLst>
                  <a:ext uri="{FF2B5EF4-FFF2-40B4-BE49-F238E27FC236}">
                    <a16:creationId xmlns:a16="http://schemas.microsoft.com/office/drawing/2014/main" id="{50E6F57C-6F60-4B54-9CFD-A606B1E4B46B}"/>
                  </a:ext>
                </a:extLst>
              </p:cNvPr>
              <p:cNvGrpSpPr/>
              <p:nvPr/>
            </p:nvGrpSpPr>
            <p:grpSpPr>
              <a:xfrm>
                <a:off x="7740260" y="-634999"/>
                <a:ext cx="6051938" cy="854746"/>
                <a:chOff x="7740260" y="-634999"/>
                <a:chExt cx="6051938" cy="854746"/>
              </a:xfrm>
            </p:grpSpPr>
            <p:grpSp>
              <p:nvGrpSpPr>
                <p:cNvPr id="258" name="Graphic 19">
                  <a:extLst>
                    <a:ext uri="{FF2B5EF4-FFF2-40B4-BE49-F238E27FC236}">
                      <a16:creationId xmlns:a16="http://schemas.microsoft.com/office/drawing/2014/main" id="{151995BD-F3AC-4665-9B66-345D922AB70D}"/>
                    </a:ext>
                  </a:extLst>
                </p:cNvPr>
                <p:cNvGrpSpPr/>
                <p:nvPr/>
              </p:nvGrpSpPr>
              <p:grpSpPr>
                <a:xfrm>
                  <a:off x="7740260" y="-634999"/>
                  <a:ext cx="6051938" cy="854746"/>
                  <a:chOff x="7740260" y="-634999"/>
                  <a:chExt cx="6051938" cy="854746"/>
                </a:xfrm>
              </p:grpSpPr>
              <p:grpSp>
                <p:nvGrpSpPr>
                  <p:cNvPr id="259" name="Graphic 19">
                    <a:extLst>
                      <a:ext uri="{FF2B5EF4-FFF2-40B4-BE49-F238E27FC236}">
                        <a16:creationId xmlns:a16="http://schemas.microsoft.com/office/drawing/2014/main" id="{4D7D39D9-AC84-40A8-A772-68B54EF18374}"/>
                      </a:ext>
                    </a:extLst>
                  </p:cNvPr>
                  <p:cNvGrpSpPr/>
                  <p:nvPr/>
                </p:nvGrpSpPr>
                <p:grpSpPr>
                  <a:xfrm>
                    <a:off x="7740260" y="-634999"/>
                    <a:ext cx="1570078" cy="854746"/>
                    <a:chOff x="7740260" y="-634999"/>
                    <a:chExt cx="1570078" cy="854746"/>
                  </a:xfrm>
                </p:grpSpPr>
                <p:sp>
                  <p:nvSpPr>
                    <p:cNvPr id="260" name="Freeform: Shape 259">
                      <a:extLst>
                        <a:ext uri="{FF2B5EF4-FFF2-40B4-BE49-F238E27FC236}">
                          <a16:creationId xmlns:a16="http://schemas.microsoft.com/office/drawing/2014/main" id="{C64E2B82-CA4B-42E2-98B8-0218973918BA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774026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9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7" y="854746"/>
                            <a:pt x="1570079" y="543887"/>
                            <a:pt x="1570079" y="159911"/>
                          </a:cubicBezTo>
                          <a:cubicBezTo>
                            <a:pt x="1570079" y="104721"/>
                            <a:pt x="1562695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61" name="Graphic 19">
                      <a:extLst>
                        <a:ext uri="{FF2B5EF4-FFF2-40B4-BE49-F238E27FC236}">
                          <a16:creationId xmlns:a16="http://schemas.microsoft.com/office/drawing/2014/main" id="{B4BCFD8D-30D5-4C51-A9E4-28E37AD2049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830330" y="-634999"/>
                      <a:ext cx="1389937" cy="694908"/>
                      <a:chOff x="7830330" y="-634999"/>
                      <a:chExt cx="1389937" cy="694908"/>
                    </a:xfrm>
                  </p:grpSpPr>
                  <p:sp>
                    <p:nvSpPr>
                      <p:cNvPr id="262" name="Freeform: Shape 261">
                        <a:extLst>
                          <a:ext uri="{FF2B5EF4-FFF2-40B4-BE49-F238E27FC236}">
                            <a16:creationId xmlns:a16="http://schemas.microsoft.com/office/drawing/2014/main" id="{3DA19428-4518-4F19-ADAC-302CADD7FD3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817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3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20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3" name="Freeform: Shape 262">
                        <a:extLst>
                          <a:ext uri="{FF2B5EF4-FFF2-40B4-BE49-F238E27FC236}">
                            <a16:creationId xmlns:a16="http://schemas.microsoft.com/office/drawing/2014/main" id="{79E5B416-07EF-46B3-8B7C-BE8FB6E4CC6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830330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476 w 1389445"/>
                          <a:gd name="connsiteY2" fmla="*/ 650966 h 650965"/>
                          <a:gd name="connsiteX3" fmla="*/ 1389446 w 1389445"/>
                          <a:gd name="connsiteY3" fmla="*/ 58021 h 650965"/>
                          <a:gd name="connsiteX4" fmla="*/ 1386000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6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1" y="19340"/>
                              <a:pt x="1386000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4" name="Graphic 19">
                      <a:extLst>
                        <a:ext uri="{FF2B5EF4-FFF2-40B4-BE49-F238E27FC236}">
                          <a16:creationId xmlns:a16="http://schemas.microsoft.com/office/drawing/2014/main" id="{ECD7A1AC-97DF-4B6B-B915-4607B707EE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7936151" y="-634999"/>
                      <a:ext cx="1178789" cy="509038"/>
                      <a:chOff x="7936151" y="-634999"/>
                      <a:chExt cx="1178789" cy="509038"/>
                    </a:xfrm>
                  </p:grpSpPr>
                  <p:sp>
                    <p:nvSpPr>
                      <p:cNvPr id="265" name="Freeform: Shape 264">
                        <a:extLst>
                          <a:ext uri="{FF2B5EF4-FFF2-40B4-BE49-F238E27FC236}">
                            <a16:creationId xmlns:a16="http://schemas.microsoft.com/office/drawing/2014/main" id="{9AA7600F-F4E7-4970-A728-0056F92F284C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151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79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179" y="508980"/>
                            </a:cubicBezTo>
                            <a:cubicBezTo>
                              <a:pt x="911039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6" name="Freeform: Shape 265">
                        <a:extLst>
                          <a:ext uri="{FF2B5EF4-FFF2-40B4-BE49-F238E27FC236}">
                            <a16:creationId xmlns:a16="http://schemas.microsoft.com/office/drawing/2014/main" id="{F5104E0F-F633-4CCD-A64E-D02037F833B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793664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67" name="Graphic 19">
                      <a:extLst>
                        <a:ext uri="{FF2B5EF4-FFF2-40B4-BE49-F238E27FC236}">
                          <a16:creationId xmlns:a16="http://schemas.microsoft.com/office/drawing/2014/main" id="{86E8D80C-7E84-44A7-88ED-39F7C06F388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8063135" y="-634999"/>
                      <a:ext cx="927281" cy="314677"/>
                      <a:chOff x="8063135" y="-634999"/>
                      <a:chExt cx="927281" cy="314677"/>
                    </a:xfrm>
                  </p:grpSpPr>
                  <p:sp>
                    <p:nvSpPr>
                      <p:cNvPr id="268" name="Freeform: Shape 267">
                        <a:extLst>
                          <a:ext uri="{FF2B5EF4-FFF2-40B4-BE49-F238E27FC236}">
                            <a16:creationId xmlns:a16="http://schemas.microsoft.com/office/drawing/2014/main" id="{BA84485B-0965-4CAD-8740-DB9275E30BBD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313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69" name="Freeform: Shape 268">
                        <a:extLst>
                          <a:ext uri="{FF2B5EF4-FFF2-40B4-BE49-F238E27FC236}">
                            <a16:creationId xmlns:a16="http://schemas.microsoft.com/office/drawing/2014/main" id="{B051F502-AF77-4279-98AD-041223FBD99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806805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70" name="Graphic 19">
                    <a:extLst>
                      <a:ext uri="{FF2B5EF4-FFF2-40B4-BE49-F238E27FC236}">
                        <a16:creationId xmlns:a16="http://schemas.microsoft.com/office/drawing/2014/main" id="{F39C692C-C0AF-4B94-A8E6-25BBCDDDDD81}"/>
                      </a:ext>
                    </a:extLst>
                  </p:cNvPr>
                  <p:cNvGrpSpPr/>
                  <p:nvPr/>
                </p:nvGrpSpPr>
                <p:grpSpPr>
                  <a:xfrm>
                    <a:off x="9234049" y="-634999"/>
                    <a:ext cx="1570078" cy="854746"/>
                    <a:chOff x="9234049" y="-634999"/>
                    <a:chExt cx="1570078" cy="854746"/>
                  </a:xfrm>
                </p:grpSpPr>
                <p:sp>
                  <p:nvSpPr>
                    <p:cNvPr id="271" name="Freeform: Shape 270">
                      <a:extLst>
                        <a:ext uri="{FF2B5EF4-FFF2-40B4-BE49-F238E27FC236}">
                          <a16:creationId xmlns:a16="http://schemas.microsoft.com/office/drawing/2014/main" id="{EFFEE046-5D58-4F78-844E-A378A2A52BF9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923404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72" name="Graphic 19">
                      <a:extLst>
                        <a:ext uri="{FF2B5EF4-FFF2-40B4-BE49-F238E27FC236}">
                          <a16:creationId xmlns:a16="http://schemas.microsoft.com/office/drawing/2014/main" id="{434A8CE0-F08C-440C-81E1-69B57ABE6A4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324606" y="-634999"/>
                      <a:ext cx="1389943" cy="694908"/>
                      <a:chOff x="9324606" y="-634999"/>
                      <a:chExt cx="1389943" cy="694908"/>
                    </a:xfrm>
                  </p:grpSpPr>
                  <p:sp>
                    <p:nvSpPr>
                      <p:cNvPr id="273" name="Freeform: Shape 272">
                        <a:extLst>
                          <a:ext uri="{FF2B5EF4-FFF2-40B4-BE49-F238E27FC236}">
                            <a16:creationId xmlns:a16="http://schemas.microsoft.com/office/drawing/2014/main" id="{20514691-B221-4532-95B3-0FAECA30BDF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06" y="-634999"/>
                        <a:ext cx="1389451" cy="694908"/>
                      </a:xfrm>
                      <a:custGeom>
                        <a:avLst/>
                        <a:gdLst>
                          <a:gd name="connsiteX0" fmla="*/ 4927 w 1389451"/>
                          <a:gd name="connsiteY0" fmla="*/ 0 h 694908"/>
                          <a:gd name="connsiteX1" fmla="*/ 5 w 1389451"/>
                          <a:gd name="connsiteY1" fmla="*/ 70757 h 694908"/>
                          <a:gd name="connsiteX2" fmla="*/ 692514 w 1389451"/>
                          <a:gd name="connsiteY2" fmla="*/ 694835 h 694908"/>
                          <a:gd name="connsiteX3" fmla="*/ 1389451 w 1389451"/>
                          <a:gd name="connsiteY3" fmla="*/ 89154 h 694908"/>
                          <a:gd name="connsiteX4" fmla="*/ 1382560 w 1389451"/>
                          <a:gd name="connsiteY4" fmla="*/ 0 h 694908"/>
                          <a:gd name="connsiteX5" fmla="*/ 4927 w 1389451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1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4" y="694835"/>
                            </a:cubicBezTo>
                            <a:cubicBezTo>
                              <a:pt x="1076420" y="700024"/>
                              <a:pt x="1388467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4" name="Freeform: Shape 273">
                        <a:extLst>
                          <a:ext uri="{FF2B5EF4-FFF2-40B4-BE49-F238E27FC236}">
                            <a16:creationId xmlns:a16="http://schemas.microsoft.com/office/drawing/2014/main" id="{2B082BE4-73A3-4479-ADC0-0E4CF956A0C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324611" y="-634999"/>
                        <a:ext cx="1389938" cy="650965"/>
                      </a:xfrm>
                      <a:custGeom>
                        <a:avLst/>
                        <a:gdLst>
                          <a:gd name="connsiteX0" fmla="*/ 3446 w 1389938"/>
                          <a:gd name="connsiteY0" fmla="*/ 0 h 650965"/>
                          <a:gd name="connsiteX1" fmla="*/ 0 w 1389938"/>
                          <a:gd name="connsiteY1" fmla="*/ 58021 h 650965"/>
                          <a:gd name="connsiteX2" fmla="*/ 694969 w 1389938"/>
                          <a:gd name="connsiteY2" fmla="*/ 650966 h 650965"/>
                          <a:gd name="connsiteX3" fmla="*/ 1389938 w 1389938"/>
                          <a:gd name="connsiteY3" fmla="*/ 58021 h 650965"/>
                          <a:gd name="connsiteX4" fmla="*/ 1386492 w 1389938"/>
                          <a:gd name="connsiteY4" fmla="*/ 0 h 650965"/>
                          <a:gd name="connsiteX5" fmla="*/ 3446 w 1389938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938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969" y="650966"/>
                            </a:cubicBezTo>
                            <a:cubicBezTo>
                              <a:pt x="1078383" y="650966"/>
                              <a:pt x="1389938" y="385391"/>
                              <a:pt x="1389938" y="58021"/>
                            </a:cubicBezTo>
                            <a:cubicBezTo>
                              <a:pt x="1389938" y="38681"/>
                              <a:pt x="1388954" y="19340"/>
                              <a:pt x="1386492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5" name="Graphic 19">
                      <a:extLst>
                        <a:ext uri="{FF2B5EF4-FFF2-40B4-BE49-F238E27FC236}">
                          <a16:creationId xmlns:a16="http://schemas.microsoft.com/office/drawing/2014/main" id="{82A832CD-CA04-499B-965A-18669616B9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429939" y="-634999"/>
                      <a:ext cx="1178789" cy="509038"/>
                      <a:chOff x="9429939" y="-634999"/>
                      <a:chExt cx="1178789" cy="509038"/>
                    </a:xfrm>
                  </p:grpSpPr>
                  <p:sp>
                    <p:nvSpPr>
                      <p:cNvPr id="276" name="Freeform: Shape 275">
                        <a:extLst>
                          <a:ext uri="{FF2B5EF4-FFF2-40B4-BE49-F238E27FC236}">
                            <a16:creationId xmlns:a16="http://schemas.microsoft.com/office/drawing/2014/main" id="{717B84FA-B102-4ED5-9D07-7B8F255ADB7E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29939" y="-634999"/>
                        <a:ext cx="1178789" cy="509038"/>
                      </a:xfrm>
                      <a:custGeom>
                        <a:avLst/>
                        <a:gdLst>
                          <a:gd name="connsiteX0" fmla="*/ 0 w 1178789"/>
                          <a:gd name="connsiteY0" fmla="*/ 0 h 509038"/>
                          <a:gd name="connsiteX1" fmla="*/ 587180 w 1178789"/>
                          <a:gd name="connsiteY1" fmla="*/ 508980 h 509038"/>
                          <a:gd name="connsiteX2" fmla="*/ 1178789 w 1178789"/>
                          <a:gd name="connsiteY2" fmla="*/ 0 h 509038"/>
                          <a:gd name="connsiteX3" fmla="*/ 0 w 1178789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8789" h="509038">
                            <a:moveTo>
                              <a:pt x="0" y="0"/>
                            </a:moveTo>
                            <a:cubicBezTo>
                              <a:pt x="11321" y="278783"/>
                              <a:pt x="269719" y="504734"/>
                              <a:pt x="587180" y="508980"/>
                            </a:cubicBezTo>
                            <a:cubicBezTo>
                              <a:pt x="911040" y="513225"/>
                              <a:pt x="1174852" y="285859"/>
                              <a:pt x="1178789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77" name="Freeform: Shape 276">
                        <a:extLst>
                          <a:ext uri="{FF2B5EF4-FFF2-40B4-BE49-F238E27FC236}">
                            <a16:creationId xmlns:a16="http://schemas.microsoft.com/office/drawing/2014/main" id="{DA600DBF-F8C6-4B7A-8CEE-856548288FE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430432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78" name="Graphic 19">
                      <a:extLst>
                        <a:ext uri="{FF2B5EF4-FFF2-40B4-BE49-F238E27FC236}">
                          <a16:creationId xmlns:a16="http://schemas.microsoft.com/office/drawing/2014/main" id="{7473BA95-C199-4AB5-81DA-2D9D1EDC9C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9556924" y="-634999"/>
                      <a:ext cx="927281" cy="314677"/>
                      <a:chOff x="9556924" y="-634999"/>
                      <a:chExt cx="927281" cy="314677"/>
                    </a:xfrm>
                  </p:grpSpPr>
                  <p:sp>
                    <p:nvSpPr>
                      <p:cNvPr id="279" name="Freeform: Shape 278">
                        <a:extLst>
                          <a:ext uri="{FF2B5EF4-FFF2-40B4-BE49-F238E27FC236}">
                            <a16:creationId xmlns:a16="http://schemas.microsoft.com/office/drawing/2014/main" id="{0CCFE68E-14AC-4BE0-87C2-B42FC8B710F2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56924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618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0" name="Freeform: Shape 279">
                        <a:extLst>
                          <a:ext uri="{FF2B5EF4-FFF2-40B4-BE49-F238E27FC236}">
                            <a16:creationId xmlns:a16="http://schemas.microsoft.com/office/drawing/2014/main" id="{F5C22AFB-B07E-441B-BC00-C282D018ADB8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9561846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81" name="Graphic 19">
                    <a:extLst>
                      <a:ext uri="{FF2B5EF4-FFF2-40B4-BE49-F238E27FC236}">
                        <a16:creationId xmlns:a16="http://schemas.microsoft.com/office/drawing/2014/main" id="{1020B8F3-65A5-4770-9A37-70945FC85233}"/>
                      </a:ext>
                    </a:extLst>
                  </p:cNvPr>
                  <p:cNvGrpSpPr/>
                  <p:nvPr/>
                </p:nvGrpSpPr>
                <p:grpSpPr>
                  <a:xfrm>
                    <a:off x="10727839" y="-634999"/>
                    <a:ext cx="1570078" cy="854746"/>
                    <a:chOff x="10727839" y="-634999"/>
                    <a:chExt cx="1570078" cy="854746"/>
                  </a:xfrm>
                </p:grpSpPr>
                <p:sp>
                  <p:nvSpPr>
                    <p:cNvPr id="282" name="Freeform: Shape 281">
                      <a:extLst>
                        <a:ext uri="{FF2B5EF4-FFF2-40B4-BE49-F238E27FC236}">
                          <a16:creationId xmlns:a16="http://schemas.microsoft.com/office/drawing/2014/main" id="{EC77B135-99F3-477C-A1AA-A9724D49BC2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0727839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83" name="Graphic 19">
                      <a:extLst>
                        <a:ext uri="{FF2B5EF4-FFF2-40B4-BE49-F238E27FC236}">
                          <a16:creationId xmlns:a16="http://schemas.microsoft.com/office/drawing/2014/main" id="{B120726D-8EF1-4DA3-B0C6-CA7B8A1F08A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818399" y="-634999"/>
                      <a:ext cx="1389447" cy="694908"/>
                      <a:chOff x="10818399" y="-634999"/>
                      <a:chExt cx="1389447" cy="694908"/>
                    </a:xfrm>
                  </p:grpSpPr>
                  <p:sp>
                    <p:nvSpPr>
                      <p:cNvPr id="284" name="Freeform: Shape 283">
                        <a:extLst>
                          <a:ext uri="{FF2B5EF4-FFF2-40B4-BE49-F238E27FC236}">
                            <a16:creationId xmlns:a16="http://schemas.microsoft.com/office/drawing/2014/main" id="{E9BE0059-5A84-46B3-8094-68AB293CECD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399" y="-634999"/>
                        <a:ext cx="1389447" cy="694908"/>
                      </a:xfrm>
                      <a:custGeom>
                        <a:avLst/>
                        <a:gdLst>
                          <a:gd name="connsiteX0" fmla="*/ 4924 w 1389447"/>
                          <a:gd name="connsiteY0" fmla="*/ 0 h 694908"/>
                          <a:gd name="connsiteX1" fmla="*/ 2 w 1389447"/>
                          <a:gd name="connsiteY1" fmla="*/ 70757 h 694908"/>
                          <a:gd name="connsiteX2" fmla="*/ 692510 w 1389447"/>
                          <a:gd name="connsiteY2" fmla="*/ 694835 h 694908"/>
                          <a:gd name="connsiteX3" fmla="*/ 1389448 w 1389447"/>
                          <a:gd name="connsiteY3" fmla="*/ 89154 h 694908"/>
                          <a:gd name="connsiteX4" fmla="*/ 1382557 w 1389447"/>
                          <a:gd name="connsiteY4" fmla="*/ 0 h 694908"/>
                          <a:gd name="connsiteX5" fmla="*/ 4924 w 1389447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7" h="694908">
                            <a:moveTo>
                              <a:pt x="4924" y="0"/>
                            </a:moveTo>
                            <a:cubicBezTo>
                              <a:pt x="1971" y="23114"/>
                              <a:pt x="2" y="46700"/>
                              <a:pt x="2" y="70757"/>
                            </a:cubicBezTo>
                            <a:cubicBezTo>
                              <a:pt x="-982" y="410391"/>
                              <a:pt x="308604" y="689646"/>
                              <a:pt x="692510" y="694835"/>
                            </a:cubicBezTo>
                            <a:cubicBezTo>
                              <a:pt x="1076416" y="700024"/>
                              <a:pt x="1388463" y="428788"/>
                              <a:pt x="1389448" y="89154"/>
                            </a:cubicBezTo>
                            <a:cubicBezTo>
                              <a:pt x="1389448" y="58964"/>
                              <a:pt x="1386987" y="29246"/>
                              <a:pt x="1382557" y="0"/>
                            </a:cubicBezTo>
                            <a:lnTo>
                              <a:pt x="4924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5" name="Freeform: Shape 284">
                        <a:extLst>
                          <a:ext uri="{FF2B5EF4-FFF2-40B4-BE49-F238E27FC236}">
                            <a16:creationId xmlns:a16="http://schemas.microsoft.com/office/drawing/2014/main" id="{C3D01C5F-1AA9-46B3-84E7-25D0F13FD21F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818401" y="-634999"/>
                        <a:ext cx="1389445" cy="650965"/>
                      </a:xfrm>
                      <a:custGeom>
                        <a:avLst/>
                        <a:gdLst>
                          <a:gd name="connsiteX0" fmla="*/ 3445 w 1389445"/>
                          <a:gd name="connsiteY0" fmla="*/ 0 h 650965"/>
                          <a:gd name="connsiteX1" fmla="*/ 0 w 1389445"/>
                          <a:gd name="connsiteY1" fmla="*/ 58021 h 650965"/>
                          <a:gd name="connsiteX2" fmla="*/ 694969 w 1389445"/>
                          <a:gd name="connsiteY2" fmla="*/ 650966 h 650965"/>
                          <a:gd name="connsiteX3" fmla="*/ 1389445 w 1389445"/>
                          <a:gd name="connsiteY3" fmla="*/ 58021 h 650965"/>
                          <a:gd name="connsiteX4" fmla="*/ 1386001 w 1389445"/>
                          <a:gd name="connsiteY4" fmla="*/ 0 h 650965"/>
                          <a:gd name="connsiteX5" fmla="*/ 3445 w 1389445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5" h="650965">
                            <a:moveTo>
                              <a:pt x="3445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2" y="650966"/>
                              <a:pt x="694969" y="650966"/>
                            </a:cubicBezTo>
                            <a:cubicBezTo>
                              <a:pt x="1078875" y="650966"/>
                              <a:pt x="1389445" y="385391"/>
                              <a:pt x="1389445" y="58021"/>
                            </a:cubicBezTo>
                            <a:cubicBezTo>
                              <a:pt x="1389445" y="38681"/>
                              <a:pt x="1388461" y="19340"/>
                              <a:pt x="1386001" y="0"/>
                            </a:cubicBezTo>
                            <a:lnTo>
                              <a:pt x="3445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6" name="Graphic 19">
                      <a:extLst>
                        <a:ext uri="{FF2B5EF4-FFF2-40B4-BE49-F238E27FC236}">
                          <a16:creationId xmlns:a16="http://schemas.microsoft.com/office/drawing/2014/main" id="{DE0B1105-6F46-48A9-A95A-81FE11AF5F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0923729" y="-634999"/>
                      <a:ext cx="1179281" cy="509038"/>
                      <a:chOff x="10923729" y="-634999"/>
                      <a:chExt cx="1179281" cy="509038"/>
                    </a:xfrm>
                  </p:grpSpPr>
                  <p:sp>
                    <p:nvSpPr>
                      <p:cNvPr id="287" name="Freeform: Shape 286">
                        <a:extLst>
                          <a:ext uri="{FF2B5EF4-FFF2-40B4-BE49-F238E27FC236}">
                            <a16:creationId xmlns:a16="http://schemas.microsoft.com/office/drawing/2014/main" id="{D00D9236-F4C7-4B41-986A-C057D27DE713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3729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88" name="Freeform: Shape 287">
                        <a:extLst>
                          <a:ext uri="{FF2B5EF4-FFF2-40B4-BE49-F238E27FC236}">
                            <a16:creationId xmlns:a16="http://schemas.microsoft.com/office/drawing/2014/main" id="{02C96090-1CCB-4B17-BAA0-6F86A22D3A8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0924714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6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6" y="472186"/>
                            </a:cubicBezTo>
                            <a:cubicBezTo>
                              <a:pt x="902179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89" name="Graphic 19">
                      <a:extLst>
                        <a:ext uri="{FF2B5EF4-FFF2-40B4-BE49-F238E27FC236}">
                          <a16:creationId xmlns:a16="http://schemas.microsoft.com/office/drawing/2014/main" id="{D3E34A20-E8A8-4EBB-AB52-537CF66707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1051206" y="-634999"/>
                      <a:ext cx="927281" cy="314677"/>
                      <a:chOff x="11051206" y="-634999"/>
                      <a:chExt cx="927281" cy="314677"/>
                    </a:xfrm>
                  </p:grpSpPr>
                  <p:sp>
                    <p:nvSpPr>
                      <p:cNvPr id="290" name="Freeform: Shape 289">
                        <a:extLst>
                          <a:ext uri="{FF2B5EF4-FFF2-40B4-BE49-F238E27FC236}">
                            <a16:creationId xmlns:a16="http://schemas.microsoft.com/office/drawing/2014/main" id="{1E4FEF63-5DA3-4BBD-930C-6B472D6FEA90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1206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2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1" name="Freeform: Shape 290">
                        <a:extLst>
                          <a:ext uri="{FF2B5EF4-FFF2-40B4-BE49-F238E27FC236}">
                            <a16:creationId xmlns:a16="http://schemas.microsoft.com/office/drawing/2014/main" id="{C3ABAF1B-F307-4779-8F87-EA9A079933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1056128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2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5" y="165100"/>
                              <a:pt x="243141" y="284444"/>
                              <a:pt x="457242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  <p:grpSp>
                <p:nvGrpSpPr>
                  <p:cNvPr id="292" name="Graphic 19">
                    <a:extLst>
                      <a:ext uri="{FF2B5EF4-FFF2-40B4-BE49-F238E27FC236}">
                        <a16:creationId xmlns:a16="http://schemas.microsoft.com/office/drawing/2014/main" id="{1C7B12EC-3ACD-4BBC-93C9-82AB5B4B8141}"/>
                      </a:ext>
                    </a:extLst>
                  </p:cNvPr>
                  <p:cNvGrpSpPr/>
                  <p:nvPr/>
                </p:nvGrpSpPr>
                <p:grpSpPr>
                  <a:xfrm>
                    <a:off x="12222120" y="-634999"/>
                    <a:ext cx="1570078" cy="854746"/>
                    <a:chOff x="12222120" y="-634999"/>
                    <a:chExt cx="1570078" cy="854746"/>
                  </a:xfrm>
                </p:grpSpPr>
                <p:sp>
                  <p:nvSpPr>
                    <p:cNvPr id="293" name="Freeform: Shape 292">
                      <a:extLst>
                        <a:ext uri="{FF2B5EF4-FFF2-40B4-BE49-F238E27FC236}">
                          <a16:creationId xmlns:a16="http://schemas.microsoft.com/office/drawing/2014/main" id="{F2AA986F-031B-45FA-9D55-2ACFDE17EB03}"/>
                        </a:ext>
                      </a:extLst>
                    </p:cNvPr>
                    <p:cNvSpPr/>
                    <p:nvPr/>
                  </p:nvSpPr>
                  <p:spPr>
                    <a:xfrm>
                      <a:off x="12222120" y="-634999"/>
                      <a:ext cx="1570078" cy="854746"/>
                    </a:xfrm>
                    <a:custGeom>
                      <a:avLst/>
                      <a:gdLst>
                        <a:gd name="connsiteX0" fmla="*/ 21164 w 1570078"/>
                        <a:gd name="connsiteY0" fmla="*/ 0 h 854746"/>
                        <a:gd name="connsiteX1" fmla="*/ 0 w 1570078"/>
                        <a:gd name="connsiteY1" fmla="*/ 159911 h 854746"/>
                        <a:gd name="connsiteX2" fmla="*/ 785039 w 1570078"/>
                        <a:gd name="connsiteY2" fmla="*/ 854746 h 854746"/>
                        <a:gd name="connsiteX3" fmla="*/ 1570078 w 1570078"/>
                        <a:gd name="connsiteY3" fmla="*/ 159911 h 854746"/>
                        <a:gd name="connsiteX4" fmla="*/ 1548914 w 1570078"/>
                        <a:gd name="connsiteY4" fmla="*/ 0 h 854746"/>
                        <a:gd name="connsiteX5" fmla="*/ 21164 w 1570078"/>
                        <a:gd name="connsiteY5" fmla="*/ 0 h 854746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</a:cxnLst>
                      <a:rect l="l" t="t" r="r" b="b"/>
                      <a:pathLst>
                        <a:path w="1570078" h="854746">
                          <a:moveTo>
                            <a:pt x="21164" y="0"/>
                          </a:moveTo>
                          <a:cubicBezTo>
                            <a:pt x="7383" y="51417"/>
                            <a:pt x="0" y="104721"/>
                            <a:pt x="0" y="159911"/>
                          </a:cubicBezTo>
                          <a:cubicBezTo>
                            <a:pt x="0" y="543887"/>
                            <a:pt x="351422" y="854746"/>
                            <a:pt x="785039" y="854746"/>
                          </a:cubicBezTo>
                          <a:cubicBezTo>
                            <a:pt x="1218656" y="854746"/>
                            <a:pt x="1570078" y="543887"/>
                            <a:pt x="1570078" y="159911"/>
                          </a:cubicBezTo>
                          <a:cubicBezTo>
                            <a:pt x="1570078" y="104721"/>
                            <a:pt x="1562696" y="51417"/>
                            <a:pt x="1548914" y="0"/>
                          </a:cubicBezTo>
                          <a:lnTo>
                            <a:pt x="21164" y="0"/>
                          </a:lnTo>
                          <a:close/>
                        </a:path>
                      </a:pathLst>
                    </a:custGeom>
                    <a:solidFill>
                      <a:srgbClr val="C5E0B4"/>
                    </a:solidFill>
                    <a:ln w="49200" cap="flat">
                      <a:noFill/>
                      <a:prstDash val="solid"/>
                      <a:miter/>
                    </a:ln>
                  </p:spPr>
                  <p:txBody>
                    <a:bodyPr rtlCol="0" anchor="ctr"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sz="18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等线" panose="020F0502020204030204"/>
                        <a:ea typeface="+mn-ea"/>
                        <a:cs typeface="+mn-cs"/>
                      </a:endParaRPr>
                    </a:p>
                  </p:txBody>
                </p:sp>
                <p:grpSp>
                  <p:nvGrpSpPr>
                    <p:cNvPr id="294" name="Graphic 19">
                      <a:extLst>
                        <a:ext uri="{FF2B5EF4-FFF2-40B4-BE49-F238E27FC236}">
                          <a16:creationId xmlns:a16="http://schemas.microsoft.com/office/drawing/2014/main" id="{86362988-9518-437A-A46A-A5FBE90E832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312190" y="-634999"/>
                      <a:ext cx="1389938" cy="694908"/>
                      <a:chOff x="12312190" y="-634999"/>
                      <a:chExt cx="1389938" cy="694908"/>
                    </a:xfrm>
                  </p:grpSpPr>
                  <p:sp>
                    <p:nvSpPr>
                      <p:cNvPr id="295" name="Freeform: Shape 294">
                        <a:extLst>
                          <a:ext uri="{FF2B5EF4-FFF2-40B4-BE49-F238E27FC236}">
                            <a16:creationId xmlns:a16="http://schemas.microsoft.com/office/drawing/2014/main" id="{55779369-EB0D-4C62-9860-B1245DACEFBA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677" y="-634999"/>
                        <a:ext cx="1389450" cy="694908"/>
                      </a:xfrm>
                      <a:custGeom>
                        <a:avLst/>
                        <a:gdLst>
                          <a:gd name="connsiteX0" fmla="*/ 4927 w 1389450"/>
                          <a:gd name="connsiteY0" fmla="*/ 0 h 694908"/>
                          <a:gd name="connsiteX1" fmla="*/ 5 w 1389450"/>
                          <a:gd name="connsiteY1" fmla="*/ 70757 h 694908"/>
                          <a:gd name="connsiteX2" fmla="*/ 692513 w 1389450"/>
                          <a:gd name="connsiteY2" fmla="*/ 694835 h 694908"/>
                          <a:gd name="connsiteX3" fmla="*/ 1389451 w 1389450"/>
                          <a:gd name="connsiteY3" fmla="*/ 89154 h 694908"/>
                          <a:gd name="connsiteX4" fmla="*/ 1382560 w 1389450"/>
                          <a:gd name="connsiteY4" fmla="*/ 0 h 694908"/>
                          <a:gd name="connsiteX5" fmla="*/ 4927 w 1389450"/>
                          <a:gd name="connsiteY5" fmla="*/ 0 h 69490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50" h="694908">
                            <a:moveTo>
                              <a:pt x="4927" y="0"/>
                            </a:moveTo>
                            <a:cubicBezTo>
                              <a:pt x="1974" y="23114"/>
                              <a:pt x="5" y="46700"/>
                              <a:pt x="5" y="70757"/>
                            </a:cubicBezTo>
                            <a:cubicBezTo>
                              <a:pt x="-1471" y="410391"/>
                              <a:pt x="308607" y="689646"/>
                              <a:pt x="692513" y="694835"/>
                            </a:cubicBezTo>
                            <a:cubicBezTo>
                              <a:pt x="1076419" y="700024"/>
                              <a:pt x="1388466" y="428788"/>
                              <a:pt x="1389451" y="89154"/>
                            </a:cubicBezTo>
                            <a:cubicBezTo>
                              <a:pt x="1389451" y="58964"/>
                              <a:pt x="1386990" y="29246"/>
                              <a:pt x="1382560" y="0"/>
                            </a:cubicBezTo>
                            <a:lnTo>
                              <a:pt x="492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6" name="Freeform: Shape 295">
                        <a:extLst>
                          <a:ext uri="{FF2B5EF4-FFF2-40B4-BE49-F238E27FC236}">
                            <a16:creationId xmlns:a16="http://schemas.microsoft.com/office/drawing/2014/main" id="{DA813A86-C0A4-42FF-A58E-AD6749C276A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312190" y="-634999"/>
                        <a:ext cx="1389446" cy="650965"/>
                      </a:xfrm>
                      <a:custGeom>
                        <a:avLst/>
                        <a:gdLst>
                          <a:gd name="connsiteX0" fmla="*/ 3446 w 1389446"/>
                          <a:gd name="connsiteY0" fmla="*/ 0 h 650965"/>
                          <a:gd name="connsiteX1" fmla="*/ 0 w 1389446"/>
                          <a:gd name="connsiteY1" fmla="*/ 58021 h 650965"/>
                          <a:gd name="connsiteX2" fmla="*/ 694477 w 1389446"/>
                          <a:gd name="connsiteY2" fmla="*/ 650966 h 650965"/>
                          <a:gd name="connsiteX3" fmla="*/ 1389446 w 1389446"/>
                          <a:gd name="connsiteY3" fmla="*/ 58021 h 650965"/>
                          <a:gd name="connsiteX4" fmla="*/ 1386001 w 1389446"/>
                          <a:gd name="connsiteY4" fmla="*/ 0 h 650965"/>
                          <a:gd name="connsiteX5" fmla="*/ 3446 w 1389446"/>
                          <a:gd name="connsiteY5" fmla="*/ 0 h 65096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</a:cxnLst>
                        <a:rect l="l" t="t" r="r" b="b"/>
                        <a:pathLst>
                          <a:path w="1389446" h="650965">
                            <a:moveTo>
                              <a:pt x="3446" y="0"/>
                            </a:moveTo>
                            <a:cubicBezTo>
                              <a:pt x="1477" y="18869"/>
                              <a:pt x="0" y="38209"/>
                              <a:pt x="0" y="58021"/>
                            </a:cubicBezTo>
                            <a:cubicBezTo>
                              <a:pt x="0" y="385391"/>
                              <a:pt x="311063" y="650966"/>
                              <a:pt x="694477" y="650966"/>
                            </a:cubicBezTo>
                            <a:cubicBezTo>
                              <a:pt x="1078383" y="650966"/>
                              <a:pt x="1389446" y="385391"/>
                              <a:pt x="1389446" y="58021"/>
                            </a:cubicBezTo>
                            <a:cubicBezTo>
                              <a:pt x="1389446" y="38681"/>
                              <a:pt x="1388462" y="19340"/>
                              <a:pt x="1386001" y="0"/>
                            </a:cubicBezTo>
                            <a:lnTo>
                              <a:pt x="3446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297" name="Graphic 19">
                      <a:extLst>
                        <a:ext uri="{FF2B5EF4-FFF2-40B4-BE49-F238E27FC236}">
                          <a16:creationId xmlns:a16="http://schemas.microsoft.com/office/drawing/2014/main" id="{55E29C97-3F20-4BA2-8CB2-5CD0D51C358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418011" y="-634999"/>
                      <a:ext cx="1179281" cy="509038"/>
                      <a:chOff x="12418011" y="-634999"/>
                      <a:chExt cx="1179281" cy="509038"/>
                    </a:xfrm>
                  </p:grpSpPr>
                  <p:sp>
                    <p:nvSpPr>
                      <p:cNvPr id="298" name="Freeform: Shape 297">
                        <a:extLst>
                          <a:ext uri="{FF2B5EF4-FFF2-40B4-BE49-F238E27FC236}">
                            <a16:creationId xmlns:a16="http://schemas.microsoft.com/office/drawing/2014/main" id="{5FF89B91-0E8D-4FC7-9114-B946D9010127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011" y="-634999"/>
                        <a:ext cx="1179281" cy="509038"/>
                      </a:xfrm>
                      <a:custGeom>
                        <a:avLst/>
                        <a:gdLst>
                          <a:gd name="connsiteX0" fmla="*/ 0 w 1179281"/>
                          <a:gd name="connsiteY0" fmla="*/ 0 h 509038"/>
                          <a:gd name="connsiteX1" fmla="*/ 587672 w 1179281"/>
                          <a:gd name="connsiteY1" fmla="*/ 508980 h 509038"/>
                          <a:gd name="connsiteX2" fmla="*/ 1179281 w 1179281"/>
                          <a:gd name="connsiteY2" fmla="*/ 0 h 509038"/>
                          <a:gd name="connsiteX3" fmla="*/ 0 w 1179281"/>
                          <a:gd name="connsiteY3" fmla="*/ 0 h 509038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9281" h="509038">
                            <a:moveTo>
                              <a:pt x="0" y="0"/>
                            </a:moveTo>
                            <a:cubicBezTo>
                              <a:pt x="11320" y="278783"/>
                              <a:pt x="269719" y="504734"/>
                              <a:pt x="587672" y="508980"/>
                            </a:cubicBezTo>
                            <a:cubicBezTo>
                              <a:pt x="911532" y="513225"/>
                              <a:pt x="1175344" y="285859"/>
                              <a:pt x="1179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299" name="Freeform: Shape 298">
                        <a:extLst>
                          <a:ext uri="{FF2B5EF4-FFF2-40B4-BE49-F238E27FC236}">
                            <a16:creationId xmlns:a16="http://schemas.microsoft.com/office/drawing/2014/main" id="{76623D8F-2E46-4284-AE3B-8E7616068C79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418503" y="-634999"/>
                        <a:ext cx="1177312" cy="472186"/>
                      </a:xfrm>
                      <a:custGeom>
                        <a:avLst/>
                        <a:gdLst>
                          <a:gd name="connsiteX0" fmla="*/ 0 w 1177312"/>
                          <a:gd name="connsiteY0" fmla="*/ 0 h 472186"/>
                          <a:gd name="connsiteX1" fmla="*/ 588657 w 1177312"/>
                          <a:gd name="connsiteY1" fmla="*/ 472186 h 472186"/>
                          <a:gd name="connsiteX2" fmla="*/ 1177313 w 1177312"/>
                          <a:gd name="connsiteY2" fmla="*/ 0 h 472186"/>
                          <a:gd name="connsiteX3" fmla="*/ 0 w 1177312"/>
                          <a:gd name="connsiteY3" fmla="*/ 0 h 47218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1177312" h="472186">
                            <a:moveTo>
                              <a:pt x="0" y="0"/>
                            </a:moveTo>
                            <a:cubicBezTo>
                              <a:pt x="19195" y="263217"/>
                              <a:pt x="275133" y="472186"/>
                              <a:pt x="588657" y="472186"/>
                            </a:cubicBezTo>
                            <a:cubicBezTo>
                              <a:pt x="902180" y="472186"/>
                              <a:pt x="1158117" y="263688"/>
                              <a:pt x="1177313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  <p:grpSp>
                  <p:nvGrpSpPr>
                    <p:cNvPr id="300" name="Graphic 19">
                      <a:extLst>
                        <a:ext uri="{FF2B5EF4-FFF2-40B4-BE49-F238E27FC236}">
                          <a16:creationId xmlns:a16="http://schemas.microsoft.com/office/drawing/2014/main" id="{6DE3C476-9BF4-4F43-8C4D-4E65C7CB799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2544995" y="-634999"/>
                      <a:ext cx="927281" cy="314677"/>
                      <a:chOff x="12544995" y="-634999"/>
                      <a:chExt cx="927281" cy="314677"/>
                    </a:xfrm>
                  </p:grpSpPr>
                  <p:sp>
                    <p:nvSpPr>
                      <p:cNvPr id="301" name="Freeform: Shape 300">
                        <a:extLst>
                          <a:ext uri="{FF2B5EF4-FFF2-40B4-BE49-F238E27FC236}">
                            <a16:creationId xmlns:a16="http://schemas.microsoft.com/office/drawing/2014/main" id="{A298ADE5-7673-4BDD-8A16-16DDBE94AB45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4995" y="-634999"/>
                        <a:ext cx="927281" cy="314677"/>
                      </a:xfrm>
                      <a:custGeom>
                        <a:avLst/>
                        <a:gdLst>
                          <a:gd name="connsiteX0" fmla="*/ 0 w 927281"/>
                          <a:gd name="connsiteY0" fmla="*/ 0 h 314677"/>
                          <a:gd name="connsiteX1" fmla="*/ 460688 w 927281"/>
                          <a:gd name="connsiteY1" fmla="*/ 314633 h 314677"/>
                          <a:gd name="connsiteX2" fmla="*/ 927281 w 927281"/>
                          <a:gd name="connsiteY2" fmla="*/ 0 h 314677"/>
                          <a:gd name="connsiteX3" fmla="*/ 0 w 927281"/>
                          <a:gd name="connsiteY3" fmla="*/ 0 h 31467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27281" h="314677">
                            <a:moveTo>
                              <a:pt x="0" y="0"/>
                            </a:moveTo>
                            <a:cubicBezTo>
                              <a:pt x="56601" y="178780"/>
                              <a:pt x="241172" y="311803"/>
                              <a:pt x="460688" y="314633"/>
                            </a:cubicBezTo>
                            <a:cubicBezTo>
                              <a:pt x="685125" y="317464"/>
                              <a:pt x="874125" y="183497"/>
                              <a:pt x="927281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  <p:sp>
                    <p:nvSpPr>
                      <p:cNvPr id="302" name="Freeform: Shape 301">
                        <a:extLst>
                          <a:ext uri="{FF2B5EF4-FFF2-40B4-BE49-F238E27FC236}">
                            <a16:creationId xmlns:a16="http://schemas.microsoft.com/office/drawing/2014/main" id="{2DB10760-2212-475A-B05F-AAE5739DE506}"/>
                          </a:ext>
                        </a:extLst>
                      </p:cNvPr>
                      <p:cNvSpPr/>
                      <p:nvPr/>
                    </p:nvSpPr>
                    <p:spPr>
                      <a:xfrm>
                        <a:off x="12549917" y="-634999"/>
                        <a:ext cx="914484" cy="284443"/>
                      </a:xfrm>
                      <a:custGeom>
                        <a:avLst/>
                        <a:gdLst>
                          <a:gd name="connsiteX0" fmla="*/ 0 w 914484"/>
                          <a:gd name="connsiteY0" fmla="*/ 0 h 284443"/>
                          <a:gd name="connsiteX1" fmla="*/ 457243 w 914484"/>
                          <a:gd name="connsiteY1" fmla="*/ 284444 h 284443"/>
                          <a:gd name="connsiteX2" fmla="*/ 914485 w 914484"/>
                          <a:gd name="connsiteY2" fmla="*/ 0 h 284443"/>
                          <a:gd name="connsiteX3" fmla="*/ 0 w 914484"/>
                          <a:gd name="connsiteY3" fmla="*/ 0 h 284443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</a:cxnLst>
                        <a:rect l="l" t="t" r="r" b="b"/>
                        <a:pathLst>
                          <a:path w="914484" h="284443">
                            <a:moveTo>
                              <a:pt x="0" y="0"/>
                            </a:moveTo>
                            <a:cubicBezTo>
                              <a:pt x="62016" y="165100"/>
                              <a:pt x="243141" y="284444"/>
                              <a:pt x="457243" y="284444"/>
                            </a:cubicBezTo>
                            <a:cubicBezTo>
                              <a:pt x="671344" y="284444"/>
                              <a:pt x="852469" y="165100"/>
                              <a:pt x="914485" y="0"/>
                            </a:cubicBez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C5E0B4"/>
                      </a:solidFill>
                      <a:ln w="49200" cap="flat">
                        <a:noFill/>
                        <a:prstDash val="solid"/>
                        <a:miter/>
                      </a:ln>
                    </p:spPr>
                    <p:txBody>
                      <a:bodyPr rtlCol="0" anchor="ctr"/>
                      <a:lstStyle/>
                      <a:p>
                        <a:pPr marL="0" marR="0" lvl="0" indent="0" algn="l" defTabSz="9144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en-US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等线" panose="020F0502020204030204"/>
                          <a:ea typeface="+mn-ea"/>
                          <a:cs typeface="+mn-cs"/>
                        </a:endParaRPr>
                      </a:p>
                    </p:txBody>
                  </p:sp>
                </p:grpSp>
              </p:grpSp>
            </p:grpSp>
            <p:sp>
              <p:nvSpPr>
                <p:cNvPr id="303" name="Freeform: Shape 302">
                  <a:extLst>
                    <a:ext uri="{FF2B5EF4-FFF2-40B4-BE49-F238E27FC236}">
                      <a16:creationId xmlns:a16="http://schemas.microsoft.com/office/drawing/2014/main" id="{CF4EABAB-447D-4FBD-A9D9-8ADBB7DE22DF}"/>
                    </a:ext>
                  </a:extLst>
                </p:cNvPr>
                <p:cNvSpPr/>
                <p:nvPr/>
              </p:nvSpPr>
              <p:spPr>
                <a:xfrm>
                  <a:off x="7786060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3" y="711345"/>
                        <a:pt x="869669" y="638229"/>
                      </a:cubicBezTo>
                      <a:cubicBezTo>
                        <a:pt x="869669" y="638229"/>
                        <a:pt x="119575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4" name="Freeform: Shape 303">
                  <a:extLst>
                    <a:ext uri="{FF2B5EF4-FFF2-40B4-BE49-F238E27FC236}">
                      <a16:creationId xmlns:a16="http://schemas.microsoft.com/office/drawing/2014/main" id="{0DFA2AE9-87B8-42B2-889C-7C7530D707C9}"/>
                    </a:ext>
                  </a:extLst>
                </p:cNvPr>
                <p:cNvSpPr/>
                <p:nvPr/>
              </p:nvSpPr>
              <p:spPr>
                <a:xfrm>
                  <a:off x="9276404" y="-475088"/>
                  <a:ext cx="869668" cy="646449"/>
                </a:xfrm>
                <a:custGeom>
                  <a:avLst/>
                  <a:gdLst>
                    <a:gd name="connsiteX0" fmla="*/ 44762 w 869668"/>
                    <a:gd name="connsiteY0" fmla="*/ 272651 h 646449"/>
                    <a:gd name="connsiteX1" fmla="*/ 869669 w 869668"/>
                    <a:gd name="connsiteY1" fmla="*/ 638229 h 646449"/>
                    <a:gd name="connsiteX2" fmla="*/ 23106 w 869668"/>
                    <a:gd name="connsiteY2" fmla="*/ 0 h 646449"/>
                    <a:gd name="connsiteX3" fmla="*/ 44762 w 869668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668" h="646449">
                      <a:moveTo>
                        <a:pt x="44762" y="272651"/>
                      </a:moveTo>
                      <a:cubicBezTo>
                        <a:pt x="44762" y="272651"/>
                        <a:pt x="245082" y="711345"/>
                        <a:pt x="869669" y="638229"/>
                      </a:cubicBezTo>
                      <a:cubicBezTo>
                        <a:pt x="869669" y="638229"/>
                        <a:pt x="119574" y="636814"/>
                        <a:pt x="23106" y="0"/>
                      </a:cubicBezTo>
                      <a:cubicBezTo>
                        <a:pt x="22614" y="0"/>
                        <a:pt x="-40878" y="107079"/>
                        <a:pt x="44762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5" name="Freeform: Shape 304">
                  <a:extLst>
                    <a:ext uri="{FF2B5EF4-FFF2-40B4-BE49-F238E27FC236}">
                      <a16:creationId xmlns:a16="http://schemas.microsoft.com/office/drawing/2014/main" id="{3C3F3E5E-1C84-4502-AB87-49FBC276AB34}"/>
                    </a:ext>
                  </a:extLst>
                </p:cNvPr>
                <p:cNvSpPr/>
                <p:nvPr/>
              </p:nvSpPr>
              <p:spPr>
                <a:xfrm>
                  <a:off x="10785594" y="-475088"/>
                  <a:ext cx="869526" cy="646449"/>
                </a:xfrm>
                <a:custGeom>
                  <a:avLst/>
                  <a:gdLst>
                    <a:gd name="connsiteX0" fmla="*/ 44619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19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19" y="272651"/>
                      </a:moveTo>
                      <a:cubicBezTo>
                        <a:pt x="44619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19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06" name="Freeform: Shape 305">
                  <a:extLst>
                    <a:ext uri="{FF2B5EF4-FFF2-40B4-BE49-F238E27FC236}">
                      <a16:creationId xmlns:a16="http://schemas.microsoft.com/office/drawing/2014/main" id="{B016543C-96D2-4BEF-8072-56405D39327E}"/>
                    </a:ext>
                  </a:extLst>
                </p:cNvPr>
                <p:cNvSpPr/>
                <p:nvPr/>
              </p:nvSpPr>
              <p:spPr>
                <a:xfrm>
                  <a:off x="12275938" y="-475088"/>
                  <a:ext cx="869526" cy="646449"/>
                </a:xfrm>
                <a:custGeom>
                  <a:avLst/>
                  <a:gdLst>
                    <a:gd name="connsiteX0" fmla="*/ 44620 w 869526"/>
                    <a:gd name="connsiteY0" fmla="*/ 272651 h 646449"/>
                    <a:gd name="connsiteX1" fmla="*/ 869526 w 869526"/>
                    <a:gd name="connsiteY1" fmla="*/ 638229 h 646449"/>
                    <a:gd name="connsiteX2" fmla="*/ 22964 w 869526"/>
                    <a:gd name="connsiteY2" fmla="*/ 0 h 646449"/>
                    <a:gd name="connsiteX3" fmla="*/ 44620 w 869526"/>
                    <a:gd name="connsiteY3" fmla="*/ 272651 h 6464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69526" h="646449">
                      <a:moveTo>
                        <a:pt x="44620" y="272651"/>
                      </a:moveTo>
                      <a:cubicBezTo>
                        <a:pt x="44620" y="272651"/>
                        <a:pt x="244940" y="711345"/>
                        <a:pt x="869526" y="638229"/>
                      </a:cubicBezTo>
                      <a:cubicBezTo>
                        <a:pt x="869526" y="638229"/>
                        <a:pt x="119432" y="636814"/>
                        <a:pt x="22964" y="0"/>
                      </a:cubicBezTo>
                      <a:cubicBezTo>
                        <a:pt x="22964" y="0"/>
                        <a:pt x="-41021" y="107079"/>
                        <a:pt x="44620" y="272651"/>
                      </a:cubicBezTo>
                      <a:close/>
                    </a:path>
                  </a:pathLst>
                </a:custGeom>
                <a:solidFill>
                  <a:schemeClr val="accent6">
                    <a:lumMod val="20000"/>
                    <a:lumOff val="80000"/>
                  </a:schemeClr>
                </a:solidFill>
                <a:ln w="4920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等线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07" name="Graphic 19">
              <a:extLst>
                <a:ext uri="{FF2B5EF4-FFF2-40B4-BE49-F238E27FC236}">
                  <a16:creationId xmlns:a16="http://schemas.microsoft.com/office/drawing/2014/main" id="{75FDF352-1C5A-444C-B41F-FB7CE5A85E3F}"/>
                </a:ext>
              </a:extLst>
            </p:cNvPr>
            <p:cNvGrpSpPr/>
            <p:nvPr/>
          </p:nvGrpSpPr>
          <p:grpSpPr>
            <a:xfrm>
              <a:off x="13887683" y="-760947"/>
              <a:ext cx="180140" cy="247178"/>
              <a:chOff x="13887683" y="-760947"/>
              <a:chExt cx="180140" cy="247178"/>
            </a:xfrm>
          </p:grpSpPr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4AE5E8D0-AF2F-4176-8AB9-8B247D1C09B7}"/>
                  </a:ext>
                </a:extLst>
              </p:cNvPr>
              <p:cNvSpPr/>
              <p:nvPr/>
            </p:nvSpPr>
            <p:spPr>
              <a:xfrm>
                <a:off x="13887683" y="-760947"/>
                <a:ext cx="180140" cy="247178"/>
              </a:xfrm>
              <a:custGeom>
                <a:avLst/>
                <a:gdLst>
                  <a:gd name="connsiteX0" fmla="*/ 180141 w 180140"/>
                  <a:gd name="connsiteY0" fmla="*/ 123589 h 247178"/>
                  <a:gd name="connsiteX1" fmla="*/ 90070 w 180140"/>
                  <a:gd name="connsiteY1" fmla="*/ 247178 h 247178"/>
                  <a:gd name="connsiteX2" fmla="*/ 0 w 180140"/>
                  <a:gd name="connsiteY2" fmla="*/ 123589 h 247178"/>
                  <a:gd name="connsiteX3" fmla="*/ 90070 w 180140"/>
                  <a:gd name="connsiteY3" fmla="*/ 0 h 247178"/>
                  <a:gd name="connsiteX4" fmla="*/ 180141 w 180140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0" h="247178">
                    <a:moveTo>
                      <a:pt x="180141" y="123589"/>
                    </a:moveTo>
                    <a:cubicBezTo>
                      <a:pt x="180141" y="191516"/>
                      <a:pt x="139781" y="247178"/>
                      <a:pt x="90070" y="247178"/>
                    </a:cubicBezTo>
                    <a:cubicBezTo>
                      <a:pt x="40359" y="247178"/>
                      <a:pt x="0" y="191988"/>
                      <a:pt x="0" y="123589"/>
                    </a:cubicBezTo>
                    <a:cubicBezTo>
                      <a:pt x="0" y="55191"/>
                      <a:pt x="40359" y="0"/>
                      <a:pt x="90070" y="0"/>
                    </a:cubicBezTo>
                    <a:cubicBezTo>
                      <a:pt x="139781" y="0"/>
                      <a:pt x="180141" y="55191"/>
                      <a:pt x="180141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CCB7ABB9-A263-4C8E-B960-040E5454188F}"/>
                  </a:ext>
                </a:extLst>
              </p:cNvPr>
              <p:cNvSpPr/>
              <p:nvPr/>
            </p:nvSpPr>
            <p:spPr>
              <a:xfrm>
                <a:off x="13887683" y="-720379"/>
                <a:ext cx="121077" cy="166043"/>
              </a:xfrm>
              <a:custGeom>
                <a:avLst/>
                <a:gdLst>
                  <a:gd name="connsiteX0" fmla="*/ 121078 w 121077"/>
                  <a:gd name="connsiteY0" fmla="*/ 83022 h 166043"/>
                  <a:gd name="connsiteX1" fmla="*/ 60539 w 121077"/>
                  <a:gd name="connsiteY1" fmla="*/ 166043 h 166043"/>
                  <a:gd name="connsiteX2" fmla="*/ 0 w 121077"/>
                  <a:gd name="connsiteY2" fmla="*/ 83022 h 166043"/>
                  <a:gd name="connsiteX3" fmla="*/ 60539 w 121077"/>
                  <a:gd name="connsiteY3" fmla="*/ 0 h 166043"/>
                  <a:gd name="connsiteX4" fmla="*/ 121078 w 121077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7" h="166043">
                    <a:moveTo>
                      <a:pt x="121078" y="83022"/>
                    </a:moveTo>
                    <a:cubicBezTo>
                      <a:pt x="121078" y="128778"/>
                      <a:pt x="94008" y="166043"/>
                      <a:pt x="60539" y="166043"/>
                    </a:cubicBezTo>
                    <a:cubicBezTo>
                      <a:pt x="27070" y="166043"/>
                      <a:pt x="0" y="128778"/>
                      <a:pt x="0" y="83022"/>
                    </a:cubicBezTo>
                    <a:cubicBezTo>
                      <a:pt x="0" y="37265"/>
                      <a:pt x="27070" y="0"/>
                      <a:pt x="60539" y="0"/>
                    </a:cubicBezTo>
                    <a:cubicBezTo>
                      <a:pt x="93515" y="0"/>
                      <a:pt x="121078" y="36794"/>
                      <a:pt x="121078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0" name="Graphic 19">
              <a:extLst>
                <a:ext uri="{FF2B5EF4-FFF2-40B4-BE49-F238E27FC236}">
                  <a16:creationId xmlns:a16="http://schemas.microsoft.com/office/drawing/2014/main" id="{AE70A4A2-6547-4F41-9620-D173D142EA3A}"/>
                </a:ext>
              </a:extLst>
            </p:cNvPr>
            <p:cNvGrpSpPr/>
            <p:nvPr/>
          </p:nvGrpSpPr>
          <p:grpSpPr>
            <a:xfrm>
              <a:off x="1555923" y="-760947"/>
              <a:ext cx="180145" cy="247178"/>
              <a:chOff x="1555923" y="-760947"/>
              <a:chExt cx="180145" cy="247178"/>
            </a:xfrm>
          </p:grpSpPr>
          <p:sp>
            <p:nvSpPr>
              <p:cNvPr id="311" name="Freeform: Shape 310">
                <a:extLst>
                  <a:ext uri="{FF2B5EF4-FFF2-40B4-BE49-F238E27FC236}">
                    <a16:creationId xmlns:a16="http://schemas.microsoft.com/office/drawing/2014/main" id="{E609A44A-1DC4-454F-9A9D-C7B7282C92AD}"/>
                  </a:ext>
                </a:extLst>
              </p:cNvPr>
              <p:cNvSpPr/>
              <p:nvPr/>
            </p:nvSpPr>
            <p:spPr>
              <a:xfrm>
                <a:off x="1555923" y="-760947"/>
                <a:ext cx="180145" cy="247178"/>
              </a:xfrm>
              <a:custGeom>
                <a:avLst/>
                <a:gdLst>
                  <a:gd name="connsiteX0" fmla="*/ 0 w 180145"/>
                  <a:gd name="connsiteY0" fmla="*/ 123589 h 247178"/>
                  <a:gd name="connsiteX1" fmla="*/ 90070 w 180145"/>
                  <a:gd name="connsiteY1" fmla="*/ 247178 h 247178"/>
                  <a:gd name="connsiteX2" fmla="*/ 180141 w 180145"/>
                  <a:gd name="connsiteY2" fmla="*/ 123589 h 247178"/>
                  <a:gd name="connsiteX3" fmla="*/ 90070 w 180145"/>
                  <a:gd name="connsiteY3" fmla="*/ 0 h 247178"/>
                  <a:gd name="connsiteX4" fmla="*/ 0 w 180145"/>
                  <a:gd name="connsiteY4" fmla="*/ 123589 h 2471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0145" h="247178">
                    <a:moveTo>
                      <a:pt x="0" y="123589"/>
                    </a:moveTo>
                    <a:cubicBezTo>
                      <a:pt x="0" y="191516"/>
                      <a:pt x="40359" y="247178"/>
                      <a:pt x="90070" y="247178"/>
                    </a:cubicBezTo>
                    <a:cubicBezTo>
                      <a:pt x="139781" y="247178"/>
                      <a:pt x="180141" y="191988"/>
                      <a:pt x="180141" y="123589"/>
                    </a:cubicBezTo>
                    <a:cubicBezTo>
                      <a:pt x="180633" y="55191"/>
                      <a:pt x="140273" y="0"/>
                      <a:pt x="90070" y="0"/>
                    </a:cubicBezTo>
                    <a:cubicBezTo>
                      <a:pt x="40359" y="0"/>
                      <a:pt x="0" y="55191"/>
                      <a:pt x="0" y="123589"/>
                    </a:cubicBezTo>
                    <a:close/>
                  </a:path>
                </a:pathLst>
              </a:custGeom>
              <a:solidFill>
                <a:srgbClr val="000F5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2" name="Freeform: Shape 311">
                <a:extLst>
                  <a:ext uri="{FF2B5EF4-FFF2-40B4-BE49-F238E27FC236}">
                    <a16:creationId xmlns:a16="http://schemas.microsoft.com/office/drawing/2014/main" id="{3F01FDFE-23D1-4B93-A867-105D6EDBC643}"/>
                  </a:ext>
                </a:extLst>
              </p:cNvPr>
              <p:cNvSpPr/>
              <p:nvPr/>
            </p:nvSpPr>
            <p:spPr>
              <a:xfrm>
                <a:off x="1614985" y="-720379"/>
                <a:ext cx="121078" cy="166043"/>
              </a:xfrm>
              <a:custGeom>
                <a:avLst/>
                <a:gdLst>
                  <a:gd name="connsiteX0" fmla="*/ 0 w 121078"/>
                  <a:gd name="connsiteY0" fmla="*/ 83022 h 166043"/>
                  <a:gd name="connsiteX1" fmla="*/ 60539 w 121078"/>
                  <a:gd name="connsiteY1" fmla="*/ 166043 h 166043"/>
                  <a:gd name="connsiteX2" fmla="*/ 121078 w 121078"/>
                  <a:gd name="connsiteY2" fmla="*/ 83022 h 166043"/>
                  <a:gd name="connsiteX3" fmla="*/ 60539 w 121078"/>
                  <a:gd name="connsiteY3" fmla="*/ 0 h 166043"/>
                  <a:gd name="connsiteX4" fmla="*/ 0 w 121078"/>
                  <a:gd name="connsiteY4" fmla="*/ 83022 h 166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21078" h="166043">
                    <a:moveTo>
                      <a:pt x="0" y="83022"/>
                    </a:moveTo>
                    <a:cubicBezTo>
                      <a:pt x="0" y="128778"/>
                      <a:pt x="27070" y="166043"/>
                      <a:pt x="60539" y="166043"/>
                    </a:cubicBezTo>
                    <a:cubicBezTo>
                      <a:pt x="94008" y="166043"/>
                      <a:pt x="121078" y="128778"/>
                      <a:pt x="121078" y="83022"/>
                    </a:cubicBezTo>
                    <a:cubicBezTo>
                      <a:pt x="121078" y="37265"/>
                      <a:pt x="94008" y="0"/>
                      <a:pt x="60539" y="0"/>
                    </a:cubicBezTo>
                    <a:cubicBezTo>
                      <a:pt x="27070" y="0"/>
                      <a:pt x="0" y="36794"/>
                      <a:pt x="0" y="83022"/>
                    </a:cubicBezTo>
                    <a:close/>
                  </a:path>
                </a:pathLst>
              </a:custGeom>
              <a:solidFill>
                <a:srgbClr val="000408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313" name="Graphic 19">
              <a:extLst>
                <a:ext uri="{FF2B5EF4-FFF2-40B4-BE49-F238E27FC236}">
                  <a16:creationId xmlns:a16="http://schemas.microsoft.com/office/drawing/2014/main" id="{83939990-22FA-4F3F-AD59-E3758C804494}"/>
                </a:ext>
              </a:extLst>
            </p:cNvPr>
            <p:cNvGrpSpPr/>
            <p:nvPr/>
          </p:nvGrpSpPr>
          <p:grpSpPr>
            <a:xfrm>
              <a:off x="1623844" y="-685472"/>
              <a:ext cx="12353908" cy="90569"/>
              <a:chOff x="1623844" y="-685472"/>
              <a:chExt cx="12353908" cy="90569"/>
            </a:xfrm>
          </p:grpSpPr>
          <p:sp>
            <p:nvSpPr>
              <p:cNvPr id="314" name="Freeform: Shape 313">
                <a:extLst>
                  <a:ext uri="{FF2B5EF4-FFF2-40B4-BE49-F238E27FC236}">
                    <a16:creationId xmlns:a16="http://schemas.microsoft.com/office/drawing/2014/main" id="{861A924A-1C1A-4904-AC41-083D4EC19844}"/>
                  </a:ext>
                </a:extLst>
              </p:cNvPr>
              <p:cNvSpPr/>
              <p:nvPr/>
            </p:nvSpPr>
            <p:spPr>
              <a:xfrm>
                <a:off x="1623844" y="-685472"/>
                <a:ext cx="12353908" cy="90569"/>
              </a:xfrm>
              <a:custGeom>
                <a:avLst/>
                <a:gdLst>
                  <a:gd name="connsiteX0" fmla="*/ 12302721 w 12353908"/>
                  <a:gd name="connsiteY0" fmla="*/ 90569 h 90569"/>
                  <a:gd name="connsiteX1" fmla="*/ 50695 w 12353908"/>
                  <a:gd name="connsiteY1" fmla="*/ 90569 h 90569"/>
                  <a:gd name="connsiteX2" fmla="*/ 0 w 12353908"/>
                  <a:gd name="connsiteY2" fmla="*/ 45285 h 90569"/>
                  <a:gd name="connsiteX3" fmla="*/ 50695 w 12353908"/>
                  <a:gd name="connsiteY3" fmla="*/ 0 h 90569"/>
                  <a:gd name="connsiteX4" fmla="*/ 12303214 w 12353908"/>
                  <a:gd name="connsiteY4" fmla="*/ 0 h 90569"/>
                  <a:gd name="connsiteX5" fmla="*/ 12353909 w 12353908"/>
                  <a:gd name="connsiteY5" fmla="*/ 45285 h 90569"/>
                  <a:gd name="connsiteX6" fmla="*/ 12302721 w 12353908"/>
                  <a:gd name="connsiteY6" fmla="*/ 90569 h 905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353908" h="90569">
                    <a:moveTo>
                      <a:pt x="12302721" y="90569"/>
                    </a:moveTo>
                    <a:lnTo>
                      <a:pt x="50695" y="90569"/>
                    </a:lnTo>
                    <a:cubicBezTo>
                      <a:pt x="22641" y="90569"/>
                      <a:pt x="0" y="70285"/>
                      <a:pt x="0" y="45285"/>
                    </a:cubicBezTo>
                    <a:cubicBezTo>
                      <a:pt x="0" y="20284"/>
                      <a:pt x="22641" y="0"/>
                      <a:pt x="50695" y="0"/>
                    </a:cubicBezTo>
                    <a:lnTo>
                      <a:pt x="12303214" y="0"/>
                    </a:lnTo>
                    <a:cubicBezTo>
                      <a:pt x="12331268" y="0"/>
                      <a:pt x="12353909" y="20284"/>
                      <a:pt x="12353909" y="45285"/>
                    </a:cubicBezTo>
                    <a:cubicBezTo>
                      <a:pt x="12353909" y="70285"/>
                      <a:pt x="12330776" y="90569"/>
                      <a:pt x="12302721" y="90569"/>
                    </a:cubicBezTo>
                    <a:close/>
                  </a:path>
                </a:pathLst>
              </a:custGeom>
              <a:solidFill>
                <a:srgbClr val="231F20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15" name="Freeform: Shape 314">
                <a:extLst>
                  <a:ext uri="{FF2B5EF4-FFF2-40B4-BE49-F238E27FC236}">
                    <a16:creationId xmlns:a16="http://schemas.microsoft.com/office/drawing/2014/main" id="{88050885-F795-484E-A3E8-B99EC6C5E541}"/>
                  </a:ext>
                </a:extLst>
              </p:cNvPr>
              <p:cNvSpPr/>
              <p:nvPr/>
            </p:nvSpPr>
            <p:spPr>
              <a:xfrm>
                <a:off x="1651899" y="-675566"/>
                <a:ext cx="12275159" cy="40567"/>
              </a:xfrm>
              <a:custGeom>
                <a:avLst/>
                <a:gdLst>
                  <a:gd name="connsiteX0" fmla="*/ 12224464 w 12275159"/>
                  <a:gd name="connsiteY0" fmla="*/ 40567 h 40567"/>
                  <a:gd name="connsiteX1" fmla="*/ 50203 w 12275159"/>
                  <a:gd name="connsiteY1" fmla="*/ 40567 h 40567"/>
                  <a:gd name="connsiteX2" fmla="*/ 0 w 12275159"/>
                  <a:gd name="connsiteY2" fmla="*/ 20284 h 40567"/>
                  <a:gd name="connsiteX3" fmla="*/ 50203 w 12275159"/>
                  <a:gd name="connsiteY3" fmla="*/ 0 h 40567"/>
                  <a:gd name="connsiteX4" fmla="*/ 12224464 w 12275159"/>
                  <a:gd name="connsiteY4" fmla="*/ 0 h 40567"/>
                  <a:gd name="connsiteX5" fmla="*/ 12275159 w 12275159"/>
                  <a:gd name="connsiteY5" fmla="*/ 20284 h 40567"/>
                  <a:gd name="connsiteX6" fmla="*/ 12224464 w 12275159"/>
                  <a:gd name="connsiteY6" fmla="*/ 40567 h 405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2275159" h="40567">
                    <a:moveTo>
                      <a:pt x="12224464" y="40567"/>
                    </a:moveTo>
                    <a:lnTo>
                      <a:pt x="50203" y="40567"/>
                    </a:lnTo>
                    <a:cubicBezTo>
                      <a:pt x="22148" y="40567"/>
                      <a:pt x="0" y="31605"/>
                      <a:pt x="0" y="20284"/>
                    </a:cubicBezTo>
                    <a:cubicBezTo>
                      <a:pt x="0" y="9434"/>
                      <a:pt x="22641" y="0"/>
                      <a:pt x="50203" y="0"/>
                    </a:cubicBezTo>
                    <a:lnTo>
                      <a:pt x="12224464" y="0"/>
                    </a:lnTo>
                    <a:cubicBezTo>
                      <a:pt x="12252518" y="0"/>
                      <a:pt x="12275159" y="8963"/>
                      <a:pt x="12275159" y="20284"/>
                    </a:cubicBezTo>
                    <a:cubicBezTo>
                      <a:pt x="12274666" y="31605"/>
                      <a:pt x="12252518" y="40567"/>
                      <a:pt x="12224464" y="40567"/>
                    </a:cubicBezTo>
                    <a:close/>
                  </a:path>
                </a:pathLst>
              </a:custGeom>
              <a:solidFill>
                <a:srgbClr val="48484A"/>
              </a:solidFill>
              <a:ln w="4920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等线" panose="020F0502020204030204"/>
                  <a:ea typeface="+mn-ea"/>
                  <a:cs typeface="+mn-cs"/>
                </a:endParaRPr>
              </a:p>
            </p:txBody>
          </p:sp>
        </p:grpSp>
      </p:grpSp>
      <p:pic>
        <p:nvPicPr>
          <p:cNvPr id="121" name="Picture 120">
            <a:extLst>
              <a:ext uri="{FF2B5EF4-FFF2-40B4-BE49-F238E27FC236}">
                <a16:creationId xmlns:a16="http://schemas.microsoft.com/office/drawing/2014/main" id="{6CF62AA6-957A-4BFF-B87A-EED5FFF0C9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37560" y="1092706"/>
            <a:ext cx="7010400" cy="943704"/>
          </a:xfrm>
          <a:prstGeom prst="rect">
            <a:avLst/>
          </a:prstGeom>
        </p:spPr>
      </p:pic>
      <p:pic>
        <p:nvPicPr>
          <p:cNvPr id="124" name="Picture 123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915218A0-2A4D-4353-8AE1-6CEEE1008CA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9238" y="2760773"/>
            <a:ext cx="3772311" cy="3459209"/>
          </a:xfrm>
          <a:prstGeom prst="rect">
            <a:avLst/>
          </a:prstGeom>
        </p:spPr>
      </p:pic>
      <p:pic>
        <p:nvPicPr>
          <p:cNvPr id="125" name="Picture 12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22687031-7279-447A-B745-0E5443EA3E3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2269" y="2541330"/>
            <a:ext cx="2258112" cy="3507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300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A9DB9F7-FEBB-4A54-8E06-EAC13CE88F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29" y="339179"/>
            <a:ext cx="3315202" cy="287768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E1AE4C3-4D59-401C-A5B0-9F4BC3815A32}"/>
              </a:ext>
            </a:extLst>
          </p:cNvPr>
          <p:cNvSpPr/>
          <p:nvPr/>
        </p:nvSpPr>
        <p:spPr>
          <a:xfrm>
            <a:off x="232230" y="3506118"/>
            <a:ext cx="3183000" cy="900629"/>
          </a:xfrm>
          <a:custGeom>
            <a:avLst/>
            <a:gdLst>
              <a:gd name="connsiteX0" fmla="*/ 0 w 3183000"/>
              <a:gd name="connsiteY0" fmla="*/ 150108 h 900629"/>
              <a:gd name="connsiteX1" fmla="*/ 150108 w 3183000"/>
              <a:gd name="connsiteY1" fmla="*/ 0 h 900629"/>
              <a:gd name="connsiteX2" fmla="*/ 640181 w 3183000"/>
              <a:gd name="connsiteY2" fmla="*/ 0 h 900629"/>
              <a:gd name="connsiteX3" fmla="*/ 1274394 w 3183000"/>
              <a:gd name="connsiteY3" fmla="*/ 0 h 900629"/>
              <a:gd name="connsiteX4" fmla="*/ 1850951 w 3183000"/>
              <a:gd name="connsiteY4" fmla="*/ 0 h 900629"/>
              <a:gd name="connsiteX5" fmla="*/ 2341024 w 3183000"/>
              <a:gd name="connsiteY5" fmla="*/ 0 h 900629"/>
              <a:gd name="connsiteX6" fmla="*/ 3032892 w 3183000"/>
              <a:gd name="connsiteY6" fmla="*/ 0 h 900629"/>
              <a:gd name="connsiteX7" fmla="*/ 3183000 w 3183000"/>
              <a:gd name="connsiteY7" fmla="*/ 150108 h 900629"/>
              <a:gd name="connsiteX8" fmla="*/ 3183000 w 3183000"/>
              <a:gd name="connsiteY8" fmla="*/ 438306 h 900629"/>
              <a:gd name="connsiteX9" fmla="*/ 3183000 w 3183000"/>
              <a:gd name="connsiteY9" fmla="*/ 750521 h 900629"/>
              <a:gd name="connsiteX10" fmla="*/ 3032892 w 3183000"/>
              <a:gd name="connsiteY10" fmla="*/ 900629 h 900629"/>
              <a:gd name="connsiteX11" fmla="*/ 2398680 w 3183000"/>
              <a:gd name="connsiteY11" fmla="*/ 900629 h 900629"/>
              <a:gd name="connsiteX12" fmla="*/ 1879778 w 3183000"/>
              <a:gd name="connsiteY12" fmla="*/ 900629 h 900629"/>
              <a:gd name="connsiteX13" fmla="*/ 1245566 w 3183000"/>
              <a:gd name="connsiteY13" fmla="*/ 900629 h 900629"/>
              <a:gd name="connsiteX14" fmla="*/ 150108 w 3183000"/>
              <a:gd name="connsiteY14" fmla="*/ 900629 h 900629"/>
              <a:gd name="connsiteX15" fmla="*/ 0 w 3183000"/>
              <a:gd name="connsiteY15" fmla="*/ 750521 h 900629"/>
              <a:gd name="connsiteX16" fmla="*/ 0 w 3183000"/>
              <a:gd name="connsiteY16" fmla="*/ 438306 h 900629"/>
              <a:gd name="connsiteX17" fmla="*/ 0 w 3183000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183000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350324" y="-24933"/>
                  <a:pt x="429758" y="42547"/>
                  <a:pt x="640181" y="0"/>
                </a:cubicBezTo>
                <a:cubicBezTo>
                  <a:pt x="850604" y="-42547"/>
                  <a:pt x="1138252" y="22491"/>
                  <a:pt x="1274394" y="0"/>
                </a:cubicBezTo>
                <a:cubicBezTo>
                  <a:pt x="1410536" y="-22491"/>
                  <a:pt x="1611689" y="51487"/>
                  <a:pt x="1850951" y="0"/>
                </a:cubicBezTo>
                <a:cubicBezTo>
                  <a:pt x="2090213" y="-51487"/>
                  <a:pt x="2211449" y="56222"/>
                  <a:pt x="2341024" y="0"/>
                </a:cubicBezTo>
                <a:cubicBezTo>
                  <a:pt x="2470599" y="-56222"/>
                  <a:pt x="2690545" y="21973"/>
                  <a:pt x="3032892" y="0"/>
                </a:cubicBezTo>
                <a:cubicBezTo>
                  <a:pt x="3105337" y="5538"/>
                  <a:pt x="3200262" y="81168"/>
                  <a:pt x="3183000" y="150108"/>
                </a:cubicBezTo>
                <a:cubicBezTo>
                  <a:pt x="3213355" y="281286"/>
                  <a:pt x="3174931" y="331310"/>
                  <a:pt x="3183000" y="438306"/>
                </a:cubicBezTo>
                <a:cubicBezTo>
                  <a:pt x="3191069" y="545302"/>
                  <a:pt x="3159357" y="609493"/>
                  <a:pt x="3183000" y="750521"/>
                </a:cubicBezTo>
                <a:cubicBezTo>
                  <a:pt x="3168507" y="826772"/>
                  <a:pt x="3114874" y="883821"/>
                  <a:pt x="3032892" y="900629"/>
                </a:cubicBezTo>
                <a:cubicBezTo>
                  <a:pt x="2835991" y="966406"/>
                  <a:pt x="2626366" y="843541"/>
                  <a:pt x="2398680" y="900629"/>
                </a:cubicBezTo>
                <a:cubicBezTo>
                  <a:pt x="2170994" y="957717"/>
                  <a:pt x="2130485" y="897544"/>
                  <a:pt x="1879778" y="900629"/>
                </a:cubicBezTo>
                <a:cubicBezTo>
                  <a:pt x="1629071" y="903714"/>
                  <a:pt x="1434090" y="895406"/>
                  <a:pt x="1245566" y="900629"/>
                </a:cubicBezTo>
                <a:cubicBezTo>
                  <a:pt x="1057042" y="905852"/>
                  <a:pt x="435695" y="83395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3183000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16887" y="-26296"/>
                  <a:pt x="468201" y="54052"/>
                  <a:pt x="726665" y="0"/>
                </a:cubicBezTo>
                <a:cubicBezTo>
                  <a:pt x="985129" y="-54052"/>
                  <a:pt x="1106440" y="40304"/>
                  <a:pt x="1245566" y="0"/>
                </a:cubicBezTo>
                <a:cubicBezTo>
                  <a:pt x="1384692" y="-40304"/>
                  <a:pt x="1582501" y="60998"/>
                  <a:pt x="1764467" y="0"/>
                </a:cubicBezTo>
                <a:cubicBezTo>
                  <a:pt x="1946433" y="-60998"/>
                  <a:pt x="2235328" y="28373"/>
                  <a:pt x="2369852" y="0"/>
                </a:cubicBezTo>
                <a:cubicBezTo>
                  <a:pt x="2504376" y="-28373"/>
                  <a:pt x="2848326" y="67147"/>
                  <a:pt x="3032892" y="0"/>
                </a:cubicBezTo>
                <a:cubicBezTo>
                  <a:pt x="3128834" y="904"/>
                  <a:pt x="3207410" y="66253"/>
                  <a:pt x="3183000" y="150108"/>
                </a:cubicBezTo>
                <a:cubicBezTo>
                  <a:pt x="3219868" y="297435"/>
                  <a:pt x="3161616" y="328960"/>
                  <a:pt x="3183000" y="462323"/>
                </a:cubicBezTo>
                <a:cubicBezTo>
                  <a:pt x="3204384" y="595687"/>
                  <a:pt x="3154063" y="613289"/>
                  <a:pt x="3183000" y="750521"/>
                </a:cubicBezTo>
                <a:cubicBezTo>
                  <a:pt x="3188056" y="831128"/>
                  <a:pt x="3131574" y="901548"/>
                  <a:pt x="3032892" y="900629"/>
                </a:cubicBezTo>
                <a:cubicBezTo>
                  <a:pt x="2914302" y="945319"/>
                  <a:pt x="2579587" y="839800"/>
                  <a:pt x="2456335" y="900629"/>
                </a:cubicBezTo>
                <a:cubicBezTo>
                  <a:pt x="2333083" y="961458"/>
                  <a:pt x="2189756" y="854949"/>
                  <a:pt x="1966262" y="900629"/>
                </a:cubicBezTo>
                <a:cubicBezTo>
                  <a:pt x="1742768" y="946309"/>
                  <a:pt x="1556293" y="837603"/>
                  <a:pt x="1418533" y="900629"/>
                </a:cubicBezTo>
                <a:cubicBezTo>
                  <a:pt x="1280773" y="963655"/>
                  <a:pt x="1107747" y="896813"/>
                  <a:pt x="899632" y="900629"/>
                </a:cubicBezTo>
                <a:cubicBezTo>
                  <a:pt x="691517" y="904445"/>
                  <a:pt x="367686" y="850061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1: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Đặt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vị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trí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phù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hợp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C58EF21-7135-49C5-9690-1AA29E4233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15230" y="365421"/>
            <a:ext cx="3207745" cy="2877680"/>
          </a:xfrm>
          <a:prstGeom prst="rect">
            <a:avLst/>
          </a:prstGeom>
        </p:spPr>
      </p:pic>
      <p:sp>
        <p:nvSpPr>
          <p:cNvPr id="42" name="Rectangle: Rounded Corners 41">
            <a:extLst>
              <a:ext uri="{FF2B5EF4-FFF2-40B4-BE49-F238E27FC236}">
                <a16:creationId xmlns:a16="http://schemas.microsoft.com/office/drawing/2014/main" id="{434AF902-8793-43FF-B2AE-3169E0FA8AAD}"/>
              </a:ext>
            </a:extLst>
          </p:cNvPr>
          <p:cNvSpPr/>
          <p:nvPr/>
        </p:nvSpPr>
        <p:spPr>
          <a:xfrm>
            <a:off x="3647896" y="3506117"/>
            <a:ext cx="2918595" cy="900629"/>
          </a:xfrm>
          <a:custGeom>
            <a:avLst/>
            <a:gdLst>
              <a:gd name="connsiteX0" fmla="*/ 0 w 2918595"/>
              <a:gd name="connsiteY0" fmla="*/ 150108 h 900629"/>
              <a:gd name="connsiteX1" fmla="*/ 150108 w 2918595"/>
              <a:gd name="connsiteY1" fmla="*/ 0 h 900629"/>
              <a:gd name="connsiteX2" fmla="*/ 595232 w 2918595"/>
              <a:gd name="connsiteY2" fmla="*/ 0 h 900629"/>
              <a:gd name="connsiteX3" fmla="*/ 1171276 w 2918595"/>
              <a:gd name="connsiteY3" fmla="*/ 0 h 900629"/>
              <a:gd name="connsiteX4" fmla="*/ 1694952 w 2918595"/>
              <a:gd name="connsiteY4" fmla="*/ 0 h 900629"/>
              <a:gd name="connsiteX5" fmla="*/ 2140076 w 2918595"/>
              <a:gd name="connsiteY5" fmla="*/ 0 h 900629"/>
              <a:gd name="connsiteX6" fmla="*/ 2768487 w 2918595"/>
              <a:gd name="connsiteY6" fmla="*/ 0 h 900629"/>
              <a:gd name="connsiteX7" fmla="*/ 2918595 w 2918595"/>
              <a:gd name="connsiteY7" fmla="*/ 150108 h 900629"/>
              <a:gd name="connsiteX8" fmla="*/ 2918595 w 2918595"/>
              <a:gd name="connsiteY8" fmla="*/ 438306 h 900629"/>
              <a:gd name="connsiteX9" fmla="*/ 2918595 w 2918595"/>
              <a:gd name="connsiteY9" fmla="*/ 750521 h 900629"/>
              <a:gd name="connsiteX10" fmla="*/ 2768487 w 2918595"/>
              <a:gd name="connsiteY10" fmla="*/ 900629 h 900629"/>
              <a:gd name="connsiteX11" fmla="*/ 2192444 w 2918595"/>
              <a:gd name="connsiteY11" fmla="*/ 900629 h 900629"/>
              <a:gd name="connsiteX12" fmla="*/ 1721135 w 2918595"/>
              <a:gd name="connsiteY12" fmla="*/ 900629 h 900629"/>
              <a:gd name="connsiteX13" fmla="*/ 1145092 w 2918595"/>
              <a:gd name="connsiteY13" fmla="*/ 900629 h 900629"/>
              <a:gd name="connsiteX14" fmla="*/ 150108 w 2918595"/>
              <a:gd name="connsiteY14" fmla="*/ 900629 h 900629"/>
              <a:gd name="connsiteX15" fmla="*/ 0 w 2918595"/>
              <a:gd name="connsiteY15" fmla="*/ 750521 h 900629"/>
              <a:gd name="connsiteX16" fmla="*/ 0 w 2918595"/>
              <a:gd name="connsiteY16" fmla="*/ 438306 h 900629"/>
              <a:gd name="connsiteX17" fmla="*/ 0 w 2918595"/>
              <a:gd name="connsiteY17" fmla="*/ 150108 h 9006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2918595" h="900629" fill="none" extrusionOk="0">
                <a:moveTo>
                  <a:pt x="0" y="150108"/>
                </a:moveTo>
                <a:cubicBezTo>
                  <a:pt x="7676" y="63337"/>
                  <a:pt x="83307" y="-1550"/>
                  <a:pt x="150108" y="0"/>
                </a:cubicBezTo>
                <a:cubicBezTo>
                  <a:pt x="289445" y="-21001"/>
                  <a:pt x="414287" y="19555"/>
                  <a:pt x="595232" y="0"/>
                </a:cubicBezTo>
                <a:cubicBezTo>
                  <a:pt x="776177" y="-19555"/>
                  <a:pt x="1053342" y="2049"/>
                  <a:pt x="1171276" y="0"/>
                </a:cubicBezTo>
                <a:cubicBezTo>
                  <a:pt x="1289210" y="-2049"/>
                  <a:pt x="1487601" y="20772"/>
                  <a:pt x="1694952" y="0"/>
                </a:cubicBezTo>
                <a:cubicBezTo>
                  <a:pt x="1902303" y="-20772"/>
                  <a:pt x="1923187" y="522"/>
                  <a:pt x="2140076" y="0"/>
                </a:cubicBezTo>
                <a:cubicBezTo>
                  <a:pt x="2356965" y="-522"/>
                  <a:pt x="2597973" y="23812"/>
                  <a:pt x="2768487" y="0"/>
                </a:cubicBezTo>
                <a:cubicBezTo>
                  <a:pt x="2840932" y="5538"/>
                  <a:pt x="2935857" y="81168"/>
                  <a:pt x="2918595" y="150108"/>
                </a:cubicBezTo>
                <a:cubicBezTo>
                  <a:pt x="2948950" y="281286"/>
                  <a:pt x="2910526" y="331310"/>
                  <a:pt x="2918595" y="438306"/>
                </a:cubicBezTo>
                <a:cubicBezTo>
                  <a:pt x="2926664" y="545302"/>
                  <a:pt x="2894952" y="609493"/>
                  <a:pt x="2918595" y="750521"/>
                </a:cubicBezTo>
                <a:cubicBezTo>
                  <a:pt x="2904102" y="826772"/>
                  <a:pt x="2850469" y="883821"/>
                  <a:pt x="2768487" y="900629"/>
                </a:cubicBezTo>
                <a:cubicBezTo>
                  <a:pt x="2550352" y="940520"/>
                  <a:pt x="2473779" y="861111"/>
                  <a:pt x="2192444" y="900629"/>
                </a:cubicBezTo>
                <a:cubicBezTo>
                  <a:pt x="1911109" y="940147"/>
                  <a:pt x="1913616" y="869298"/>
                  <a:pt x="1721135" y="900629"/>
                </a:cubicBezTo>
                <a:cubicBezTo>
                  <a:pt x="1528654" y="931960"/>
                  <a:pt x="1327650" y="844797"/>
                  <a:pt x="1145092" y="900629"/>
                </a:cubicBezTo>
                <a:cubicBezTo>
                  <a:pt x="962534" y="956461"/>
                  <a:pt x="368355" y="863522"/>
                  <a:pt x="150108" y="900629"/>
                </a:cubicBezTo>
                <a:cubicBezTo>
                  <a:pt x="80824" y="894329"/>
                  <a:pt x="-10987" y="854794"/>
                  <a:pt x="0" y="750521"/>
                </a:cubicBezTo>
                <a:cubicBezTo>
                  <a:pt x="-1067" y="599963"/>
                  <a:pt x="37063" y="556672"/>
                  <a:pt x="0" y="438306"/>
                </a:cubicBezTo>
                <a:cubicBezTo>
                  <a:pt x="-37063" y="319940"/>
                  <a:pt x="21336" y="263773"/>
                  <a:pt x="0" y="150108"/>
                </a:cubicBezTo>
                <a:close/>
              </a:path>
              <a:path w="2918595" h="900629" stroke="0" extrusionOk="0">
                <a:moveTo>
                  <a:pt x="0" y="150108"/>
                </a:moveTo>
                <a:cubicBezTo>
                  <a:pt x="10764" y="54836"/>
                  <a:pt x="63257" y="-3721"/>
                  <a:pt x="150108" y="0"/>
                </a:cubicBezTo>
                <a:cubicBezTo>
                  <a:pt x="397884" y="-15704"/>
                  <a:pt x="518818" y="23538"/>
                  <a:pt x="673784" y="0"/>
                </a:cubicBezTo>
                <a:cubicBezTo>
                  <a:pt x="828750" y="-23538"/>
                  <a:pt x="938491" y="34613"/>
                  <a:pt x="1145092" y="0"/>
                </a:cubicBezTo>
                <a:cubicBezTo>
                  <a:pt x="1351693" y="-34613"/>
                  <a:pt x="1490965" y="48476"/>
                  <a:pt x="1616400" y="0"/>
                </a:cubicBezTo>
                <a:cubicBezTo>
                  <a:pt x="1741835" y="-48476"/>
                  <a:pt x="1906540" y="14715"/>
                  <a:pt x="2166260" y="0"/>
                </a:cubicBezTo>
                <a:cubicBezTo>
                  <a:pt x="2425980" y="-14715"/>
                  <a:pt x="2533178" y="25554"/>
                  <a:pt x="2768487" y="0"/>
                </a:cubicBezTo>
                <a:cubicBezTo>
                  <a:pt x="2864429" y="904"/>
                  <a:pt x="2943005" y="66253"/>
                  <a:pt x="2918595" y="150108"/>
                </a:cubicBezTo>
                <a:cubicBezTo>
                  <a:pt x="2955463" y="297435"/>
                  <a:pt x="2897211" y="328960"/>
                  <a:pt x="2918595" y="462323"/>
                </a:cubicBezTo>
                <a:cubicBezTo>
                  <a:pt x="2939979" y="595687"/>
                  <a:pt x="2889658" y="613289"/>
                  <a:pt x="2918595" y="750521"/>
                </a:cubicBezTo>
                <a:cubicBezTo>
                  <a:pt x="2923651" y="831128"/>
                  <a:pt x="2867169" y="901548"/>
                  <a:pt x="2768487" y="900629"/>
                </a:cubicBezTo>
                <a:cubicBezTo>
                  <a:pt x="2520879" y="924950"/>
                  <a:pt x="2380039" y="868703"/>
                  <a:pt x="2244811" y="900629"/>
                </a:cubicBezTo>
                <a:cubicBezTo>
                  <a:pt x="2109583" y="932555"/>
                  <a:pt x="1904292" y="885725"/>
                  <a:pt x="1799687" y="900629"/>
                </a:cubicBezTo>
                <a:cubicBezTo>
                  <a:pt x="1695082" y="915533"/>
                  <a:pt x="1436493" y="884733"/>
                  <a:pt x="1302195" y="900629"/>
                </a:cubicBezTo>
                <a:cubicBezTo>
                  <a:pt x="1167897" y="916525"/>
                  <a:pt x="1058497" y="897108"/>
                  <a:pt x="830887" y="900629"/>
                </a:cubicBezTo>
                <a:cubicBezTo>
                  <a:pt x="603277" y="904150"/>
                  <a:pt x="489165" y="825357"/>
                  <a:pt x="150108" y="900629"/>
                </a:cubicBezTo>
                <a:cubicBezTo>
                  <a:pt x="73114" y="914199"/>
                  <a:pt x="2643" y="838204"/>
                  <a:pt x="0" y="750521"/>
                </a:cubicBezTo>
                <a:cubicBezTo>
                  <a:pt x="-4761" y="622468"/>
                  <a:pt x="6022" y="588723"/>
                  <a:pt x="0" y="450315"/>
                </a:cubicBezTo>
                <a:cubicBezTo>
                  <a:pt x="-6022" y="311907"/>
                  <a:pt x="20474" y="298609"/>
                  <a:pt x="0" y="150108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2: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Bật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14D539E-B427-4EC1-9A6F-0FD949DF9FF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66397" y="392076"/>
            <a:ext cx="2918595" cy="2771885"/>
          </a:xfrm>
          <a:prstGeom prst="rect">
            <a:avLst/>
          </a:prstGeom>
        </p:spPr>
      </p:pic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F3F22D49-40E0-4552-9467-14A857954CB7}"/>
              </a:ext>
            </a:extLst>
          </p:cNvPr>
          <p:cNvSpPr/>
          <p:nvPr/>
        </p:nvSpPr>
        <p:spPr>
          <a:xfrm>
            <a:off x="6725654" y="3506117"/>
            <a:ext cx="3224462" cy="1511051"/>
          </a:xfrm>
          <a:custGeom>
            <a:avLst/>
            <a:gdLst>
              <a:gd name="connsiteX0" fmla="*/ 0 w 3224462"/>
              <a:gd name="connsiteY0" fmla="*/ 251847 h 1511051"/>
              <a:gd name="connsiteX1" fmla="*/ 251847 w 3224462"/>
              <a:gd name="connsiteY1" fmla="*/ 0 h 1511051"/>
              <a:gd name="connsiteX2" fmla="*/ 714378 w 3224462"/>
              <a:gd name="connsiteY2" fmla="*/ 0 h 1511051"/>
              <a:gd name="connsiteX3" fmla="*/ 1312947 w 3224462"/>
              <a:gd name="connsiteY3" fmla="*/ 0 h 1511051"/>
              <a:gd name="connsiteX4" fmla="*/ 1857100 w 3224462"/>
              <a:gd name="connsiteY4" fmla="*/ 0 h 1511051"/>
              <a:gd name="connsiteX5" fmla="*/ 2319631 w 3224462"/>
              <a:gd name="connsiteY5" fmla="*/ 0 h 1511051"/>
              <a:gd name="connsiteX6" fmla="*/ 2972615 w 3224462"/>
              <a:gd name="connsiteY6" fmla="*/ 0 h 1511051"/>
              <a:gd name="connsiteX7" fmla="*/ 3224462 w 3224462"/>
              <a:gd name="connsiteY7" fmla="*/ 251847 h 1511051"/>
              <a:gd name="connsiteX8" fmla="*/ 3224462 w 3224462"/>
              <a:gd name="connsiteY8" fmla="*/ 735378 h 1511051"/>
              <a:gd name="connsiteX9" fmla="*/ 3224462 w 3224462"/>
              <a:gd name="connsiteY9" fmla="*/ 1259204 h 1511051"/>
              <a:gd name="connsiteX10" fmla="*/ 2972615 w 3224462"/>
              <a:gd name="connsiteY10" fmla="*/ 1511051 h 1511051"/>
              <a:gd name="connsiteX11" fmla="*/ 2374046 w 3224462"/>
              <a:gd name="connsiteY11" fmla="*/ 1511051 h 1511051"/>
              <a:gd name="connsiteX12" fmla="*/ 1884308 w 3224462"/>
              <a:gd name="connsiteY12" fmla="*/ 1511051 h 1511051"/>
              <a:gd name="connsiteX13" fmla="*/ 1285739 w 3224462"/>
              <a:gd name="connsiteY13" fmla="*/ 1511051 h 1511051"/>
              <a:gd name="connsiteX14" fmla="*/ 251847 w 3224462"/>
              <a:gd name="connsiteY14" fmla="*/ 1511051 h 1511051"/>
              <a:gd name="connsiteX15" fmla="*/ 0 w 3224462"/>
              <a:gd name="connsiteY15" fmla="*/ 1259204 h 1511051"/>
              <a:gd name="connsiteX16" fmla="*/ 0 w 3224462"/>
              <a:gd name="connsiteY16" fmla="*/ 735378 h 1511051"/>
              <a:gd name="connsiteX17" fmla="*/ 0 w 3224462"/>
              <a:gd name="connsiteY17" fmla="*/ 251847 h 15110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224462" h="1511051" fill="none" extrusionOk="0">
                <a:moveTo>
                  <a:pt x="0" y="251847"/>
                </a:moveTo>
                <a:cubicBezTo>
                  <a:pt x="17073" y="104150"/>
                  <a:pt x="121207" y="-813"/>
                  <a:pt x="251847" y="0"/>
                </a:cubicBezTo>
                <a:cubicBezTo>
                  <a:pt x="344909" y="-29701"/>
                  <a:pt x="594596" y="34333"/>
                  <a:pt x="714378" y="0"/>
                </a:cubicBezTo>
                <a:cubicBezTo>
                  <a:pt x="834160" y="-34333"/>
                  <a:pt x="1033561" y="27730"/>
                  <a:pt x="1312947" y="0"/>
                </a:cubicBezTo>
                <a:cubicBezTo>
                  <a:pt x="1592333" y="-27730"/>
                  <a:pt x="1736412" y="15158"/>
                  <a:pt x="1857100" y="0"/>
                </a:cubicBezTo>
                <a:cubicBezTo>
                  <a:pt x="1977788" y="-15158"/>
                  <a:pt x="2203539" y="17285"/>
                  <a:pt x="2319631" y="0"/>
                </a:cubicBezTo>
                <a:cubicBezTo>
                  <a:pt x="2435723" y="-17285"/>
                  <a:pt x="2739139" y="30479"/>
                  <a:pt x="2972615" y="0"/>
                </a:cubicBezTo>
                <a:cubicBezTo>
                  <a:pt x="3081281" y="16113"/>
                  <a:pt x="3246471" y="130557"/>
                  <a:pt x="3224462" y="251847"/>
                </a:cubicBezTo>
                <a:cubicBezTo>
                  <a:pt x="3275826" y="350553"/>
                  <a:pt x="3197863" y="583641"/>
                  <a:pt x="3224462" y="735378"/>
                </a:cubicBezTo>
                <a:cubicBezTo>
                  <a:pt x="3251061" y="887115"/>
                  <a:pt x="3180947" y="1009242"/>
                  <a:pt x="3224462" y="1259204"/>
                </a:cubicBezTo>
                <a:cubicBezTo>
                  <a:pt x="3209983" y="1391651"/>
                  <a:pt x="3109444" y="1469734"/>
                  <a:pt x="2972615" y="1511051"/>
                </a:cubicBezTo>
                <a:cubicBezTo>
                  <a:pt x="2850765" y="1549158"/>
                  <a:pt x="2569456" y="1453059"/>
                  <a:pt x="2374046" y="1511051"/>
                </a:cubicBezTo>
                <a:cubicBezTo>
                  <a:pt x="2178636" y="1569043"/>
                  <a:pt x="1983754" y="1469330"/>
                  <a:pt x="1884308" y="1511051"/>
                </a:cubicBezTo>
                <a:cubicBezTo>
                  <a:pt x="1784862" y="1552772"/>
                  <a:pt x="1484785" y="1474954"/>
                  <a:pt x="1285739" y="1511051"/>
                </a:cubicBezTo>
                <a:cubicBezTo>
                  <a:pt x="1086693" y="1547148"/>
                  <a:pt x="586420" y="1508591"/>
                  <a:pt x="251847" y="1511051"/>
                </a:cubicBezTo>
                <a:cubicBezTo>
                  <a:pt x="146137" y="1495609"/>
                  <a:pt x="-14861" y="1427201"/>
                  <a:pt x="0" y="1259204"/>
                </a:cubicBezTo>
                <a:cubicBezTo>
                  <a:pt x="-35218" y="1124455"/>
                  <a:pt x="33789" y="918807"/>
                  <a:pt x="0" y="735378"/>
                </a:cubicBezTo>
                <a:cubicBezTo>
                  <a:pt x="-33789" y="551949"/>
                  <a:pt x="26154" y="403875"/>
                  <a:pt x="0" y="251847"/>
                </a:cubicBezTo>
                <a:close/>
              </a:path>
              <a:path w="3224462" h="1511051" stroke="0" extrusionOk="0">
                <a:moveTo>
                  <a:pt x="0" y="251847"/>
                </a:moveTo>
                <a:cubicBezTo>
                  <a:pt x="5954" y="105914"/>
                  <a:pt x="90112" y="-21337"/>
                  <a:pt x="251847" y="0"/>
                </a:cubicBezTo>
                <a:cubicBezTo>
                  <a:pt x="503732" y="-1653"/>
                  <a:pt x="674525" y="49050"/>
                  <a:pt x="796001" y="0"/>
                </a:cubicBezTo>
                <a:cubicBezTo>
                  <a:pt x="917477" y="-49050"/>
                  <a:pt x="1161124" y="19229"/>
                  <a:pt x="1285739" y="0"/>
                </a:cubicBezTo>
                <a:cubicBezTo>
                  <a:pt x="1410354" y="-19229"/>
                  <a:pt x="1607236" y="36041"/>
                  <a:pt x="1775477" y="0"/>
                </a:cubicBezTo>
                <a:cubicBezTo>
                  <a:pt x="1943718" y="-36041"/>
                  <a:pt x="2087718" y="62886"/>
                  <a:pt x="2346838" y="0"/>
                </a:cubicBezTo>
                <a:cubicBezTo>
                  <a:pt x="2605958" y="-62886"/>
                  <a:pt x="2842031" y="13276"/>
                  <a:pt x="2972615" y="0"/>
                </a:cubicBezTo>
                <a:cubicBezTo>
                  <a:pt x="3125710" y="971"/>
                  <a:pt x="3237378" y="112252"/>
                  <a:pt x="3224462" y="251847"/>
                </a:cubicBezTo>
                <a:cubicBezTo>
                  <a:pt x="3256609" y="363196"/>
                  <a:pt x="3182380" y="660518"/>
                  <a:pt x="3224462" y="775673"/>
                </a:cubicBezTo>
                <a:cubicBezTo>
                  <a:pt x="3266544" y="890828"/>
                  <a:pt x="3180320" y="1141346"/>
                  <a:pt x="3224462" y="1259204"/>
                </a:cubicBezTo>
                <a:cubicBezTo>
                  <a:pt x="3244263" y="1389309"/>
                  <a:pt x="3136489" y="1512494"/>
                  <a:pt x="2972615" y="1511051"/>
                </a:cubicBezTo>
                <a:cubicBezTo>
                  <a:pt x="2846950" y="1513031"/>
                  <a:pt x="2691982" y="1454164"/>
                  <a:pt x="2428461" y="1511051"/>
                </a:cubicBezTo>
                <a:cubicBezTo>
                  <a:pt x="2164940" y="1567938"/>
                  <a:pt x="2078522" y="1500539"/>
                  <a:pt x="1965931" y="1511051"/>
                </a:cubicBezTo>
                <a:cubicBezTo>
                  <a:pt x="1853340" y="1521563"/>
                  <a:pt x="1605818" y="1503827"/>
                  <a:pt x="1448985" y="1511051"/>
                </a:cubicBezTo>
                <a:cubicBezTo>
                  <a:pt x="1292152" y="1518275"/>
                  <a:pt x="1184317" y="1476842"/>
                  <a:pt x="959247" y="1511051"/>
                </a:cubicBezTo>
                <a:cubicBezTo>
                  <a:pt x="734177" y="1545260"/>
                  <a:pt x="424379" y="1469519"/>
                  <a:pt x="251847" y="1511051"/>
                </a:cubicBezTo>
                <a:cubicBezTo>
                  <a:pt x="118687" y="1524673"/>
                  <a:pt x="18240" y="1431292"/>
                  <a:pt x="0" y="1259204"/>
                </a:cubicBezTo>
                <a:cubicBezTo>
                  <a:pt x="-52385" y="1064051"/>
                  <a:pt x="33428" y="903078"/>
                  <a:pt x="0" y="755526"/>
                </a:cubicBezTo>
                <a:cubicBezTo>
                  <a:pt x="-33428" y="607974"/>
                  <a:pt x="57410" y="366524"/>
                  <a:pt x="0" y="251847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3: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chỉnh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độ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chiếu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sáng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8664E5F9-1441-4777-8825-3530AFF5AD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14021" y="418733"/>
            <a:ext cx="2474779" cy="2718573"/>
          </a:xfrm>
          <a:prstGeom prst="rect">
            <a:avLst/>
          </a:prstGeom>
        </p:spPr>
      </p:pic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AD7689F5-ABAC-43E4-93A6-5AFEB6E63541}"/>
              </a:ext>
            </a:extLst>
          </p:cNvPr>
          <p:cNvSpPr/>
          <p:nvPr/>
        </p:nvSpPr>
        <p:spPr>
          <a:xfrm>
            <a:off x="10011187" y="3506117"/>
            <a:ext cx="2026137" cy="845235"/>
          </a:xfrm>
          <a:custGeom>
            <a:avLst/>
            <a:gdLst>
              <a:gd name="connsiteX0" fmla="*/ 0 w 2026137"/>
              <a:gd name="connsiteY0" fmla="*/ 140875 h 845235"/>
              <a:gd name="connsiteX1" fmla="*/ 140875 w 2026137"/>
              <a:gd name="connsiteY1" fmla="*/ 0 h 845235"/>
              <a:gd name="connsiteX2" fmla="*/ 739781 w 2026137"/>
              <a:gd name="connsiteY2" fmla="*/ 0 h 845235"/>
              <a:gd name="connsiteX3" fmla="*/ 1286356 w 2026137"/>
              <a:gd name="connsiteY3" fmla="*/ 0 h 845235"/>
              <a:gd name="connsiteX4" fmla="*/ 1885262 w 2026137"/>
              <a:gd name="connsiteY4" fmla="*/ 0 h 845235"/>
              <a:gd name="connsiteX5" fmla="*/ 2026137 w 2026137"/>
              <a:gd name="connsiteY5" fmla="*/ 140875 h 845235"/>
              <a:gd name="connsiteX6" fmla="*/ 2026137 w 2026137"/>
              <a:gd name="connsiteY6" fmla="*/ 704360 h 845235"/>
              <a:gd name="connsiteX7" fmla="*/ 1885262 w 2026137"/>
              <a:gd name="connsiteY7" fmla="*/ 845235 h 845235"/>
              <a:gd name="connsiteX8" fmla="*/ 1356131 w 2026137"/>
              <a:gd name="connsiteY8" fmla="*/ 845235 h 845235"/>
              <a:gd name="connsiteX9" fmla="*/ 827001 w 2026137"/>
              <a:gd name="connsiteY9" fmla="*/ 845235 h 845235"/>
              <a:gd name="connsiteX10" fmla="*/ 140875 w 2026137"/>
              <a:gd name="connsiteY10" fmla="*/ 845235 h 845235"/>
              <a:gd name="connsiteX11" fmla="*/ 0 w 2026137"/>
              <a:gd name="connsiteY11" fmla="*/ 704360 h 845235"/>
              <a:gd name="connsiteX12" fmla="*/ 0 w 2026137"/>
              <a:gd name="connsiteY12" fmla="*/ 140875 h 8452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026137" h="845235" fill="none" extrusionOk="0">
                <a:moveTo>
                  <a:pt x="0" y="140875"/>
                </a:moveTo>
                <a:cubicBezTo>
                  <a:pt x="-10625" y="58965"/>
                  <a:pt x="51622" y="10544"/>
                  <a:pt x="140875" y="0"/>
                </a:cubicBezTo>
                <a:cubicBezTo>
                  <a:pt x="384283" y="-60450"/>
                  <a:pt x="618249" y="68269"/>
                  <a:pt x="739781" y="0"/>
                </a:cubicBezTo>
                <a:cubicBezTo>
                  <a:pt x="861313" y="-68269"/>
                  <a:pt x="1067479" y="44013"/>
                  <a:pt x="1286356" y="0"/>
                </a:cubicBezTo>
                <a:cubicBezTo>
                  <a:pt x="1505234" y="-44013"/>
                  <a:pt x="1617020" y="32003"/>
                  <a:pt x="1885262" y="0"/>
                </a:cubicBezTo>
                <a:cubicBezTo>
                  <a:pt x="1964574" y="1705"/>
                  <a:pt x="2018250" y="62533"/>
                  <a:pt x="2026137" y="140875"/>
                </a:cubicBezTo>
                <a:cubicBezTo>
                  <a:pt x="2052520" y="374110"/>
                  <a:pt x="1996304" y="551403"/>
                  <a:pt x="2026137" y="704360"/>
                </a:cubicBezTo>
                <a:cubicBezTo>
                  <a:pt x="2023579" y="780931"/>
                  <a:pt x="1958270" y="862152"/>
                  <a:pt x="1885262" y="845235"/>
                </a:cubicBezTo>
                <a:cubicBezTo>
                  <a:pt x="1748599" y="894637"/>
                  <a:pt x="1515504" y="829901"/>
                  <a:pt x="1356131" y="845235"/>
                </a:cubicBezTo>
                <a:cubicBezTo>
                  <a:pt x="1196758" y="860569"/>
                  <a:pt x="968935" y="821299"/>
                  <a:pt x="827001" y="845235"/>
                </a:cubicBezTo>
                <a:cubicBezTo>
                  <a:pt x="685067" y="869171"/>
                  <a:pt x="395413" y="793527"/>
                  <a:pt x="140875" y="845235"/>
                </a:cubicBezTo>
                <a:cubicBezTo>
                  <a:pt x="44146" y="855258"/>
                  <a:pt x="16209" y="795274"/>
                  <a:pt x="0" y="704360"/>
                </a:cubicBezTo>
                <a:cubicBezTo>
                  <a:pt x="-54519" y="560887"/>
                  <a:pt x="11733" y="369641"/>
                  <a:pt x="0" y="140875"/>
                </a:cubicBezTo>
                <a:close/>
              </a:path>
              <a:path w="2026137" h="845235" stroke="0" extrusionOk="0">
                <a:moveTo>
                  <a:pt x="0" y="140875"/>
                </a:moveTo>
                <a:cubicBezTo>
                  <a:pt x="6142" y="56014"/>
                  <a:pt x="54224" y="-8337"/>
                  <a:pt x="140875" y="0"/>
                </a:cubicBezTo>
                <a:cubicBezTo>
                  <a:pt x="406282" y="-846"/>
                  <a:pt x="435196" y="11552"/>
                  <a:pt x="722337" y="0"/>
                </a:cubicBezTo>
                <a:cubicBezTo>
                  <a:pt x="1009478" y="-11552"/>
                  <a:pt x="1064308" y="34900"/>
                  <a:pt x="1268912" y="0"/>
                </a:cubicBezTo>
                <a:cubicBezTo>
                  <a:pt x="1473516" y="-34900"/>
                  <a:pt x="1754591" y="49927"/>
                  <a:pt x="1885262" y="0"/>
                </a:cubicBezTo>
                <a:cubicBezTo>
                  <a:pt x="1965185" y="-15239"/>
                  <a:pt x="2017240" y="73817"/>
                  <a:pt x="2026137" y="140875"/>
                </a:cubicBezTo>
                <a:cubicBezTo>
                  <a:pt x="2041749" y="297850"/>
                  <a:pt x="2002336" y="565538"/>
                  <a:pt x="2026137" y="704360"/>
                </a:cubicBezTo>
                <a:cubicBezTo>
                  <a:pt x="2024167" y="784529"/>
                  <a:pt x="1962027" y="868232"/>
                  <a:pt x="1885262" y="845235"/>
                </a:cubicBezTo>
                <a:cubicBezTo>
                  <a:pt x="1734757" y="851952"/>
                  <a:pt x="1531168" y="779646"/>
                  <a:pt x="1321244" y="845235"/>
                </a:cubicBezTo>
                <a:cubicBezTo>
                  <a:pt x="1111320" y="910824"/>
                  <a:pt x="1017911" y="804899"/>
                  <a:pt x="722337" y="845235"/>
                </a:cubicBezTo>
                <a:cubicBezTo>
                  <a:pt x="426763" y="885571"/>
                  <a:pt x="354916" y="825519"/>
                  <a:pt x="140875" y="845235"/>
                </a:cubicBezTo>
                <a:cubicBezTo>
                  <a:pt x="45545" y="858119"/>
                  <a:pt x="-8122" y="773994"/>
                  <a:pt x="0" y="704360"/>
                </a:cubicBezTo>
                <a:cubicBezTo>
                  <a:pt x="-62622" y="532975"/>
                  <a:pt x="20718" y="304572"/>
                  <a:pt x="0" y="140875"/>
                </a:cubicBezTo>
                <a:close/>
              </a:path>
            </a:pathLst>
          </a:custGeom>
          <a:ln w="38100">
            <a:extLst>
              <a:ext uri="{C807C97D-BFC1-408E-A445-0C87EB9F89A2}">
                <ask:lineSketchStyleProps xmlns:ask="http://schemas.microsoft.com/office/drawing/2018/sketchyshapes" sd="3134638580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4: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đèn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19DC4E7-C085-0BA5-28D6-AA0797BFF6C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61532" y="155951"/>
            <a:ext cx="1418230" cy="1418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1606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3200" y="174171"/>
            <a:ext cx="11756571" cy="6516915"/>
          </a:xfrm>
          <a:prstGeom prst="rect">
            <a:avLst/>
          </a:prstGeom>
          <a:solidFill>
            <a:schemeClr val="lt1">
              <a:alpha val="89000"/>
            </a:schemeClr>
          </a:solidFill>
          <a:ln w="38100">
            <a:prstDash val="lgDash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125" b="100000" l="12958" r="68009"/>
                    </a14:imgEffect>
                  </a14:imgLayer>
                </a14:imgProps>
              </a:ext>
            </a:extLst>
          </a:blip>
          <a:srcRect l="14421" t="781" r="33456"/>
          <a:stretch/>
        </p:blipFill>
        <p:spPr>
          <a:xfrm>
            <a:off x="0" y="4047107"/>
            <a:ext cx="2294351" cy="2455471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2540384" y="355422"/>
            <a:ext cx="6832979" cy="1682493"/>
            <a:chOff x="1090880" y="452824"/>
            <a:chExt cx="4122652" cy="2514600"/>
          </a:xfrm>
        </p:grpSpPr>
        <p:sp>
          <p:nvSpPr>
            <p:cNvPr id="30" name="Oval Callout 29"/>
            <p:cNvSpPr/>
            <p:nvPr/>
          </p:nvSpPr>
          <p:spPr>
            <a:xfrm>
              <a:off x="1090880" y="452824"/>
              <a:ext cx="4122652" cy="2514600"/>
            </a:xfrm>
            <a:prstGeom prst="wedgeEllipseCallout">
              <a:avLst>
                <a:gd name="adj1" fmla="val -48358"/>
                <a:gd name="adj2" fmla="val 70454"/>
              </a:avLst>
            </a:prstGeom>
            <a:solidFill>
              <a:srgbClr val="FFEDB3"/>
            </a:solidFill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3" name="Rectangle 2"/>
            <p:cNvSpPr/>
            <p:nvPr/>
          </p:nvSpPr>
          <p:spPr>
            <a:xfrm>
              <a:off x="1285916" y="891962"/>
              <a:ext cx="3820924" cy="130273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14000"/>
                </a:lnSpc>
                <a:spcBef>
                  <a:spcPts val="0"/>
                </a:spcBef>
                <a:spcAft>
                  <a:spcPts val="1000"/>
                </a:spcAft>
                <a:buClrTx/>
                <a:buSzTx/>
                <a:buFontTx/>
                <a:buNone/>
                <a:tabLst/>
                <a:defRPr/>
              </a:pPr>
              <a:r>
                <a:rPr lang="vi-VN" sz="3600" b="0" i="0" dirty="0">
                  <a:solidFill>
                    <a:srgbClr val="000000"/>
                  </a:solidFill>
                  <a:effectLst/>
                </a:rPr>
                <a:t>Em cùng bạn thực hành các bước sử dụng đèn học.</a:t>
              </a:r>
              <a:endPara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 descr="A picture containing pink&#10;&#10;Description automatically generated">
            <a:extLst>
              <a:ext uri="{FF2B5EF4-FFF2-40B4-BE49-F238E27FC236}">
                <a16:creationId xmlns:a16="http://schemas.microsoft.com/office/drawing/2014/main" id="{F1D21F37-8A25-4201-9E58-6A38AE527F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63" y="3591499"/>
            <a:ext cx="2916913" cy="291107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E00AE-19C3-4620-839A-929B1CAA46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94351" y="2432853"/>
            <a:ext cx="7587779" cy="245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581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BC8B0BC-55FD-49D9-8660-97995D2D686A}"/>
              </a:ext>
            </a:extLst>
          </p:cNvPr>
          <p:cNvGrpSpPr/>
          <p:nvPr/>
        </p:nvGrpSpPr>
        <p:grpSpPr>
          <a:xfrm>
            <a:off x="0" y="32657"/>
            <a:ext cx="11921491" cy="6825343"/>
            <a:chOff x="217756" y="65357"/>
            <a:chExt cx="11993313" cy="6473286"/>
          </a:xfrm>
          <a:noFill/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6F6DCA07-41D0-4231-89E3-1726FA310230}"/>
                </a:ext>
              </a:extLst>
            </p:cNvPr>
            <p:cNvSpPr/>
            <p:nvPr/>
          </p:nvSpPr>
          <p:spPr>
            <a:xfrm>
              <a:off x="472134" y="220134"/>
              <a:ext cx="11738935" cy="6163734"/>
            </a:xfrm>
            <a:custGeom>
              <a:avLst/>
              <a:gdLst>
                <a:gd name="connsiteX0" fmla="*/ 0 w 11738935"/>
                <a:gd name="connsiteY0" fmla="*/ 1027310 h 6163734"/>
                <a:gd name="connsiteX1" fmla="*/ 1027310 w 11738935"/>
                <a:gd name="connsiteY1" fmla="*/ 0 h 6163734"/>
                <a:gd name="connsiteX2" fmla="*/ 10711625 w 11738935"/>
                <a:gd name="connsiteY2" fmla="*/ 0 h 6163734"/>
                <a:gd name="connsiteX3" fmla="*/ 11738935 w 11738935"/>
                <a:gd name="connsiteY3" fmla="*/ 1027310 h 6163734"/>
                <a:gd name="connsiteX4" fmla="*/ 11738935 w 11738935"/>
                <a:gd name="connsiteY4" fmla="*/ 5136424 h 6163734"/>
                <a:gd name="connsiteX5" fmla="*/ 10711625 w 11738935"/>
                <a:gd name="connsiteY5" fmla="*/ 6163734 h 6163734"/>
                <a:gd name="connsiteX6" fmla="*/ 1027310 w 11738935"/>
                <a:gd name="connsiteY6" fmla="*/ 6163734 h 6163734"/>
                <a:gd name="connsiteX7" fmla="*/ 0 w 11738935"/>
                <a:gd name="connsiteY7" fmla="*/ 5136424 h 6163734"/>
                <a:gd name="connsiteX8" fmla="*/ 0 w 11738935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738935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4837526" y="-149292"/>
                    <a:pt x="6070245" y="-15801"/>
                    <a:pt x="10711625" y="0"/>
                  </a:cubicBezTo>
                  <a:cubicBezTo>
                    <a:pt x="11268774" y="43553"/>
                    <a:pt x="11820856" y="457479"/>
                    <a:pt x="11738935" y="1027310"/>
                  </a:cubicBezTo>
                  <a:cubicBezTo>
                    <a:pt x="11666246" y="1764727"/>
                    <a:pt x="11830899" y="3092001"/>
                    <a:pt x="11738935" y="5136424"/>
                  </a:cubicBezTo>
                  <a:cubicBezTo>
                    <a:pt x="11703695" y="5706754"/>
                    <a:pt x="11268353" y="6170046"/>
                    <a:pt x="10711625" y="6163734"/>
                  </a:cubicBezTo>
                  <a:cubicBezTo>
                    <a:pt x="6031130" y="6133955"/>
                    <a:pt x="4424824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738935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5849419" y="28352"/>
                    <a:pt x="8079587" y="106290"/>
                    <a:pt x="10711625" y="0"/>
                  </a:cubicBezTo>
                  <a:cubicBezTo>
                    <a:pt x="11349642" y="-66416"/>
                    <a:pt x="11718134" y="418924"/>
                    <a:pt x="11738935" y="1027310"/>
                  </a:cubicBezTo>
                  <a:cubicBezTo>
                    <a:pt x="11619338" y="2267528"/>
                    <a:pt x="11577927" y="4307684"/>
                    <a:pt x="11738935" y="5136424"/>
                  </a:cubicBezTo>
                  <a:cubicBezTo>
                    <a:pt x="11789297" y="5648271"/>
                    <a:pt x="11224653" y="6130587"/>
                    <a:pt x="10711625" y="6163734"/>
                  </a:cubicBezTo>
                  <a:cubicBezTo>
                    <a:pt x="9604187" y="6046505"/>
                    <a:pt x="2381048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solidFill>
              <a:schemeClr val="bg1"/>
            </a:solidFill>
            <a:ln w="57150">
              <a:solidFill>
                <a:srgbClr val="A3A901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34F1EEDC-7A39-4A58-94DB-A5A61B1E6854}"/>
                </a:ext>
              </a:extLst>
            </p:cNvPr>
            <p:cNvSpPr/>
            <p:nvPr/>
          </p:nvSpPr>
          <p:spPr>
            <a:xfrm>
              <a:off x="372533" y="220134"/>
              <a:ext cx="11684000" cy="6163734"/>
            </a:xfrm>
            <a:custGeom>
              <a:avLst/>
              <a:gdLst>
                <a:gd name="connsiteX0" fmla="*/ 0 w 11684000"/>
                <a:gd name="connsiteY0" fmla="*/ 1027310 h 6163734"/>
                <a:gd name="connsiteX1" fmla="*/ 1027310 w 11684000"/>
                <a:gd name="connsiteY1" fmla="*/ 0 h 6163734"/>
                <a:gd name="connsiteX2" fmla="*/ 10656690 w 11684000"/>
                <a:gd name="connsiteY2" fmla="*/ 0 h 6163734"/>
                <a:gd name="connsiteX3" fmla="*/ 11684000 w 11684000"/>
                <a:gd name="connsiteY3" fmla="*/ 1027310 h 6163734"/>
                <a:gd name="connsiteX4" fmla="*/ 11684000 w 11684000"/>
                <a:gd name="connsiteY4" fmla="*/ 5136424 h 6163734"/>
                <a:gd name="connsiteX5" fmla="*/ 10656690 w 11684000"/>
                <a:gd name="connsiteY5" fmla="*/ 6163734 h 6163734"/>
                <a:gd name="connsiteX6" fmla="*/ 1027310 w 11684000"/>
                <a:gd name="connsiteY6" fmla="*/ 6163734 h 6163734"/>
                <a:gd name="connsiteX7" fmla="*/ 0 w 11684000"/>
                <a:gd name="connsiteY7" fmla="*/ 5136424 h 6163734"/>
                <a:gd name="connsiteX8" fmla="*/ 0 w 11684000"/>
                <a:gd name="connsiteY8" fmla="*/ 1027310 h 61637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1684000" h="6163734" fill="none" extrusionOk="0">
                  <a:moveTo>
                    <a:pt x="0" y="1027310"/>
                  </a:moveTo>
                  <a:cubicBezTo>
                    <a:pt x="74804" y="461661"/>
                    <a:pt x="395065" y="66048"/>
                    <a:pt x="1027310" y="0"/>
                  </a:cubicBezTo>
                  <a:cubicBezTo>
                    <a:pt x="5305919" y="-149292"/>
                    <a:pt x="6595192" y="-15801"/>
                    <a:pt x="10656690" y="0"/>
                  </a:cubicBezTo>
                  <a:cubicBezTo>
                    <a:pt x="11213839" y="43553"/>
                    <a:pt x="11765921" y="457479"/>
                    <a:pt x="11684000" y="1027310"/>
                  </a:cubicBezTo>
                  <a:cubicBezTo>
                    <a:pt x="11611311" y="1764727"/>
                    <a:pt x="11775964" y="3092001"/>
                    <a:pt x="11684000" y="5136424"/>
                  </a:cubicBezTo>
                  <a:cubicBezTo>
                    <a:pt x="11648760" y="5706754"/>
                    <a:pt x="11213418" y="6170046"/>
                    <a:pt x="10656690" y="6163734"/>
                  </a:cubicBezTo>
                  <a:cubicBezTo>
                    <a:pt x="8527607" y="6133955"/>
                    <a:pt x="3810361" y="6071973"/>
                    <a:pt x="1027310" y="6163734"/>
                  </a:cubicBezTo>
                  <a:cubicBezTo>
                    <a:pt x="469192" y="6148488"/>
                    <a:pt x="-45324" y="5718171"/>
                    <a:pt x="0" y="5136424"/>
                  </a:cubicBezTo>
                  <a:cubicBezTo>
                    <a:pt x="-30974" y="4677568"/>
                    <a:pt x="-62159" y="3054072"/>
                    <a:pt x="0" y="1027310"/>
                  </a:cubicBezTo>
                  <a:close/>
                </a:path>
                <a:path w="11684000" h="6163734" stroke="0" extrusionOk="0">
                  <a:moveTo>
                    <a:pt x="0" y="1027310"/>
                  </a:moveTo>
                  <a:cubicBezTo>
                    <a:pt x="-32305" y="467790"/>
                    <a:pt x="535297" y="-74531"/>
                    <a:pt x="1027310" y="0"/>
                  </a:cubicBezTo>
                  <a:cubicBezTo>
                    <a:pt x="3062595" y="28352"/>
                    <a:pt x="6739809" y="106290"/>
                    <a:pt x="10656690" y="0"/>
                  </a:cubicBezTo>
                  <a:cubicBezTo>
                    <a:pt x="11294707" y="-66416"/>
                    <a:pt x="11663199" y="418924"/>
                    <a:pt x="11684000" y="1027310"/>
                  </a:cubicBezTo>
                  <a:cubicBezTo>
                    <a:pt x="11564403" y="2267528"/>
                    <a:pt x="11522992" y="4307684"/>
                    <a:pt x="11684000" y="5136424"/>
                  </a:cubicBezTo>
                  <a:cubicBezTo>
                    <a:pt x="11734362" y="5648271"/>
                    <a:pt x="11169718" y="6130587"/>
                    <a:pt x="10656690" y="6163734"/>
                  </a:cubicBezTo>
                  <a:cubicBezTo>
                    <a:pt x="6042143" y="6046505"/>
                    <a:pt x="4670391" y="6131497"/>
                    <a:pt x="1027310" y="6163734"/>
                  </a:cubicBezTo>
                  <a:cubicBezTo>
                    <a:pt x="475657" y="6078151"/>
                    <a:pt x="-41870" y="5752482"/>
                    <a:pt x="0" y="5136424"/>
                  </a:cubicBezTo>
                  <a:cubicBezTo>
                    <a:pt x="-57225" y="4632224"/>
                    <a:pt x="130478" y="2856224"/>
                    <a:pt x="0" y="1027310"/>
                  </a:cubicBezTo>
                  <a:close/>
                </a:path>
              </a:pathLst>
            </a:custGeom>
            <a:grpFill/>
            <a:ln w="57150">
              <a:solidFill>
                <a:srgbClr val="F2D670"/>
              </a:solidFill>
              <a:extLst>
                <a:ext uri="{C807C97D-BFC1-408E-A445-0C87EB9F89A2}">
                  <ask:lineSketchStyleProps xmlns:ask="http://schemas.microsoft.com/office/drawing/2018/sketchyshapes" sd="4184682687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C98669E6-7613-4243-8FBD-8D723CF0AACF}"/>
                </a:ext>
              </a:extLst>
            </p:cNvPr>
            <p:cNvSpPr/>
            <p:nvPr/>
          </p:nvSpPr>
          <p:spPr>
            <a:xfrm>
              <a:off x="11284753" y="6074315"/>
              <a:ext cx="309553" cy="309553"/>
            </a:xfrm>
            <a:prstGeom prst="ellipse">
              <a:avLst/>
            </a:prstGeom>
            <a:solidFill>
              <a:srgbClr val="F89F0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7B2306AD-A8C3-43A7-A97C-A1785266890A}"/>
                </a:ext>
              </a:extLst>
            </p:cNvPr>
            <p:cNvSpPr/>
            <p:nvPr/>
          </p:nvSpPr>
          <p:spPr>
            <a:xfrm>
              <a:off x="11824248" y="807775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solidFill>
                <a:srgbClr val="A3A90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31C6D8D8-1B7C-4A6E-BB50-574889F03E18}"/>
                </a:ext>
              </a:extLst>
            </p:cNvPr>
            <p:cNvSpPr/>
            <p:nvPr/>
          </p:nvSpPr>
          <p:spPr>
            <a:xfrm>
              <a:off x="217756" y="966907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774D0ED0-5BCC-481D-91BF-3895CA7BE156}"/>
                </a:ext>
              </a:extLst>
            </p:cNvPr>
            <p:cNvSpPr/>
            <p:nvPr/>
          </p:nvSpPr>
          <p:spPr>
            <a:xfrm>
              <a:off x="802603" y="6074314"/>
              <a:ext cx="309553" cy="309553"/>
            </a:xfrm>
            <a:prstGeom prst="ellipse">
              <a:avLst/>
            </a:prstGeom>
            <a:solidFill>
              <a:srgbClr val="F2D67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C4A1DFCD-4484-4B7C-BA80-7C6CA59AC564}"/>
                </a:ext>
              </a:extLst>
            </p:cNvPr>
            <p:cNvSpPr/>
            <p:nvPr/>
          </p:nvSpPr>
          <p:spPr>
            <a:xfrm>
              <a:off x="4184438" y="65357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B401DE57-9B6C-4570-AB04-3769C3D9C9D5}"/>
                </a:ext>
              </a:extLst>
            </p:cNvPr>
            <p:cNvSpPr/>
            <p:nvPr/>
          </p:nvSpPr>
          <p:spPr>
            <a:xfrm>
              <a:off x="7980920" y="6229090"/>
              <a:ext cx="309553" cy="309553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05C4593-5962-447D-A494-F97E03A6F476}"/>
                </a:ext>
              </a:extLst>
            </p:cNvPr>
            <p:cNvSpPr/>
            <p:nvPr/>
          </p:nvSpPr>
          <p:spPr>
            <a:xfrm>
              <a:off x="267677" y="860323"/>
              <a:ext cx="204457" cy="204457"/>
            </a:xfrm>
            <a:prstGeom prst="ellipse">
              <a:avLst/>
            </a:prstGeom>
            <a:solidFill>
              <a:srgbClr val="A3A90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endParaRPr>
            </a:p>
          </p:txBody>
        </p: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82C9E616-CDE0-46C0-9BBB-1CF0BB8C78F7}"/>
              </a:ext>
            </a:extLst>
          </p:cNvPr>
          <p:cNvSpPr txBox="1"/>
          <p:nvPr/>
        </p:nvSpPr>
        <p:spPr>
          <a:xfrm>
            <a:off x="586968" y="437992"/>
            <a:ext cx="1076348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Quan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năm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sử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đèn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 </a:t>
            </a:r>
            <a:r>
              <a:rPr lang="en-US" sz="32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toàn</a:t>
            </a:r>
            <a:r>
              <a:rPr lang="en-US" sz="3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42CE328-0A39-454A-9AC3-B4F00544DB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3" y="1594157"/>
            <a:ext cx="6587130" cy="48494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9BED1572-9C4E-4A2A-90D5-0B64117EA350}"/>
              </a:ext>
            </a:extLst>
          </p:cNvPr>
          <p:cNvGrpSpPr/>
          <p:nvPr/>
        </p:nvGrpSpPr>
        <p:grpSpPr>
          <a:xfrm>
            <a:off x="7627934" y="3785035"/>
            <a:ext cx="4564066" cy="2748347"/>
            <a:chOff x="203200" y="3859933"/>
            <a:chExt cx="4928176" cy="281201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000DD393-D3E4-41C9-93A4-C0C0DD3A69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EFE"/>
                </a:clrFrom>
                <a:clrTo>
                  <a:srgbClr val="FEFEFE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5799" y="4003780"/>
              <a:ext cx="4665577" cy="266817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B560BD4-2B97-404A-8783-73B649E2A916}"/>
                </a:ext>
              </a:extLst>
            </p:cNvPr>
            <p:cNvSpPr txBox="1"/>
            <p:nvPr/>
          </p:nvSpPr>
          <p:spPr>
            <a:xfrm>
              <a:off x="203200" y="3859933"/>
              <a:ext cx="4928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3600" b="0" i="0" u="none" strike="noStrike" kern="1200" cap="none" spc="0" normalizeH="0" baseline="0" noProof="0" dirty="0" err="1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nhóm</a:t>
              </a:r>
              <a:r>
                <a:rPr kumimoji="0" lang="en-US" sz="3600" b="0" i="0" u="none" strike="noStrike" kern="1200" cap="none" spc="0" normalizeH="0" baseline="0" noProof="0" dirty="0">
                  <a:ln>
                    <a:solidFill>
                      <a:srgbClr val="C00000"/>
                    </a:solidFill>
                  </a:ln>
                  <a:solidFill>
                    <a:srgbClr val="E35A5D"/>
                  </a:solidFill>
                  <a:effectLst>
                    <a:glow rad="101600">
                      <a:srgbClr val="ED7D31">
                        <a:satMod val="175000"/>
                        <a:alpha val="40000"/>
                      </a:srgbClr>
                    </a:glow>
                  </a:effectLst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</a:t>
              </a:r>
              <a:endParaRPr kumimoji="0" lang="en-US" sz="5400" b="0" i="0" u="none" strike="noStrike" kern="1200" cap="none" spc="0" normalizeH="0" baseline="0" noProof="0" dirty="0">
                <a:ln>
                  <a:solidFill>
                    <a:srgbClr val="C00000"/>
                  </a:solidFill>
                </a:ln>
                <a:solidFill>
                  <a:srgbClr val="E35A5D"/>
                </a:solidFill>
                <a:effectLst>
                  <a:glow rad="101600">
                    <a:srgbClr val="ED7D31">
                      <a:satMod val="175000"/>
                      <a:alpha val="40000"/>
                    </a:srgbClr>
                  </a:glo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8188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oy_put_the_202508141641_cf1us">
            <a:hlinkClick r:id="" action="ppaction://media"/>
            <a:extLst>
              <a:ext uri="{FF2B5EF4-FFF2-40B4-BE49-F238E27FC236}">
                <a16:creationId xmlns:a16="http://schemas.microsoft.com/office/drawing/2014/main" id="{E1BA1F73-8C28-601E-D545-DB8E739F1E1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502610" y="673769"/>
            <a:ext cx="9946105" cy="5594684"/>
          </a:xfrm>
          <a:prstGeom prst="rect">
            <a:avLst/>
          </a:prstGeom>
        </p:spPr>
      </p:pic>
      <p:pic>
        <p:nvPicPr>
          <p:cNvPr id="3" name="1">
            <a:hlinkClick r:id="" action="ppaction://media"/>
            <a:extLst>
              <a:ext uri="{FF2B5EF4-FFF2-40B4-BE49-F238E27FC236}">
                <a16:creationId xmlns:a16="http://schemas.microsoft.com/office/drawing/2014/main" id="{8D15B1D9-2A9B-0833-E9CA-374627F611C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810957" y="4826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631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6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to video 丨 girl pulls the wire with her hand">
            <a:hlinkClick r:id="" action="ppaction://media"/>
            <a:extLst>
              <a:ext uri="{FF2B5EF4-FFF2-40B4-BE49-F238E27FC236}">
                <a16:creationId xmlns:a16="http://schemas.microsoft.com/office/drawing/2014/main" id="{FACE3187-61B9-D8FF-7923-900FEAE07A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776662" y="846220"/>
            <a:ext cx="8958713" cy="4977063"/>
          </a:xfrm>
          <a:prstGeom prst="rect">
            <a:avLst/>
          </a:prstGeom>
        </p:spPr>
      </p:pic>
      <p:pic>
        <p:nvPicPr>
          <p:cNvPr id="4" name="2">
            <a:hlinkClick r:id="" action="ppaction://media"/>
            <a:extLst>
              <a:ext uri="{FF2B5EF4-FFF2-40B4-BE49-F238E27FC236}">
                <a16:creationId xmlns:a16="http://schemas.microsoft.com/office/drawing/2014/main" id="{03926BEC-642D-D74B-876A-9602F0B8A19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2537" y="42244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293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4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521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323</TotalTime>
  <Words>312</Words>
  <Application>Microsoft Office PowerPoint</Application>
  <PresentationFormat>Widescreen</PresentationFormat>
  <Paragraphs>24</Paragraphs>
  <Slides>15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32" baseType="lpstr">
      <vt:lpstr>等线</vt:lpstr>
      <vt:lpstr>等线 Light</vt:lpstr>
      <vt:lpstr>微软雅黑</vt:lpstr>
      <vt:lpstr>Arial</vt:lpstr>
      <vt:lpstr>Bebas Neue</vt:lpstr>
      <vt:lpstr>Calibri</vt:lpstr>
      <vt:lpstr>Calibri Light</vt:lpstr>
      <vt:lpstr>Cambria</vt:lpstr>
      <vt:lpstr>Gloria Hallelujah</vt:lpstr>
      <vt:lpstr>Handlee</vt:lpstr>
      <vt:lpstr>Open Sans</vt:lpstr>
      <vt:lpstr>Office 主题​​</vt:lpstr>
      <vt:lpstr>1_Office 主题​​</vt:lpstr>
      <vt:lpstr>1_Office Theme</vt:lpstr>
      <vt:lpstr>Office Theme</vt:lpstr>
      <vt:lpstr>2_Office 主题​​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61</cp:revision>
  <dcterms:created xsi:type="dcterms:W3CDTF">2022-07-17T00:36:39Z</dcterms:created>
  <dcterms:modified xsi:type="dcterms:W3CDTF">2025-09-29T13:12:36Z</dcterms:modified>
</cp:coreProperties>
</file>