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4" r:id="rId3"/>
    <p:sldMasterId id="2147483717" r:id="rId4"/>
  </p:sldMasterIdLst>
  <p:notesMasterIdLst>
    <p:notesMasterId r:id="rId26"/>
  </p:notesMasterIdLst>
  <p:sldIdLst>
    <p:sldId id="257" r:id="rId5"/>
    <p:sldId id="260" r:id="rId6"/>
    <p:sldId id="262" r:id="rId7"/>
    <p:sldId id="271" r:id="rId8"/>
    <p:sldId id="2007577258" r:id="rId9"/>
    <p:sldId id="2007577257" r:id="rId10"/>
    <p:sldId id="2007577259" r:id="rId11"/>
    <p:sldId id="2007577260" r:id="rId12"/>
    <p:sldId id="2007577249" r:id="rId13"/>
    <p:sldId id="299" r:id="rId14"/>
    <p:sldId id="281" r:id="rId15"/>
    <p:sldId id="2007577261" r:id="rId16"/>
    <p:sldId id="279" r:id="rId17"/>
    <p:sldId id="283" r:id="rId18"/>
    <p:sldId id="2007577262" r:id="rId19"/>
    <p:sldId id="2007577264" r:id="rId20"/>
    <p:sldId id="2007577265" r:id="rId21"/>
    <p:sldId id="284" r:id="rId22"/>
    <p:sldId id="2007577266" r:id="rId23"/>
    <p:sldId id="295"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556" autoAdjust="0"/>
  </p:normalViewPr>
  <p:slideViewPr>
    <p:cSldViewPr snapToGrid="0">
      <p:cViewPr>
        <p:scale>
          <a:sx n="96" d="100"/>
          <a:sy n="96" d="100"/>
        </p:scale>
        <p:origin x="-480"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2024/10/13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2024/10/13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10/13/2024</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2000" b="-22000"/>
          </a:stretch>
        </a:blipFill>
        <a:effectLst/>
      </p:bgPr>
    </p:bg>
    <p:spTree>
      <p:nvGrpSpPr>
        <p:cNvPr id="1" name=""/>
        <p:cNvGrpSpPr/>
        <p:nvPr/>
      </p:nvGrpSpPr>
      <p:grpSpPr>
        <a:xfrm>
          <a:off x="0" y="0"/>
          <a:ext cx="0" cy="0"/>
          <a:chOff x="0" y="0"/>
          <a:chExt cx="0" cy="0"/>
        </a:xfrm>
      </p:grpSpPr>
      <p:sp>
        <p:nvSpPr>
          <p:cNvPr id="11"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904146" y="1027906"/>
            <a:ext cx="3904146" cy="3972479"/>
          </a:xfrm>
          <a:prstGeom prst="rect">
            <a:avLst/>
          </a:prstGeom>
        </p:spPr>
      </p:pic>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68" r:id="rId13"/>
    <p:sldLayoutId id="2147483670" r:id="rId14"/>
    <p:sldLayoutId id="2147483671"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10/13/2024</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2.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27.pn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57.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58.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5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2)</a:t>
            </a: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160</TotalTime>
  <Words>766</Words>
  <Application>Microsoft Office PowerPoint</Application>
  <PresentationFormat>Widescreen</PresentationFormat>
  <Paragraphs>40</Paragraphs>
  <Slides>21</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微软雅黑</vt:lpstr>
      <vt:lpstr>#9Slide03 AllRoundGothic</vt:lpstr>
      <vt:lpstr>Arial</vt:lpstr>
      <vt:lpstr>Calibri</vt:lpstr>
      <vt:lpstr>Calibri Light</vt:lpstr>
      <vt:lpstr>Cambria</vt:lpstr>
      <vt:lpstr>Georgia</vt:lpstr>
      <vt:lpstr>Times New Roman</vt:lpstr>
      <vt:lpstr>UTM Mother</vt:lpstr>
      <vt:lpstr>思源黑体 Medium</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37</cp:revision>
  <dcterms:created xsi:type="dcterms:W3CDTF">2023-07-26T07:21:26Z</dcterms:created>
  <dcterms:modified xsi:type="dcterms:W3CDTF">2024-10-13T10:10:54Z</dcterms:modified>
  <cp:category>9Slide.vn</cp:category>
</cp:coreProperties>
</file>