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2" r:id="rId2"/>
    <p:sldId id="258" r:id="rId3"/>
    <p:sldId id="259" r:id="rId4"/>
    <p:sldId id="260" r:id="rId5"/>
    <p:sldId id="261" r:id="rId6"/>
    <p:sldId id="262" r:id="rId7"/>
    <p:sldId id="263" r:id="rId8"/>
    <p:sldId id="264" r:id="rId9"/>
    <p:sldId id="266" r:id="rId10"/>
    <p:sldId id="267" r:id="rId11"/>
    <p:sldId id="268"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323" r:id="rId28"/>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4" d="100"/>
          <a:sy n="64" d="100"/>
        </p:scale>
        <p:origin x="-1566" y="-20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841E4E-E3A0-462C-AB94-53A22E01844D}" type="datetimeFigureOut">
              <a:rPr lang="vi-VN" smtClean="0"/>
              <a:t>02/05/2025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78FEBD-AC7B-41AC-9E54-6664A88BF7C4}" type="slidenum">
              <a:rPr lang="vi-VN" smtClean="0"/>
              <a:t>‹#›</a:t>
            </a:fld>
            <a:endParaRPr lang="vi-VN"/>
          </a:p>
        </p:txBody>
      </p:sp>
    </p:spTree>
    <p:extLst>
      <p:ext uri="{BB962C8B-B14F-4D97-AF65-F5344CB8AC3E}">
        <p14:creationId xmlns:p14="http://schemas.microsoft.com/office/powerpoint/2010/main" val="119385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Bấm</a:t>
            </a:r>
            <a:r>
              <a:rPr lang="en-US" baseline="0" dirty="0"/>
              <a:t> </a:t>
            </a:r>
            <a:r>
              <a:rPr lang="en-US" baseline="0" dirty="0" err="1"/>
              <a:t>vô</a:t>
            </a:r>
            <a:r>
              <a:rPr lang="en-US" baseline="0" dirty="0"/>
              <a:t> </a:t>
            </a:r>
            <a:r>
              <a:rPr lang="en-US" baseline="0" dirty="0" err="1"/>
              <a:t>tên</a:t>
            </a:r>
            <a:r>
              <a:rPr lang="en-US" baseline="0" dirty="0"/>
              <a:t> game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A1886D-8B9F-4491-9433-A4E420C3CA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15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32F0A612-116C-4BAD-A292-B9211A386536}" type="datetimeFigureOut">
              <a:rPr lang="vi-VN" smtClean="0"/>
              <a:t>02/05/2025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4206791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2F0A612-116C-4BAD-A292-B9211A386536}" type="datetimeFigureOut">
              <a:rPr lang="vi-VN" smtClean="0"/>
              <a:t>02/05/2025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56321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2F0A612-116C-4BAD-A292-B9211A386536}" type="datetimeFigureOut">
              <a:rPr lang="vi-VN" smtClean="0"/>
              <a:t>02/05/2025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3836115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7828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67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67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67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67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36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6376739" y="311468"/>
            <a:ext cx="207969"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440189" y="6035235"/>
            <a:ext cx="207969"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397999" y="0"/>
            <a:ext cx="683727" cy="602932"/>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8574526" y="6035235"/>
            <a:ext cx="207969"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986;p14">
            <a:extLst>
              <a:ext uri="{FF2B5EF4-FFF2-40B4-BE49-F238E27FC236}">
                <a16:creationId xmlns="" xmlns:a16="http://schemas.microsoft.com/office/drawing/2014/main" id="{3DE01F23-FC91-5040-7944-49814837365A}"/>
              </a:ext>
            </a:extLst>
          </p:cNvPr>
          <p:cNvSpPr/>
          <p:nvPr userDrawn="1"/>
        </p:nvSpPr>
        <p:spPr>
          <a:xfrm>
            <a:off x="7199438" y="3544478"/>
            <a:ext cx="1150353" cy="1036565"/>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2767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1494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2F0A612-116C-4BAD-A292-B9211A386536}" type="datetimeFigureOut">
              <a:rPr lang="vi-VN" smtClean="0"/>
              <a:t>02/05/2025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614421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F0A612-116C-4BAD-A292-B9211A386536}" type="datetimeFigureOut">
              <a:rPr lang="vi-VN" smtClean="0"/>
              <a:t>02/05/2025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3758689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32F0A612-116C-4BAD-A292-B9211A386536}" type="datetimeFigureOut">
              <a:rPr lang="vi-VN" smtClean="0"/>
              <a:t>02/05/2025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314948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32F0A612-116C-4BAD-A292-B9211A386536}" type="datetimeFigureOut">
              <a:rPr lang="vi-VN" smtClean="0"/>
              <a:t>02/05/2025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390313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32F0A612-116C-4BAD-A292-B9211A386536}" type="datetimeFigureOut">
              <a:rPr lang="vi-VN" smtClean="0"/>
              <a:t>02/05/2025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330838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0A612-116C-4BAD-A292-B9211A386536}" type="datetimeFigureOut">
              <a:rPr lang="vi-VN" smtClean="0"/>
              <a:t>02/05/2025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1013935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0A612-116C-4BAD-A292-B9211A386536}" type="datetimeFigureOut">
              <a:rPr lang="vi-VN" smtClean="0"/>
              <a:t>02/05/2025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325826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0A612-116C-4BAD-A292-B9211A386536}" type="datetimeFigureOut">
              <a:rPr lang="vi-VN" smtClean="0"/>
              <a:t>02/05/2025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BB27801-805F-4845-AEE8-4B9CE29BFD7B}" type="slidenum">
              <a:rPr lang="vi-VN" smtClean="0"/>
              <a:t>‹#›</a:t>
            </a:fld>
            <a:endParaRPr lang="vi-VN"/>
          </a:p>
        </p:txBody>
      </p:sp>
    </p:spTree>
    <p:extLst>
      <p:ext uri="{BB962C8B-B14F-4D97-AF65-F5344CB8AC3E}">
        <p14:creationId xmlns:p14="http://schemas.microsoft.com/office/powerpoint/2010/main" val="22346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0A612-116C-4BAD-A292-B9211A386536}" type="datetimeFigureOut">
              <a:rPr lang="vi-VN" smtClean="0"/>
              <a:t>02/05/2025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27801-805F-4845-AEE8-4B9CE29BFD7B}" type="slidenum">
              <a:rPr lang="vi-VN" smtClean="0"/>
              <a:t>‹#›</a:t>
            </a:fld>
            <a:endParaRPr lang="vi-VN"/>
          </a:p>
        </p:txBody>
      </p:sp>
    </p:spTree>
    <p:extLst>
      <p:ext uri="{BB962C8B-B14F-4D97-AF65-F5344CB8AC3E}">
        <p14:creationId xmlns:p14="http://schemas.microsoft.com/office/powerpoint/2010/main" val="155127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8" r:id="rId18"/>
    <p:sldLayoutId id="2147483669"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3.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openxmlformats.org/officeDocument/2006/relationships/slide" Target="slide24.xml"/><Relationship Id="rId3" Type="http://schemas.openxmlformats.org/officeDocument/2006/relationships/audio" Target="../media/audio1.wav"/><Relationship Id="rId21" Type="http://schemas.openxmlformats.org/officeDocument/2006/relationships/image" Target="../media/image45.png"/><Relationship Id="rId7" Type="http://schemas.openxmlformats.org/officeDocument/2006/relationships/image" Target="../media/image37.png"/><Relationship Id="rId12" Type="http://schemas.openxmlformats.org/officeDocument/2006/relationships/slide" Target="slide21.xml"/><Relationship Id="rId17" Type="http://schemas.openxmlformats.org/officeDocument/2006/relationships/image" Target="../media/image43.png"/><Relationship Id="rId2" Type="http://schemas.openxmlformats.org/officeDocument/2006/relationships/notesSlide" Target="../notesSlides/notesSlide2.xml"/><Relationship Id="rId16" Type="http://schemas.openxmlformats.org/officeDocument/2006/relationships/slide" Target="slide23.xml"/><Relationship Id="rId20" Type="http://schemas.openxmlformats.org/officeDocument/2006/relationships/slide" Target="slide26.xml"/><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4.wdp"/><Relationship Id="rId15" Type="http://schemas.openxmlformats.org/officeDocument/2006/relationships/image" Target="../media/image42.png"/><Relationship Id="rId10" Type="http://schemas.openxmlformats.org/officeDocument/2006/relationships/slide" Target="slide20.xml"/><Relationship Id="rId19" Type="http://schemas.openxmlformats.org/officeDocument/2006/relationships/image" Target="../media/image44.png"/><Relationship Id="rId4" Type="http://schemas.openxmlformats.org/officeDocument/2006/relationships/image" Target="../media/image35.png"/><Relationship Id="rId9" Type="http://schemas.openxmlformats.org/officeDocument/2006/relationships/image" Target="../media/image39.png"/><Relationship Id="rId14" Type="http://schemas.openxmlformats.org/officeDocument/2006/relationships/slide" Target="slide2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slide" Target="slide19.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slide" Target="slide19.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slide" Target="slide19.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slide" Target="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slide" Target="slide15.xml"/><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slide" Target="slide26.xml"/><Relationship Id="rId4" Type="http://schemas.openxmlformats.org/officeDocument/2006/relationships/slide" Target="slide13.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5.xml"/><Relationship Id="rId7" Type="http://schemas.openxmlformats.org/officeDocument/2006/relationships/slide" Target="slide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6.xml"/><Relationship Id="rId7" Type="http://schemas.openxmlformats.org/officeDocument/2006/relationships/slide" Target="slide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D263808-254E-97F3-1A7C-EFD2034127DD}"/>
              </a:ext>
            </a:extLst>
          </p:cNvPr>
          <p:cNvPicPr>
            <a:picLocks noChangeAspect="1"/>
          </p:cNvPicPr>
          <p:nvPr/>
        </p:nvPicPr>
        <p:blipFill>
          <a:blip r:embed="rId2"/>
          <a:stretch>
            <a:fillRect/>
          </a:stretch>
        </p:blipFill>
        <p:spPr>
          <a:xfrm>
            <a:off x="2200633" y="1618826"/>
            <a:ext cx="2555261" cy="1743805"/>
          </a:xfrm>
          <a:prstGeom prst="rect">
            <a:avLst/>
          </a:prstGeom>
        </p:spPr>
      </p:pic>
      <p:sp>
        <p:nvSpPr>
          <p:cNvPr id="2" name="TextBox 1"/>
          <p:cNvSpPr txBox="1"/>
          <p:nvPr/>
        </p:nvSpPr>
        <p:spPr>
          <a:xfrm>
            <a:off x="611560" y="5522952"/>
            <a:ext cx="6713139" cy="646331"/>
          </a:xfrm>
          <a:prstGeom prst="rect">
            <a:avLst/>
          </a:prstGeom>
          <a:noFill/>
        </p:spPr>
        <p:txBody>
          <a:bodyPr wrap="square" rtlCol="0">
            <a:spAutoFit/>
          </a:bodyPr>
          <a:lstStyle/>
          <a:p>
            <a:r>
              <a:rPr lang="en-US" sz="3600" b="1" i="1" dirty="0" err="1" smtClean="0">
                <a:solidFill>
                  <a:srgbClr val="FF0000"/>
                </a:solidFill>
                <a:latin typeface="HP001 4 hàng" pitchFamily="34" charset="-93"/>
              </a:rPr>
              <a:t>Giáo</a:t>
            </a:r>
            <a:r>
              <a:rPr lang="en-US" sz="3600" b="1" i="1" dirty="0" smtClean="0">
                <a:solidFill>
                  <a:srgbClr val="FF0000"/>
                </a:solidFill>
                <a:latin typeface="HP001 4 hàng" pitchFamily="34" charset="-93"/>
              </a:rPr>
              <a:t> </a:t>
            </a:r>
            <a:r>
              <a:rPr lang="en-US" sz="3600" b="1" i="1" dirty="0" err="1" smtClean="0">
                <a:solidFill>
                  <a:srgbClr val="FF0000"/>
                </a:solidFill>
                <a:latin typeface="HP001 4 hàng" pitchFamily="34" charset="-93"/>
              </a:rPr>
              <a:t>viên</a:t>
            </a:r>
            <a:r>
              <a:rPr lang="en-US" sz="3600" b="1" i="1" smtClean="0">
                <a:solidFill>
                  <a:srgbClr val="FF0000"/>
                </a:solidFill>
                <a:latin typeface="HP001 4 hàng" pitchFamily="34" charset="-93"/>
              </a:rPr>
              <a:t>: Nguyễn Văn Uân</a:t>
            </a:r>
            <a:endParaRPr lang="en-US" sz="3600" b="1" i="1" dirty="0">
              <a:solidFill>
                <a:srgbClr val="FF0000"/>
              </a:solidFill>
              <a:latin typeface="HP001 4 hàng" pitchFamily="34" charset="-93"/>
            </a:endParaRPr>
          </a:p>
        </p:txBody>
      </p:sp>
      <p:sp>
        <p:nvSpPr>
          <p:cNvPr id="6" name="TextBox 5"/>
          <p:cNvSpPr txBox="1"/>
          <p:nvPr/>
        </p:nvSpPr>
        <p:spPr>
          <a:xfrm>
            <a:off x="1187625" y="260648"/>
            <a:ext cx="7272808" cy="1077218"/>
          </a:xfrm>
          <a:prstGeom prst="rect">
            <a:avLst/>
          </a:prstGeom>
          <a:no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TRƯỜNG </a:t>
            </a:r>
            <a:r>
              <a:rPr lang="en-US" sz="3200" b="1" dirty="0" smtClean="0">
                <a:solidFill>
                  <a:srgbClr val="FF0000"/>
                </a:solidFill>
                <a:latin typeface="Times New Roman" pitchFamily="18" charset="0"/>
                <a:cs typeface="Times New Roman" pitchFamily="18" charset="0"/>
              </a:rPr>
              <a:t>TIỂU </a:t>
            </a:r>
            <a:r>
              <a:rPr lang="en-US" sz="3200" b="1" smtClean="0">
                <a:solidFill>
                  <a:srgbClr val="FF0000"/>
                </a:solidFill>
                <a:latin typeface="Times New Roman" pitchFamily="18" charset="0"/>
                <a:cs typeface="Times New Roman" pitchFamily="18" charset="0"/>
              </a:rPr>
              <a:t>HỌC </a:t>
            </a:r>
          </a:p>
          <a:p>
            <a:pPr algn="ctr"/>
            <a:r>
              <a:rPr lang="en-US" sz="3200" b="1" smtClean="0">
                <a:solidFill>
                  <a:srgbClr val="FF0000"/>
                </a:solidFill>
                <a:latin typeface="Times New Roman" pitchFamily="18" charset="0"/>
                <a:cs typeface="Times New Roman" pitchFamily="18" charset="0"/>
              </a:rPr>
              <a:t>TOÀN THẮNG – TIÊN THẮNG</a:t>
            </a:r>
            <a:endParaRPr lang="en-US" sz="3200" b="1" dirty="0">
              <a:solidFill>
                <a:srgbClr val="FF0000"/>
              </a:solidFill>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8B798A20-5928-7075-06EA-5D2381E3821C}"/>
              </a:ext>
            </a:extLst>
          </p:cNvPr>
          <p:cNvPicPr>
            <a:picLocks noChangeAspect="1"/>
          </p:cNvPicPr>
          <p:nvPr/>
        </p:nvPicPr>
        <p:blipFill>
          <a:blip r:embed="rId3"/>
          <a:stretch>
            <a:fillRect/>
          </a:stretch>
        </p:blipFill>
        <p:spPr>
          <a:xfrm>
            <a:off x="1115616" y="2319307"/>
            <a:ext cx="4121077" cy="2045797"/>
          </a:xfrm>
          <a:prstGeom prst="rect">
            <a:avLst/>
          </a:prstGeom>
        </p:spPr>
      </p:pic>
      <p:pic>
        <p:nvPicPr>
          <p:cNvPr id="13" name="Picture 2" descr="Transparent Haunted House Clipart - Transparent Background House Clipart,  HD Png Download , Transparent Png Image - PNGite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71879" y="2852936"/>
            <a:ext cx="3473416"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9215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9144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6746102" y="-381000"/>
            <a:ext cx="1381125"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sp>
        <p:nvSpPr>
          <p:cNvPr id="20" name="Rectangle 19"/>
          <p:cNvSpPr/>
          <p:nvPr/>
        </p:nvSpPr>
        <p:spPr>
          <a:xfrm>
            <a:off x="2990816" y="4077072"/>
            <a:ext cx="2848600"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trong lồng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1" name="Rectangle 20"/>
          <p:cNvSpPr/>
          <p:nvPr/>
        </p:nvSpPr>
        <p:spPr>
          <a:xfrm>
            <a:off x="2990816" y="2924944"/>
            <a:ext cx="3145413"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smtClean="0">
                <a:solidFill>
                  <a:srgbClr val="662A0E"/>
                </a:solidFill>
                <a:latin typeface="Cambria" panose="02040503050406030204" pitchFamily="18" charset="0"/>
                <a:ea typeface="Cambria" panose="02040503050406030204" pitchFamily="18" charset="0"/>
                <a:cs typeface="Arial" panose="020B0604020202020204" pitchFamily="34" charset="0"/>
              </a:rPr>
              <a:t>cả làng nữa</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Rectangle 21"/>
          <p:cNvSpPr/>
          <p:nvPr/>
        </p:nvSpPr>
        <p:spPr>
          <a:xfrm>
            <a:off x="1403648" y="1844824"/>
            <a:ext cx="6743577" cy="769441"/>
          </a:xfrm>
          <a:prstGeom prst="rect">
            <a:avLst/>
          </a:prstGeom>
          <a:solidFill>
            <a:schemeClr val="accent4">
              <a:lumMod val="40000"/>
              <a:lumOff val="60000"/>
            </a:schemeClr>
          </a:solidFill>
          <a:ln>
            <a:solidFill>
              <a:schemeClr val="tx1"/>
            </a:solidFill>
            <a:prstDash val="lg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Tên</a:t>
            </a:r>
            <a:r>
              <a:rPr kumimoji="0" lang="en-US" sz="4400" b="1" i="0" u="none" strike="noStrike" kern="1200" cap="none" spc="0" normalizeH="0" noProof="0" smtClean="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rPr>
              <a:t> là Lương Thanh Bình</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5" name="图片 29" descr="卡通人物&#10;&#10;中度可信度描述已自动生成">
            <a:extLst>
              <a:ext uri="{FF2B5EF4-FFF2-40B4-BE49-F238E27FC236}">
                <a16:creationId xmlns="" xmlns:a16="http://schemas.microsoft.com/office/drawing/2014/main" id="{542D9BEB-1992-44DA-A314-8130083AB8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6154" y="3040747"/>
            <a:ext cx="3189507" cy="4252676"/>
          </a:xfrm>
          <a:prstGeom prst="rect">
            <a:avLst/>
          </a:prstGeom>
        </p:spPr>
      </p:pic>
      <p:pic>
        <p:nvPicPr>
          <p:cNvPr id="2" name="Picture 1">
            <a:extLst>
              <a:ext uri="{FF2B5EF4-FFF2-40B4-BE49-F238E27FC236}">
                <a16:creationId xmlns="" xmlns:a16="http://schemas.microsoft.com/office/drawing/2014/main" id="{A48DC983-4CB0-94D6-A4A5-7C8C9C9CF468}"/>
              </a:ext>
            </a:extLst>
          </p:cNvPr>
          <p:cNvPicPr>
            <a:picLocks noChangeAspect="1"/>
          </p:cNvPicPr>
          <p:nvPr/>
        </p:nvPicPr>
        <p:blipFill>
          <a:blip r:embed="rId5"/>
          <a:stretch>
            <a:fillRect/>
          </a:stretch>
        </p:blipFill>
        <p:spPr>
          <a:xfrm>
            <a:off x="-505123" y="-318620"/>
            <a:ext cx="4682134" cy="2389839"/>
          </a:xfrm>
          <a:prstGeom prst="rect">
            <a:avLst/>
          </a:prstGeom>
        </p:spPr>
      </p:pic>
    </p:spTree>
    <p:extLst>
      <p:ext uri="{BB962C8B-B14F-4D97-AF65-F5344CB8AC3E}">
        <p14:creationId xmlns:p14="http://schemas.microsoft.com/office/powerpoint/2010/main" val="4513183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7F031FA8-6298-CC01-C38E-2A491A58D212}"/>
              </a:ext>
            </a:extLst>
          </p:cNvPr>
          <p:cNvSpPr/>
          <p:nvPr/>
        </p:nvSpPr>
        <p:spPr>
          <a:xfrm>
            <a:off x="692944" y="2855894"/>
            <a:ext cx="7836694" cy="3416320"/>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Bạn ơi,</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chú chim xinh đẹp,</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hót hay,</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bầy hươu nai hiền lành,</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ngoan ngoãn cần thiên nhiên bao la và bầu trời tự do,</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khoáng đãng thì lại bị nhốt trong lồng,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trong chuồng.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 xmlns:a16="http://schemas.microsoft.com/office/drawing/2014/main" id="{CA89F7B1-40FC-371F-5329-B95F2C0EA101}"/>
              </a:ext>
            </a:extLst>
          </p:cNvPr>
          <p:cNvPicPr>
            <a:picLocks noChangeAspect="1"/>
          </p:cNvPicPr>
          <p:nvPr/>
        </p:nvPicPr>
        <p:blipFill>
          <a:blip r:embed="rId2"/>
          <a:stretch>
            <a:fillRect/>
          </a:stretch>
        </p:blipFill>
        <p:spPr>
          <a:xfrm>
            <a:off x="1255858" y="790576"/>
            <a:ext cx="6918035" cy="1944793"/>
          </a:xfrm>
          <a:prstGeom prst="rect">
            <a:avLst/>
          </a:prstGeom>
        </p:spPr>
      </p:pic>
    </p:spTree>
    <p:extLst>
      <p:ext uri="{BB962C8B-B14F-4D97-AF65-F5344CB8AC3E}">
        <p14:creationId xmlns:p14="http://schemas.microsoft.com/office/powerpoint/2010/main" val="8028833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27,677 Vallee Vectores, Ilustraciones y Gráficos - 123RF">
            <a:extLst>
              <a:ext uri="{FF2B5EF4-FFF2-40B4-BE49-F238E27FC236}">
                <a16:creationId xmlns="" xmlns:a16="http://schemas.microsoft.com/office/drawing/2014/main" id="{8004990C-03AE-C7E8-874F-C8A8F75B0AF0}"/>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9">
            <a:extLst>
              <a:ext uri="{FF2B5EF4-FFF2-40B4-BE49-F238E27FC236}">
                <a16:creationId xmlns="" xmlns:a16="http://schemas.microsoft.com/office/drawing/2014/main" id="{943FE00F-9B7C-DF50-4A25-A9F8A5207031}"/>
              </a:ext>
            </a:extLst>
          </p:cNvPr>
          <p:cNvSpPr/>
          <p:nvPr/>
        </p:nvSpPr>
        <p:spPr>
          <a:xfrm>
            <a:off x="2016507" y="284075"/>
            <a:ext cx="5103208"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4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54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9" name="Group 28">
            <a:extLst>
              <a:ext uri="{FF2B5EF4-FFF2-40B4-BE49-F238E27FC236}">
                <a16:creationId xmlns="" xmlns:a16="http://schemas.microsoft.com/office/drawing/2014/main" id="{760C0FE2-E951-A703-FF2C-9B4952E9F9F1}"/>
              </a:ext>
            </a:extLst>
          </p:cNvPr>
          <p:cNvGrpSpPr/>
          <p:nvPr/>
        </p:nvGrpSpPr>
        <p:grpSpPr>
          <a:xfrm>
            <a:off x="82815" y="1858269"/>
            <a:ext cx="2485901" cy="1862881"/>
            <a:chOff x="2074577" y="2348488"/>
            <a:chExt cx="4360623" cy="1811388"/>
          </a:xfrm>
        </p:grpSpPr>
        <p:pic>
          <p:nvPicPr>
            <p:cNvPr id="30" name="图片 24">
              <a:extLst>
                <a:ext uri="{FF2B5EF4-FFF2-40B4-BE49-F238E27FC236}">
                  <a16:creationId xmlns="" xmlns:a16="http://schemas.microsoft.com/office/drawing/2014/main" id="{23C84125-328F-AE9E-A391-5A3C698B8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31" name="TextBox 30">
              <a:extLst>
                <a:ext uri="{FF2B5EF4-FFF2-40B4-BE49-F238E27FC236}">
                  <a16:creationId xmlns="" xmlns:a16="http://schemas.microsoft.com/office/drawing/2014/main" id="{72ACA3E5-767A-8D60-D047-8F1F44869CCD}"/>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32" name="Picture 2" descr="Cute girl smiling welcoming posture character cartoon logo hand drawn art illustration">
            <a:extLst>
              <a:ext uri="{FF2B5EF4-FFF2-40B4-BE49-F238E27FC236}">
                <a16:creationId xmlns="" xmlns:a16="http://schemas.microsoft.com/office/drawing/2014/main" id="{D5D1E2FA-20DF-1A5B-CB9D-DC7672A7FF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042810" y="1759023"/>
            <a:ext cx="4512171"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 xmlns:a16="http://schemas.microsoft.com/office/drawing/2014/main" id="{5C1ECE87-8E35-9FC0-6349-251F4A221C7F}"/>
              </a:ext>
            </a:extLst>
          </p:cNvPr>
          <p:cNvGrpSpPr/>
          <p:nvPr/>
        </p:nvGrpSpPr>
        <p:grpSpPr>
          <a:xfrm>
            <a:off x="4547603" y="3018373"/>
            <a:ext cx="4334807" cy="2614107"/>
            <a:chOff x="6290338" y="3972555"/>
            <a:chExt cx="5779742" cy="2468885"/>
          </a:xfrm>
        </p:grpSpPr>
        <p:sp>
          <p:nvSpPr>
            <p:cNvPr id="34" name="Rectangle: Rounded Corners 44">
              <a:extLst>
                <a:ext uri="{FF2B5EF4-FFF2-40B4-BE49-F238E27FC236}">
                  <a16:creationId xmlns="" xmlns:a16="http://schemas.microsoft.com/office/drawing/2014/main" id="{8C35EE3C-0A68-A391-2999-5E021F1A98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5" name="Picture 34">
              <a:extLst>
                <a:ext uri="{FF2B5EF4-FFF2-40B4-BE49-F238E27FC236}">
                  <a16:creationId xmlns="" xmlns:a16="http://schemas.microsoft.com/office/drawing/2014/main" id="{3732C172-55E4-1C52-424A-0ACD9238C529}"/>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22694972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14:bounceEnd="68000">
                                          <p:cBhvr additive="base">
                                            <p:cTn id="19" dur="1000" fill="hold"/>
                                            <p:tgtEl>
                                              <p:spTgt spid="3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ppt_x"/>
                                              </p:val>
                                            </p:tav>
                                            <p:tav tm="100000">
                                              <p:val>
                                                <p:strVal val="#ppt_x"/>
                                              </p:val>
                                            </p:tav>
                                          </p:tavLst>
                                        </p:anim>
                                        <p:anim calcmode="lin" valueType="num">
                                          <p:cBhvr additive="base">
                                            <p:cTn id="20"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9144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741784" y="774783"/>
            <a:ext cx="8243596"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6161377" y="838200"/>
            <a:ext cx="2982623"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6746102" y="-381000"/>
            <a:ext cx="1381125"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236605" y="235879"/>
            <a:ext cx="2466975" cy="2551325"/>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48519" t="56476" r="39211"/>
          <a:stretch/>
        </p:blipFill>
        <p:spPr>
          <a:xfrm flipH="1">
            <a:off x="153865" y="2705588"/>
            <a:ext cx="1951216" cy="4394640"/>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l="35273" t="56476" r="51025"/>
          <a:stretch/>
        </p:blipFill>
        <p:spPr>
          <a:xfrm flipH="1">
            <a:off x="7126539" y="2668046"/>
            <a:ext cx="2254066" cy="4545918"/>
          </a:xfrm>
          <a:prstGeom prst="rect">
            <a:avLst/>
          </a:prstGeom>
        </p:spPr>
      </p:pic>
      <p:pic>
        <p:nvPicPr>
          <p:cNvPr id="2" name="Picture 1">
            <a:extLst>
              <a:ext uri="{FF2B5EF4-FFF2-40B4-BE49-F238E27FC236}">
                <a16:creationId xmlns="" xmlns:a16="http://schemas.microsoft.com/office/drawing/2014/main" id="{7ABBC857-ACCA-3721-06F7-9E70C8AA34CE}"/>
              </a:ext>
            </a:extLst>
          </p:cNvPr>
          <p:cNvPicPr>
            <a:picLocks noChangeAspect="1"/>
          </p:cNvPicPr>
          <p:nvPr/>
        </p:nvPicPr>
        <p:blipFill>
          <a:blip r:embed="rId7"/>
          <a:stretch>
            <a:fillRect/>
          </a:stretch>
        </p:blipFill>
        <p:spPr>
          <a:xfrm>
            <a:off x="1645932" y="2501528"/>
            <a:ext cx="6323624" cy="2731245"/>
          </a:xfrm>
          <a:prstGeom prst="rect">
            <a:avLst/>
          </a:prstGeom>
        </p:spPr>
      </p:pic>
    </p:spTree>
    <p:extLst>
      <p:ext uri="{BB962C8B-B14F-4D97-AF65-F5344CB8AC3E}">
        <p14:creationId xmlns:p14="http://schemas.microsoft.com/office/powerpoint/2010/main" val="2334907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3471399" y="1978799"/>
            <a:ext cx="1807164" cy="3199495"/>
          </a:xfrm>
          <a:prstGeom prst="rect">
            <a:avLst/>
          </a:prstGeom>
        </p:spPr>
      </p:pic>
      <p:pic>
        <p:nvPicPr>
          <p:cNvPr id="29" name="Picture 28" descr="A picture containing diagram&#10;&#10;Description automatically generated">
            <a:extLst>
              <a:ext uri="{FF2B5EF4-FFF2-40B4-BE49-F238E27FC236}">
                <a16:creationId xmlns="" xmlns:a16="http://schemas.microsoft.com/office/drawing/2014/main" id="{CA5DD1EA-058F-16FD-8C9B-2B773C741B8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294" b="47649" l="67697" r="85441">
                        <a14:foregroundMark x1="70667" y1="34509" x2="72708" y2="37989"/>
                        <a14:foregroundMark x1="75543" y1="32589" x2="76968" y2="35133"/>
                        <a14:foregroundMark x1="71461" y1="33861" x2="71461" y2="33861"/>
                        <a14:foregroundMark x1="71461" y1="33861" x2="71461" y2="33861"/>
                        <a14:foregroundMark x1="75867" y1="33237" x2="75867" y2="33237"/>
                        <a14:foregroundMark x1="75867" y1="33237" x2="75867" y2="33237"/>
                        <a14:foregroundMark x1="71931" y1="30382" x2="71607" y2="34821"/>
                        <a14:foregroundMark x1="76174" y1="32589" x2="76174" y2="32589"/>
                        <a14:foregroundMark x1="76498" y1="32589" x2="76498" y2="32589"/>
                        <a14:foregroundMark x1="75705" y1="31653" x2="75235" y2="31965"/>
                      </a14:backgroundRemoval>
                    </a14:imgEffect>
                    <a14:imgEffect>
                      <a14:saturation sat="200000"/>
                    </a14:imgEffect>
                  </a14:imgLayer>
                </a14:imgProps>
              </a:ext>
            </a:extLst>
          </a:blip>
          <a:srcRect l="65479" r="12341" b="58349"/>
          <a:stretch/>
        </p:blipFill>
        <p:spPr>
          <a:xfrm rot="340777">
            <a:off x="5412372" y="3322168"/>
            <a:ext cx="2504899" cy="2810800"/>
          </a:xfrm>
          <a:prstGeom prst="rect">
            <a:avLst/>
          </a:prstGeom>
        </p:spPr>
      </p:pic>
      <p:pic>
        <p:nvPicPr>
          <p:cNvPr id="30" name="Picture 29" descr="A picture containing diagram&#10;&#10;Description automatically generated">
            <a:extLst>
              <a:ext uri="{FF2B5EF4-FFF2-40B4-BE49-F238E27FC236}">
                <a16:creationId xmlns="" xmlns:a16="http://schemas.microsoft.com/office/drawing/2014/main" id="{5E7E6427-F3E8-736D-06DE-D6600ED85EC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2216370" y="2839128"/>
            <a:ext cx="1913086" cy="2951981"/>
          </a:xfrm>
          <a:prstGeom prst="rect">
            <a:avLst/>
          </a:prstGeom>
        </p:spPr>
      </p:pic>
      <p:pic>
        <p:nvPicPr>
          <p:cNvPr id="28" name="Picture 27" descr="A picture containing diagram&#10;&#10;Description automatically generated">
            <a:extLst>
              <a:ext uri="{FF2B5EF4-FFF2-40B4-BE49-F238E27FC236}">
                <a16:creationId xmlns="" xmlns:a16="http://schemas.microsoft.com/office/drawing/2014/main" id="{F2AE68EA-0FD1-2CA2-8437-0991965754B5}"/>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7897" y="1371093"/>
            <a:ext cx="2010273" cy="2913733"/>
          </a:xfrm>
          <a:prstGeom prst="rect">
            <a:avLst/>
          </a:prstGeom>
        </p:spPr>
      </p:pic>
      <p:pic>
        <p:nvPicPr>
          <p:cNvPr id="32" name="Picture 31" descr="A picture containing diagram&#10;&#10;Description automatically generated">
            <a:extLst>
              <a:ext uri="{FF2B5EF4-FFF2-40B4-BE49-F238E27FC236}">
                <a16:creationId xmlns="" xmlns:a16="http://schemas.microsoft.com/office/drawing/2014/main" id="{13D9A866-BA66-09A1-4400-B1F5B2D50E6E}"/>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001" b="45001" l="41522" r="56749">
                        <a14:foregroundMark x1="47797" y1="32181" x2="48429" y2="35373"/>
                        <a14:foregroundMark x1="51409" y1="31557" x2="52041" y2="38229"/>
                        <a14:foregroundMark x1="48429" y1="31246" x2="47489" y2="35037"/>
                        <a14:foregroundMark x1="51895" y1="34101" x2="50939" y2="38229"/>
                        <a14:foregroundMark x1="51895" y1="34101" x2="51895" y2="34101"/>
                        <a14:foregroundMark x1="52365" y1="34101" x2="52365" y2="34101"/>
                        <a14:foregroundMark x1="47959" y1="32829" x2="47959" y2="32829"/>
                        <a14:foregroundMark x1="47328" y1="32829" x2="47328" y2="32829"/>
                        <a14:foregroundMark x1="52365" y1="34413" x2="52365" y2="34413"/>
                        <a14:foregroundMark x1="52511" y1="34413" x2="52511" y2="34413"/>
                        <a14:foregroundMark x1="47328" y1="35037" x2="48737" y2="36309"/>
                        <a14:foregroundMark x1="52511" y1="33453" x2="52511" y2="33453"/>
                        <a14:foregroundMark x1="52511" y1="33141" x2="52511" y2="33141"/>
                        <a14:foregroundMark x1="52365" y1="31869" x2="53142" y2="36957"/>
                        <a14:foregroundMark x1="51263" y1="31557" x2="50939" y2="35037"/>
                      </a14:backgroundRemoval>
                    </a14:imgEffect>
                    <a14:imgEffect>
                      <a14:saturation sat="200000"/>
                    </a14:imgEffect>
                  </a14:imgLayer>
                </a14:imgProps>
              </a:ext>
            </a:extLst>
          </a:blip>
          <a:srcRect l="39618" t="1" r="41348" b="49999"/>
          <a:stretch/>
        </p:blipFill>
        <p:spPr>
          <a:xfrm rot="20608117">
            <a:off x="6414447" y="1876210"/>
            <a:ext cx="2108086" cy="3307819"/>
          </a:xfrm>
          <a:prstGeom prst="rect">
            <a:avLst/>
          </a:prstGeom>
        </p:spPr>
      </p:pic>
      <p:pic>
        <p:nvPicPr>
          <p:cNvPr id="23" name="Picture 22">
            <a:hlinkClick r:id="rId10" action="ppaction://hlinksldjump"/>
            <a:extLst>
              <a:ext uri="{FF2B5EF4-FFF2-40B4-BE49-F238E27FC236}">
                <a16:creationId xmlns="" xmlns:a16="http://schemas.microsoft.com/office/drawing/2014/main" id="{D37BD97C-8E81-4241-CB22-A5B0D0CBFD68}"/>
              </a:ext>
            </a:extLst>
          </p:cNvPr>
          <p:cNvPicPr>
            <a:picLocks noChangeAspect="1"/>
          </p:cNvPicPr>
          <p:nvPr/>
        </p:nvPicPr>
        <p:blipFill>
          <a:blip r:embed="rId11"/>
          <a:stretch>
            <a:fillRect/>
          </a:stretch>
        </p:blipFill>
        <p:spPr>
          <a:xfrm>
            <a:off x="341062" y="3660442"/>
            <a:ext cx="2274005" cy="1520068"/>
          </a:xfrm>
          <a:prstGeom prst="rect">
            <a:avLst/>
          </a:prstGeom>
        </p:spPr>
      </p:pic>
      <p:pic>
        <p:nvPicPr>
          <p:cNvPr id="1025" name="Picture 1024">
            <a:hlinkClick r:id="rId12" action="ppaction://hlinksldjump"/>
            <a:extLst>
              <a:ext uri="{FF2B5EF4-FFF2-40B4-BE49-F238E27FC236}">
                <a16:creationId xmlns="" xmlns:a16="http://schemas.microsoft.com/office/drawing/2014/main" id="{6899834E-4257-C44B-00DA-A00952B6D578}"/>
              </a:ext>
            </a:extLst>
          </p:cNvPr>
          <p:cNvPicPr>
            <a:picLocks noChangeAspect="1"/>
          </p:cNvPicPr>
          <p:nvPr/>
        </p:nvPicPr>
        <p:blipFill>
          <a:blip r:embed="rId13"/>
          <a:stretch>
            <a:fillRect/>
          </a:stretch>
        </p:blipFill>
        <p:spPr>
          <a:xfrm>
            <a:off x="1552116" y="5206230"/>
            <a:ext cx="2589580" cy="1862044"/>
          </a:xfrm>
          <a:prstGeom prst="rect">
            <a:avLst/>
          </a:prstGeom>
        </p:spPr>
      </p:pic>
      <p:pic>
        <p:nvPicPr>
          <p:cNvPr id="1027" name="Picture 1026">
            <a:hlinkClick r:id="rId14" action="ppaction://hlinksldjump"/>
            <a:extLst>
              <a:ext uri="{FF2B5EF4-FFF2-40B4-BE49-F238E27FC236}">
                <a16:creationId xmlns="" xmlns:a16="http://schemas.microsoft.com/office/drawing/2014/main" id="{41BBA4B8-5FA7-C3B3-E8FD-8EFFC1955164}"/>
              </a:ext>
            </a:extLst>
          </p:cNvPr>
          <p:cNvPicPr>
            <a:picLocks noChangeAspect="1"/>
          </p:cNvPicPr>
          <p:nvPr/>
        </p:nvPicPr>
        <p:blipFill>
          <a:blip r:embed="rId15"/>
          <a:stretch>
            <a:fillRect/>
          </a:stretch>
        </p:blipFill>
        <p:spPr>
          <a:xfrm>
            <a:off x="3565741" y="4015799"/>
            <a:ext cx="2462831" cy="1576968"/>
          </a:xfrm>
          <a:prstGeom prst="rect">
            <a:avLst/>
          </a:prstGeom>
        </p:spPr>
      </p:pic>
      <p:pic>
        <p:nvPicPr>
          <p:cNvPr id="1028" name="Picture 1027">
            <a:hlinkClick r:id="rId16" action="ppaction://hlinksldjump"/>
            <a:extLst>
              <a:ext uri="{FF2B5EF4-FFF2-40B4-BE49-F238E27FC236}">
                <a16:creationId xmlns="" xmlns:a16="http://schemas.microsoft.com/office/drawing/2014/main" id="{2FC7F476-0465-D684-09F2-146E4A7000BA}"/>
              </a:ext>
            </a:extLst>
          </p:cNvPr>
          <p:cNvPicPr>
            <a:picLocks noChangeAspect="1"/>
          </p:cNvPicPr>
          <p:nvPr/>
        </p:nvPicPr>
        <p:blipFill>
          <a:blip r:embed="rId17"/>
          <a:stretch>
            <a:fillRect/>
          </a:stretch>
        </p:blipFill>
        <p:spPr>
          <a:xfrm>
            <a:off x="4681839" y="5555606"/>
            <a:ext cx="2621507" cy="1552583"/>
          </a:xfrm>
          <a:prstGeom prst="rect">
            <a:avLst/>
          </a:prstGeom>
        </p:spPr>
      </p:pic>
      <p:pic>
        <p:nvPicPr>
          <p:cNvPr id="1029" name="Picture 1028">
            <a:hlinkClick r:id="rId18" action="ppaction://hlinksldjump"/>
            <a:extLst>
              <a:ext uri="{FF2B5EF4-FFF2-40B4-BE49-F238E27FC236}">
                <a16:creationId xmlns="" xmlns:a16="http://schemas.microsoft.com/office/drawing/2014/main" id="{6854E0DA-945C-BB92-DC3D-9614DD49EF9D}"/>
              </a:ext>
            </a:extLst>
          </p:cNvPr>
          <p:cNvPicPr>
            <a:picLocks noChangeAspect="1"/>
          </p:cNvPicPr>
          <p:nvPr/>
        </p:nvPicPr>
        <p:blipFill>
          <a:blip r:embed="rId19"/>
          <a:stretch>
            <a:fillRect/>
          </a:stretch>
        </p:blipFill>
        <p:spPr>
          <a:xfrm>
            <a:off x="6887131" y="4017696"/>
            <a:ext cx="2371548" cy="1576968"/>
          </a:xfrm>
          <a:prstGeom prst="rect">
            <a:avLst/>
          </a:prstGeom>
        </p:spPr>
      </p:pic>
      <p:pic>
        <p:nvPicPr>
          <p:cNvPr id="3" name="Picture 2">
            <a:hlinkClick r:id="rId20" action="ppaction://hlinksldjump"/>
            <a:extLst>
              <a:ext uri="{FF2B5EF4-FFF2-40B4-BE49-F238E27FC236}">
                <a16:creationId xmlns="" xmlns:a16="http://schemas.microsoft.com/office/drawing/2014/main" id="{60CBF929-C7C2-4863-244B-71527BDDFF3E}"/>
              </a:ext>
            </a:extLst>
          </p:cNvPr>
          <p:cNvPicPr>
            <a:picLocks noChangeAspect="1"/>
          </p:cNvPicPr>
          <p:nvPr/>
        </p:nvPicPr>
        <p:blipFill>
          <a:blip r:embed="rId21"/>
          <a:stretch>
            <a:fillRect/>
          </a:stretch>
        </p:blipFill>
        <p:spPr>
          <a:xfrm>
            <a:off x="1107130" y="255262"/>
            <a:ext cx="7149416" cy="2098980"/>
          </a:xfrm>
          <a:prstGeom prst="rect">
            <a:avLst/>
          </a:prstGeom>
        </p:spPr>
      </p:pic>
    </p:spTree>
    <p:extLst>
      <p:ext uri="{BB962C8B-B14F-4D97-AF65-F5344CB8AC3E}">
        <p14:creationId xmlns:p14="http://schemas.microsoft.com/office/powerpoint/2010/main" val="34062762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par>
                                <p:cTn id="20" presetID="14" presetClass="entr" presetSubtype="1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randombar(horizontal)">
                                      <p:cBhvr>
                                        <p:cTn id="22" dur="500"/>
                                        <p:tgtEl>
                                          <p:spTgt spid="1028"/>
                                        </p:tgtEl>
                                      </p:cBhvr>
                                    </p:animEffect>
                                  </p:childTnLst>
                                </p:cTn>
                              </p:par>
                              <p:par>
                                <p:cTn id="23" presetID="14" presetClass="entr" presetSubtype="10" fill="hold" nodeType="with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randombar(horizontal)">
                                      <p:cBhvr>
                                        <p:cTn id="2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4" fill="hold">
                      <p:stCondLst>
                        <p:cond delay="indefinite"/>
                      </p:stCondLst>
                      <p:childTnLst>
                        <p:par>
                          <p:cTn id="35" fill="hold">
                            <p:stCondLst>
                              <p:cond delay="0"/>
                            </p:stCondLst>
                            <p:childTnLst>
                              <p:par>
                                <p:cTn id="36" presetID="32" presetClass="emph" presetSubtype="0" repeatCount="indefinite" fill="hold" nodeType="clickEffect">
                                  <p:stCondLst>
                                    <p:cond delay="0"/>
                                  </p:stCondLst>
                                  <p:childTnLst>
                                    <p:animRot by="120000">
                                      <p:cBhvr>
                                        <p:cTn id="37" dur="100" fill="hold">
                                          <p:stCondLst>
                                            <p:cond delay="0"/>
                                          </p:stCondLst>
                                        </p:cTn>
                                        <p:tgtEl>
                                          <p:spTgt spid="28"/>
                                        </p:tgtEl>
                                        <p:attrNameLst>
                                          <p:attrName>r</p:attrName>
                                        </p:attrNameLst>
                                      </p:cBhvr>
                                    </p:animRot>
                                    <p:animRot by="-240000">
                                      <p:cBhvr>
                                        <p:cTn id="38" dur="200" fill="hold">
                                          <p:stCondLst>
                                            <p:cond delay="200"/>
                                          </p:stCondLst>
                                        </p:cTn>
                                        <p:tgtEl>
                                          <p:spTgt spid="28"/>
                                        </p:tgtEl>
                                        <p:attrNameLst>
                                          <p:attrName>r</p:attrName>
                                        </p:attrNameLst>
                                      </p:cBhvr>
                                    </p:animRot>
                                    <p:animRot by="240000">
                                      <p:cBhvr>
                                        <p:cTn id="39" dur="200" fill="hold">
                                          <p:stCondLst>
                                            <p:cond delay="400"/>
                                          </p:stCondLst>
                                        </p:cTn>
                                        <p:tgtEl>
                                          <p:spTgt spid="28"/>
                                        </p:tgtEl>
                                        <p:attrNameLst>
                                          <p:attrName>r</p:attrName>
                                        </p:attrNameLst>
                                      </p:cBhvr>
                                    </p:animRot>
                                    <p:animRot by="-240000">
                                      <p:cBhvr>
                                        <p:cTn id="40" dur="200" fill="hold">
                                          <p:stCondLst>
                                            <p:cond delay="600"/>
                                          </p:stCondLst>
                                        </p:cTn>
                                        <p:tgtEl>
                                          <p:spTgt spid="28"/>
                                        </p:tgtEl>
                                        <p:attrNameLst>
                                          <p:attrName>r</p:attrName>
                                        </p:attrNameLst>
                                      </p:cBhvr>
                                    </p:animRot>
                                    <p:animRot by="120000">
                                      <p:cBhvr>
                                        <p:cTn id="41"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1025"/>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50" fill="hold">
                      <p:stCondLst>
                        <p:cond delay="indefinite"/>
                      </p:stCondLst>
                      <p:childTnLst>
                        <p:par>
                          <p:cTn id="51" fill="hold">
                            <p:stCondLst>
                              <p:cond delay="0"/>
                            </p:stCondLst>
                            <p:childTnLst>
                              <p:par>
                                <p:cTn id="52" presetID="32" presetClass="emph" presetSubtype="0" repeatCount="indefinite" fill="hold" nodeType="clickEffect">
                                  <p:stCondLst>
                                    <p:cond delay="0"/>
                                  </p:stCondLst>
                                  <p:childTnLst>
                                    <p:animRot by="120000">
                                      <p:cBhvr>
                                        <p:cTn id="53" dur="100" fill="hold">
                                          <p:stCondLst>
                                            <p:cond delay="0"/>
                                          </p:stCondLst>
                                        </p:cTn>
                                        <p:tgtEl>
                                          <p:spTgt spid="30"/>
                                        </p:tgtEl>
                                        <p:attrNameLst>
                                          <p:attrName>r</p:attrName>
                                        </p:attrNameLst>
                                      </p:cBhvr>
                                    </p:animRot>
                                    <p:animRot by="-240000">
                                      <p:cBhvr>
                                        <p:cTn id="54" dur="200" fill="hold">
                                          <p:stCondLst>
                                            <p:cond delay="200"/>
                                          </p:stCondLst>
                                        </p:cTn>
                                        <p:tgtEl>
                                          <p:spTgt spid="30"/>
                                        </p:tgtEl>
                                        <p:attrNameLst>
                                          <p:attrName>r</p:attrName>
                                        </p:attrNameLst>
                                      </p:cBhvr>
                                    </p:animRot>
                                    <p:animRot by="240000">
                                      <p:cBhvr>
                                        <p:cTn id="55" dur="200" fill="hold">
                                          <p:stCondLst>
                                            <p:cond delay="400"/>
                                          </p:stCondLst>
                                        </p:cTn>
                                        <p:tgtEl>
                                          <p:spTgt spid="30"/>
                                        </p:tgtEl>
                                        <p:attrNameLst>
                                          <p:attrName>r</p:attrName>
                                        </p:attrNameLst>
                                      </p:cBhvr>
                                    </p:animRot>
                                    <p:animRot by="-240000">
                                      <p:cBhvr>
                                        <p:cTn id="56" dur="200" fill="hold">
                                          <p:stCondLst>
                                            <p:cond delay="600"/>
                                          </p:stCondLst>
                                        </p:cTn>
                                        <p:tgtEl>
                                          <p:spTgt spid="30"/>
                                        </p:tgtEl>
                                        <p:attrNameLst>
                                          <p:attrName>r</p:attrName>
                                        </p:attrNameLst>
                                      </p:cBhvr>
                                    </p:animRot>
                                    <p:animRot by="120000">
                                      <p:cBhvr>
                                        <p:cTn id="57"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025"/>
                  </p:tgtEl>
                </p:cond>
              </p:nextCondLst>
            </p:seq>
            <p:seq concurrent="1" nextAc="seek">
              <p:cTn id="58" restart="whenNotActive" fill="hold" evtFilter="cancelBubble" nodeType="interactiveSeq">
                <p:stCondLst>
                  <p:cond evt="onClick" delay="0">
                    <p:tgtEl>
                      <p:spTgt spid="1027"/>
                    </p:tgtEl>
                  </p:cond>
                </p:stCondLst>
                <p:endSync evt="end" delay="0">
                  <p:rtn val="all"/>
                </p:endSync>
                <p:childTnLst>
                  <p:par>
                    <p:cTn id="59" fill="hold">
                      <p:stCondLst>
                        <p:cond delay="0"/>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par>
                    <p:cTn id="66" fill="hold">
                      <p:stCondLst>
                        <p:cond delay="indefinite"/>
                      </p:stCondLst>
                      <p:childTnLst>
                        <p:par>
                          <p:cTn id="67" fill="hold">
                            <p:stCondLst>
                              <p:cond delay="0"/>
                            </p:stCondLst>
                            <p:childTnLst>
                              <p:par>
                                <p:cTn id="68" presetID="32" presetClass="emph" presetSubtype="0" repeatCount="indefinite" fill="hold" nodeType="clickEffect">
                                  <p:stCondLst>
                                    <p:cond delay="0"/>
                                  </p:stCondLst>
                                  <p:childTnLst>
                                    <p:animRot by="120000">
                                      <p:cBhvr>
                                        <p:cTn id="69" dur="100" fill="hold">
                                          <p:stCondLst>
                                            <p:cond delay="0"/>
                                          </p:stCondLst>
                                        </p:cTn>
                                        <p:tgtEl>
                                          <p:spTgt spid="31"/>
                                        </p:tgtEl>
                                        <p:attrNameLst>
                                          <p:attrName>r</p:attrName>
                                        </p:attrNameLst>
                                      </p:cBhvr>
                                    </p:animRot>
                                    <p:animRot by="-240000">
                                      <p:cBhvr>
                                        <p:cTn id="70" dur="200" fill="hold">
                                          <p:stCondLst>
                                            <p:cond delay="200"/>
                                          </p:stCondLst>
                                        </p:cTn>
                                        <p:tgtEl>
                                          <p:spTgt spid="31"/>
                                        </p:tgtEl>
                                        <p:attrNameLst>
                                          <p:attrName>r</p:attrName>
                                        </p:attrNameLst>
                                      </p:cBhvr>
                                    </p:animRot>
                                    <p:animRot by="240000">
                                      <p:cBhvr>
                                        <p:cTn id="71" dur="200" fill="hold">
                                          <p:stCondLst>
                                            <p:cond delay="400"/>
                                          </p:stCondLst>
                                        </p:cTn>
                                        <p:tgtEl>
                                          <p:spTgt spid="31"/>
                                        </p:tgtEl>
                                        <p:attrNameLst>
                                          <p:attrName>r</p:attrName>
                                        </p:attrNameLst>
                                      </p:cBhvr>
                                    </p:animRot>
                                    <p:animRot by="-240000">
                                      <p:cBhvr>
                                        <p:cTn id="72" dur="200" fill="hold">
                                          <p:stCondLst>
                                            <p:cond delay="600"/>
                                          </p:stCondLst>
                                        </p:cTn>
                                        <p:tgtEl>
                                          <p:spTgt spid="31"/>
                                        </p:tgtEl>
                                        <p:attrNameLst>
                                          <p:attrName>r</p:attrName>
                                        </p:attrNameLst>
                                      </p:cBhvr>
                                    </p:animRot>
                                    <p:animRot by="120000">
                                      <p:cBhvr>
                                        <p:cTn id="73"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1027"/>
                  </p:tgtEl>
                </p:cond>
              </p:nextCondLst>
            </p:seq>
            <p:seq concurrent="1" nextAc="seek">
              <p:cTn id="74" restart="whenNotActive" fill="hold" evtFilter="cancelBubble" nodeType="interactiveSeq">
                <p:stCondLst>
                  <p:cond evt="onClick" delay="0">
                    <p:tgtEl>
                      <p:spTgt spid="1028"/>
                    </p:tgtEl>
                  </p:cond>
                </p:stCondLst>
                <p:endSync evt="end" delay="0">
                  <p:rtn val="all"/>
                </p:endSync>
                <p:childTnLst>
                  <p:par>
                    <p:cTn id="75" fill="hold">
                      <p:stCondLst>
                        <p:cond delay="0"/>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par>
                    <p:cTn id="82" fill="hold">
                      <p:stCondLst>
                        <p:cond delay="indefinite"/>
                      </p:stCondLst>
                      <p:childTnLst>
                        <p:par>
                          <p:cTn id="83" fill="hold">
                            <p:stCondLst>
                              <p:cond delay="0"/>
                            </p:stCondLst>
                            <p:childTnLst>
                              <p:par>
                                <p:cTn id="84" presetID="32" presetClass="emph" presetSubtype="0" repeatCount="indefinite" fill="hold" nodeType="clickEffect">
                                  <p:stCondLst>
                                    <p:cond delay="0"/>
                                  </p:stCondLst>
                                  <p:childTnLst>
                                    <p:animRot by="120000">
                                      <p:cBhvr>
                                        <p:cTn id="85" dur="100" fill="hold">
                                          <p:stCondLst>
                                            <p:cond delay="0"/>
                                          </p:stCondLst>
                                        </p:cTn>
                                        <p:tgtEl>
                                          <p:spTgt spid="29"/>
                                        </p:tgtEl>
                                        <p:attrNameLst>
                                          <p:attrName>r</p:attrName>
                                        </p:attrNameLst>
                                      </p:cBhvr>
                                    </p:animRot>
                                    <p:animRot by="-240000">
                                      <p:cBhvr>
                                        <p:cTn id="86" dur="200" fill="hold">
                                          <p:stCondLst>
                                            <p:cond delay="200"/>
                                          </p:stCondLst>
                                        </p:cTn>
                                        <p:tgtEl>
                                          <p:spTgt spid="29"/>
                                        </p:tgtEl>
                                        <p:attrNameLst>
                                          <p:attrName>r</p:attrName>
                                        </p:attrNameLst>
                                      </p:cBhvr>
                                    </p:animRot>
                                    <p:animRot by="240000">
                                      <p:cBhvr>
                                        <p:cTn id="87" dur="200" fill="hold">
                                          <p:stCondLst>
                                            <p:cond delay="400"/>
                                          </p:stCondLst>
                                        </p:cTn>
                                        <p:tgtEl>
                                          <p:spTgt spid="29"/>
                                        </p:tgtEl>
                                        <p:attrNameLst>
                                          <p:attrName>r</p:attrName>
                                        </p:attrNameLst>
                                      </p:cBhvr>
                                    </p:animRot>
                                    <p:animRot by="-240000">
                                      <p:cBhvr>
                                        <p:cTn id="88" dur="200" fill="hold">
                                          <p:stCondLst>
                                            <p:cond delay="600"/>
                                          </p:stCondLst>
                                        </p:cTn>
                                        <p:tgtEl>
                                          <p:spTgt spid="29"/>
                                        </p:tgtEl>
                                        <p:attrNameLst>
                                          <p:attrName>r</p:attrName>
                                        </p:attrNameLst>
                                      </p:cBhvr>
                                    </p:animRot>
                                    <p:animRot by="120000">
                                      <p:cBhvr>
                                        <p:cTn id="89"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1028"/>
                  </p:tgtEl>
                </p:cond>
              </p:nextCondLst>
            </p:seq>
            <p:seq concurrent="1" nextAc="seek">
              <p:cTn id="90" restart="whenNotActive" fill="hold" evtFilter="cancelBubble" nodeType="interactiveSeq">
                <p:stCondLst>
                  <p:cond evt="onClick" delay="0">
                    <p:tgtEl>
                      <p:spTgt spid="1029"/>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par>
                    <p:cTn id="98" fill="hold">
                      <p:stCondLst>
                        <p:cond delay="indefinite"/>
                      </p:stCondLst>
                      <p:childTnLst>
                        <p:par>
                          <p:cTn id="99" fill="hold">
                            <p:stCondLst>
                              <p:cond delay="0"/>
                            </p:stCondLst>
                            <p:childTnLst>
                              <p:par>
                                <p:cTn id="100" presetID="32" presetClass="emph" presetSubtype="0" repeatCount="indefinite" fill="hold" nodeType="clickEffect">
                                  <p:stCondLst>
                                    <p:cond delay="0"/>
                                  </p:stCondLst>
                                  <p:childTnLst>
                                    <p:animRot by="120000">
                                      <p:cBhvr>
                                        <p:cTn id="101" dur="100" fill="hold">
                                          <p:stCondLst>
                                            <p:cond delay="0"/>
                                          </p:stCondLst>
                                        </p:cTn>
                                        <p:tgtEl>
                                          <p:spTgt spid="32"/>
                                        </p:tgtEl>
                                        <p:attrNameLst>
                                          <p:attrName>r</p:attrName>
                                        </p:attrNameLst>
                                      </p:cBhvr>
                                    </p:animRot>
                                    <p:animRot by="-240000">
                                      <p:cBhvr>
                                        <p:cTn id="102" dur="200" fill="hold">
                                          <p:stCondLst>
                                            <p:cond delay="200"/>
                                          </p:stCondLst>
                                        </p:cTn>
                                        <p:tgtEl>
                                          <p:spTgt spid="32"/>
                                        </p:tgtEl>
                                        <p:attrNameLst>
                                          <p:attrName>r</p:attrName>
                                        </p:attrNameLst>
                                      </p:cBhvr>
                                    </p:animRot>
                                    <p:animRot by="240000">
                                      <p:cBhvr>
                                        <p:cTn id="103" dur="200" fill="hold">
                                          <p:stCondLst>
                                            <p:cond delay="400"/>
                                          </p:stCondLst>
                                        </p:cTn>
                                        <p:tgtEl>
                                          <p:spTgt spid="32"/>
                                        </p:tgtEl>
                                        <p:attrNameLst>
                                          <p:attrName>r</p:attrName>
                                        </p:attrNameLst>
                                      </p:cBhvr>
                                    </p:animRot>
                                    <p:animRot by="-240000">
                                      <p:cBhvr>
                                        <p:cTn id="104" dur="200" fill="hold">
                                          <p:stCondLst>
                                            <p:cond delay="600"/>
                                          </p:stCondLst>
                                        </p:cTn>
                                        <p:tgtEl>
                                          <p:spTgt spid="32"/>
                                        </p:tgtEl>
                                        <p:attrNameLst>
                                          <p:attrName>r</p:attrName>
                                        </p:attrNameLst>
                                      </p:cBhvr>
                                    </p:animRot>
                                    <p:animRot by="120000">
                                      <p:cBhvr>
                                        <p:cTn id="105"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102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49" name="Group 48">
            <a:extLst>
              <a:ext uri="{FF2B5EF4-FFF2-40B4-BE49-F238E27FC236}">
                <a16:creationId xmlns="" xmlns:a16="http://schemas.microsoft.com/office/drawing/2014/main" id="{0E159824-0C09-BDBF-CBDA-9408BF85F98D}"/>
              </a:ext>
            </a:extLst>
          </p:cNvPr>
          <p:cNvGrpSpPr/>
          <p:nvPr/>
        </p:nvGrpSpPr>
        <p:grpSpPr>
          <a:xfrm>
            <a:off x="746481" y="2420888"/>
            <a:ext cx="7826019" cy="4401912"/>
            <a:chOff x="129540" y="128016"/>
            <a:chExt cx="11932920" cy="1942027"/>
          </a:xfrm>
        </p:grpSpPr>
        <p:sp>
          <p:nvSpPr>
            <p:cNvPr id="50" name="Rectangle 49">
              <a:extLst>
                <a:ext uri="{FF2B5EF4-FFF2-40B4-BE49-F238E27FC236}">
                  <a16:creationId xmlns=""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1" name="TextBox 50">
              <a:extLst>
                <a:ext uri="{FF2B5EF4-FFF2-40B4-BE49-F238E27FC236}">
                  <a16:creationId xmlns="" xmlns:a16="http://schemas.microsoft.com/office/drawing/2014/main" id="{73752A04-EA5E-A93A-65C5-9CA5555363B2}"/>
                </a:ext>
              </a:extLst>
            </p:cNvPr>
            <p:cNvSpPr txBox="1"/>
            <p:nvPr/>
          </p:nvSpPr>
          <p:spPr>
            <a:xfrm>
              <a:off x="770530" y="242338"/>
              <a:ext cx="10760676" cy="1827705"/>
            </a:xfrm>
            <a:prstGeom prst="rect">
              <a:avLst/>
            </a:prstGeom>
            <a:noFill/>
          </p:spPr>
          <p:txBody>
            <a:bodyPr wrap="square">
              <a:spAutoFit/>
            </a:bodyPr>
            <a:lstStyle/>
            <a:p>
              <a:pPr marL="0" marR="0" algn="just">
                <a:lnSpc>
                  <a:spcPct val="120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Bức thư này được gửi cho một bạn nhỏ không nhà. Người viết thư là bạn Lương Thanh Bình. Bình đọc được một tờ báo do bố mang về, do đó biết được thông tin về việc có nhiều bạn nhỏ không có nhà để ở. Bạn ấy đã rất xúc động nên đã viết bức thư này.</a:t>
              </a:r>
              <a:endParaRPr lang="en-US" sz="2800" b="1"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 xmlns:a16="http://schemas.microsoft.com/office/drawing/2014/main" id="{1A023E6D-B049-ACA0-E973-73D06CC416F0}"/>
              </a:ext>
            </a:extLst>
          </p:cNvPr>
          <p:cNvGrpSpPr/>
          <p:nvPr/>
        </p:nvGrpSpPr>
        <p:grpSpPr>
          <a:xfrm>
            <a:off x="0" y="-497752"/>
            <a:ext cx="8967953" cy="2555027"/>
            <a:chOff x="-99735" y="-387601"/>
            <a:chExt cx="8967952" cy="1916270"/>
          </a:xfrm>
        </p:grpSpPr>
        <p:grpSp>
          <p:nvGrpSpPr>
            <p:cNvPr id="15" name="Google Shape;3579;p43">
              <a:extLst>
                <a:ext uri="{FF2B5EF4-FFF2-40B4-BE49-F238E27FC236}">
                  <a16:creationId xmlns=""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 xmlns:a16="http://schemas.microsoft.com/office/drawing/2014/main" id="{EAAA7695-E78C-88A9-9185-C0C72E1993AA}"/>
                </a:ext>
              </a:extLst>
            </p:cNvPr>
            <p:cNvSpPr txBox="1">
              <a:spLocks/>
            </p:cNvSpPr>
            <p:nvPr/>
          </p:nvSpPr>
          <p:spPr>
            <a:xfrm>
              <a:off x="1643062" y="204744"/>
              <a:ext cx="6293644" cy="71217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1</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Bức thư này được gửi cho ai? Tình huống nào khiến bạn nhỏ viết thư cho người đó?</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66" name="Picture 65" descr="A picture containing diagram&#10;&#10;Description automatically generated">
              <a:hlinkClick r:id="rId4" action="ppaction://hlinksldjump"/>
              <a:extLst>
                <a:ext uri="{FF2B5EF4-FFF2-40B4-BE49-F238E27FC236}">
                  <a16:creationId xmlns=""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90" name="Picture 89" descr="A picture containing diagram&#10;&#10;Description automatically generated">
            <a:hlinkClick r:id="rId4" action="ppaction://hlinksldjump"/>
            <a:extLst>
              <a:ext uri="{FF2B5EF4-FFF2-40B4-BE49-F238E27FC236}">
                <a16:creationId xmlns="" xmlns:a16="http://schemas.microsoft.com/office/drawing/2014/main" id="{BD7029AF-0FB8-8355-4F05-03C1D340B7C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7767431" y="3946097"/>
            <a:ext cx="1512177" cy="2191783"/>
          </a:xfrm>
          <a:prstGeom prst="rect">
            <a:avLst/>
          </a:prstGeom>
        </p:spPr>
      </p:pic>
      <p:sp>
        <p:nvSpPr>
          <p:cNvPr id="2" name="Arrow: Left 1">
            <a:hlinkClick r:id="rId4" action="ppaction://hlinksldjump"/>
            <a:extLst>
              <a:ext uri="{FF2B5EF4-FFF2-40B4-BE49-F238E27FC236}">
                <a16:creationId xmlns="" xmlns:a16="http://schemas.microsoft.com/office/drawing/2014/main" id="{6D2D362A-D80B-ACC8-BD73-D86950A65C8F}"/>
              </a:ext>
            </a:extLst>
          </p:cNvPr>
          <p:cNvSpPr/>
          <p:nvPr/>
        </p:nvSpPr>
        <p:spPr>
          <a:xfrm>
            <a:off x="171451" y="6086476"/>
            <a:ext cx="142875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1187239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1000"/>
                                        <p:tgtEl>
                                          <p:spTgt spid="90"/>
                                        </p:tgtEl>
                                      </p:cBhvr>
                                    </p:animEffect>
                                    <p:anim calcmode="lin" valueType="num">
                                      <p:cBhvr>
                                        <p:cTn id="16" dur="1000" fill="hold"/>
                                        <p:tgtEl>
                                          <p:spTgt spid="90"/>
                                        </p:tgtEl>
                                        <p:attrNameLst>
                                          <p:attrName>ppt_x</p:attrName>
                                        </p:attrNameLst>
                                      </p:cBhvr>
                                      <p:tavLst>
                                        <p:tav tm="0">
                                          <p:val>
                                            <p:strVal val="#ppt_x"/>
                                          </p:val>
                                        </p:tav>
                                        <p:tav tm="100000">
                                          <p:val>
                                            <p:strVal val="#ppt_x"/>
                                          </p:val>
                                        </p:tav>
                                      </p:tavLst>
                                    </p:anim>
                                    <p:anim calcmode="lin" valueType="num">
                                      <p:cBhvr>
                                        <p:cTn id="17" dur="1000" fill="hold"/>
                                        <p:tgtEl>
                                          <p:spTgt spid="9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anim calcmode="lin" valueType="num">
                                      <p:cBhvr>
                                        <p:cTn id="21" dur="1000" fill="hold"/>
                                        <p:tgtEl>
                                          <p:spTgt spid="49"/>
                                        </p:tgtEl>
                                        <p:attrNameLst>
                                          <p:attrName>ppt_x</p:attrName>
                                        </p:attrNameLst>
                                      </p:cBhvr>
                                      <p:tavLst>
                                        <p:tav tm="0">
                                          <p:val>
                                            <p:strVal val="#ppt_x"/>
                                          </p:val>
                                        </p:tav>
                                        <p:tav tm="100000">
                                          <p:val>
                                            <p:strVal val="#ppt_x"/>
                                          </p:val>
                                        </p:tav>
                                      </p:tavLst>
                                    </p:anim>
                                    <p:anim calcmode="lin" valueType="num">
                                      <p:cBhvr>
                                        <p:cTn id="22" dur="1000" fill="hold"/>
                                        <p:tgtEl>
                                          <p:spTgt spid="4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5" name="Group 4">
            <a:extLst>
              <a:ext uri="{FF2B5EF4-FFF2-40B4-BE49-F238E27FC236}">
                <a16:creationId xmlns="" xmlns:a16="http://schemas.microsoft.com/office/drawing/2014/main" id="{A14D7B6C-7C00-3303-8300-0F2A3CB08B9D}"/>
              </a:ext>
            </a:extLst>
          </p:cNvPr>
          <p:cNvGrpSpPr/>
          <p:nvPr/>
        </p:nvGrpSpPr>
        <p:grpSpPr>
          <a:xfrm>
            <a:off x="1030782" y="2878844"/>
            <a:ext cx="7541718" cy="3474331"/>
            <a:chOff x="129540" y="128016"/>
            <a:chExt cx="11932920" cy="1710781"/>
          </a:xfrm>
        </p:grpSpPr>
        <p:sp>
          <p:nvSpPr>
            <p:cNvPr id="7" name="Rectangle 49">
              <a:extLst>
                <a:ext uri="{FF2B5EF4-FFF2-40B4-BE49-F238E27FC236}">
                  <a16:creationId xmlns="" xmlns:a16="http://schemas.microsoft.com/office/drawing/2014/main" id="{67D36F4F-6E80-D982-CF52-46DDAD84E129}"/>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 name="connsiteX0" fmla="*/ 0 w 10055624"/>
                        <a:gd name="connsiteY0" fmla="*/ 0 h 3474331"/>
                        <a:gd name="connsiteX1" fmla="*/ 10055624 w 10055624"/>
                        <a:gd name="connsiteY1" fmla="*/ 0 h 3474331"/>
                        <a:gd name="connsiteX2" fmla="*/ 10055624 w 10055624"/>
                        <a:gd name="connsiteY2" fmla="*/ 3474331 h 3474331"/>
                        <a:gd name="connsiteX3" fmla="*/ 0 w 10055624"/>
                        <a:gd name="connsiteY3" fmla="*/ 3474331 h 3474331"/>
                        <a:gd name="connsiteX4" fmla="*/ 0 w 10055624"/>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3474331" fill="none" extrusionOk="0">
                          <a:moveTo>
                            <a:pt x="0" y="0"/>
                          </a:moveTo>
                          <a:cubicBezTo>
                            <a:pt x="3358905" y="-227101"/>
                            <a:pt x="5747047" y="-61474"/>
                            <a:pt x="10055624" y="0"/>
                          </a:cubicBezTo>
                          <a:cubicBezTo>
                            <a:pt x="9824451" y="757147"/>
                            <a:pt x="9885004" y="2446112"/>
                            <a:pt x="10055624" y="3474331"/>
                          </a:cubicBezTo>
                          <a:cubicBezTo>
                            <a:pt x="5230288" y="3410727"/>
                            <a:pt x="2278254" y="2904977"/>
                            <a:pt x="0" y="3474331"/>
                          </a:cubicBezTo>
                          <a:cubicBezTo>
                            <a:pt x="94885" y="2256860"/>
                            <a:pt x="85122" y="786107"/>
                            <a:pt x="0" y="0"/>
                          </a:cubicBezTo>
                          <a:close/>
                        </a:path>
                        <a:path w="10055624" h="3474331" stroke="0" extrusionOk="0">
                          <a:moveTo>
                            <a:pt x="0" y="0"/>
                          </a:moveTo>
                          <a:cubicBezTo>
                            <a:pt x="4617577" y="-265372"/>
                            <a:pt x="7811672" y="-184335"/>
                            <a:pt x="10055624" y="0"/>
                          </a:cubicBezTo>
                          <a:cubicBezTo>
                            <a:pt x="9910839" y="416667"/>
                            <a:pt x="10101497" y="2295951"/>
                            <a:pt x="10055624" y="3474331"/>
                          </a:cubicBezTo>
                          <a:cubicBezTo>
                            <a:pt x="6651594" y="3295513"/>
                            <a:pt x="2442068" y="3873498"/>
                            <a:pt x="0" y="3474331"/>
                          </a:cubicBezTo>
                          <a:cubicBezTo>
                            <a:pt x="87587" y="2507872"/>
                            <a:pt x="87107" y="1793558"/>
                            <a:pt x="0" y="0"/>
                          </a:cubicBezTo>
                          <a:close/>
                        </a:path>
                        <a:path w="10055624" h="3474331" fill="none" stroke="0" extrusionOk="0">
                          <a:moveTo>
                            <a:pt x="0" y="0"/>
                          </a:moveTo>
                          <a:cubicBezTo>
                            <a:pt x="3640759" y="-249059"/>
                            <a:pt x="5961126" y="-103489"/>
                            <a:pt x="10055624" y="0"/>
                          </a:cubicBezTo>
                          <a:cubicBezTo>
                            <a:pt x="9744345" y="603058"/>
                            <a:pt x="10052963" y="2584736"/>
                            <a:pt x="10055624" y="3474331"/>
                          </a:cubicBezTo>
                          <a:cubicBezTo>
                            <a:pt x="4927247" y="3104752"/>
                            <a:pt x="2445836" y="3099287"/>
                            <a:pt x="0" y="3474331"/>
                          </a:cubicBezTo>
                          <a:cubicBezTo>
                            <a:pt x="64421" y="2356112"/>
                            <a:pt x="17070" y="58115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8" name="TextBox 7">
              <a:extLst>
                <a:ext uri="{FF2B5EF4-FFF2-40B4-BE49-F238E27FC236}">
                  <a16:creationId xmlns="" xmlns:a16="http://schemas.microsoft.com/office/drawing/2014/main" id="{B41733F6-DB37-C7BA-8831-E7F06D192144}"/>
                </a:ext>
              </a:extLst>
            </p:cNvPr>
            <p:cNvSpPr txBox="1"/>
            <p:nvPr/>
          </p:nvSpPr>
          <p:spPr>
            <a:xfrm>
              <a:off x="770530" y="242338"/>
              <a:ext cx="10760676" cy="1500355"/>
            </a:xfrm>
            <a:prstGeom prst="rect">
              <a:avLst/>
            </a:prstGeom>
            <a:noFill/>
          </p:spPr>
          <p:txBody>
            <a:bodyPr wrap="square">
              <a:spAutoFit/>
            </a:bodyPr>
            <a:lstStyle/>
            <a:p>
              <a:pPr marL="0" marR="0" algn="just">
                <a:lnSpc>
                  <a:spcPct val="120000"/>
                </a:lnSpc>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Bức thư có nội dung thăm hỏi, động viên, chia sẻ với bạn nhỏ không nhà. Người viết cũng thể hiện mong ước của mình về việc xây một ngôi nhà chung cho trẻ em toàn thế giới.</a:t>
              </a:r>
              <a:endParaRPr lang="en-US" sz="3200" b="1" dirty="0">
                <a:solidFill>
                  <a:srgbClr val="FF0000"/>
                </a:solidFill>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 xmlns:a16="http://schemas.microsoft.com/office/drawing/2014/main" id="{B254CB8A-D48F-9139-9728-31F23A2EEE00}"/>
              </a:ext>
            </a:extLst>
          </p:cNvPr>
          <p:cNvGrpSpPr/>
          <p:nvPr/>
        </p:nvGrpSpPr>
        <p:grpSpPr>
          <a:xfrm>
            <a:off x="-92592" y="-307251"/>
            <a:ext cx="8967953" cy="2555027"/>
            <a:chOff x="-99735" y="-387601"/>
            <a:chExt cx="8967952" cy="1916270"/>
          </a:xfrm>
        </p:grpSpPr>
        <p:grpSp>
          <p:nvGrpSpPr>
            <p:cNvPr id="10" name="Google Shape;3579;p43">
              <a:extLst>
                <a:ext uri="{FF2B5EF4-FFF2-40B4-BE49-F238E27FC236}">
                  <a16:creationId xmlns="" xmlns:a16="http://schemas.microsoft.com/office/drawing/2014/main" id="{7B4D611A-796A-0BB9-3ADA-987CA7ECD021}"/>
                </a:ext>
              </a:extLst>
            </p:cNvPr>
            <p:cNvGrpSpPr/>
            <p:nvPr/>
          </p:nvGrpSpPr>
          <p:grpSpPr>
            <a:xfrm>
              <a:off x="646746" y="192450"/>
              <a:ext cx="8221471" cy="1336219"/>
              <a:chOff x="3374500" y="2400975"/>
              <a:chExt cx="2395004" cy="1696203"/>
            </a:xfrm>
          </p:grpSpPr>
          <p:sp>
            <p:nvSpPr>
              <p:cNvPr id="13" name="Google Shape;3580;p43">
                <a:extLst>
                  <a:ext uri="{FF2B5EF4-FFF2-40B4-BE49-F238E27FC236}">
                    <a16:creationId xmlns="" xmlns:a16="http://schemas.microsoft.com/office/drawing/2014/main" id="{5A0034DF-0584-00DA-B7C3-28569F758B2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22" name="Google Shape;3581;p43">
                <a:extLst>
                  <a:ext uri="{FF2B5EF4-FFF2-40B4-BE49-F238E27FC236}">
                    <a16:creationId xmlns="" xmlns:a16="http://schemas.microsoft.com/office/drawing/2014/main" id="{B0F6DDA4-D72F-51A6-74BA-03BE44148E17}"/>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2;p43">
                <a:extLst>
                  <a:ext uri="{FF2B5EF4-FFF2-40B4-BE49-F238E27FC236}">
                    <a16:creationId xmlns="" xmlns:a16="http://schemas.microsoft.com/office/drawing/2014/main" id="{2679E605-14D3-EA7D-F270-87E3057CB7F1}"/>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583;p43">
                <a:extLst>
                  <a:ext uri="{FF2B5EF4-FFF2-40B4-BE49-F238E27FC236}">
                    <a16:creationId xmlns="" xmlns:a16="http://schemas.microsoft.com/office/drawing/2014/main" id="{8970D7FB-F433-D695-FCCB-09781F271C2E}"/>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584;p43">
                <a:extLst>
                  <a:ext uri="{FF2B5EF4-FFF2-40B4-BE49-F238E27FC236}">
                    <a16:creationId xmlns="" xmlns:a16="http://schemas.microsoft.com/office/drawing/2014/main" id="{19B8B83D-72E0-6627-5140-50026ACD8554}"/>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585;p43">
                <a:extLst>
                  <a:ext uri="{FF2B5EF4-FFF2-40B4-BE49-F238E27FC236}">
                    <a16:creationId xmlns="" xmlns:a16="http://schemas.microsoft.com/office/drawing/2014/main" id="{0E230553-BE36-D50F-8205-16B61B68BD2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 name="Google Shape;3537;p41">
              <a:extLst>
                <a:ext uri="{FF2B5EF4-FFF2-40B4-BE49-F238E27FC236}">
                  <a16:creationId xmlns="" xmlns:a16="http://schemas.microsoft.com/office/drawing/2014/main" id="{92F8B6C5-F53B-77C6-1047-5F7B052AA41C}"/>
                </a:ext>
              </a:extLst>
            </p:cNvPr>
            <p:cNvSpPr txBox="1">
              <a:spLocks/>
            </p:cNvSpPr>
            <p:nvPr/>
          </p:nvSpPr>
          <p:spPr>
            <a:xfrm>
              <a:off x="1628774" y="362359"/>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vi-VN" sz="4000" b="1" dirty="0">
                  <a:solidFill>
                    <a:srgbClr val="000000"/>
                  </a:solidFill>
                  <a:latin typeface="Cambria" panose="02040503050406030204" pitchFamily="18" charset="0"/>
                  <a:ea typeface="Cambria" panose="02040503050406030204" pitchFamily="18" charset="0"/>
                </a:rPr>
                <a:t>2</a:t>
              </a:r>
              <a:r>
                <a:rPr lang="en-US" sz="4000" b="1" dirty="0">
                  <a:solidFill>
                    <a:srgbClr val="000000"/>
                  </a:solidFill>
                  <a:latin typeface="Cambria" panose="02040503050406030204" pitchFamily="18" charset="0"/>
                  <a:ea typeface="Cambria" panose="02040503050406030204" pitchFamily="18" charset="0"/>
                </a:rPr>
                <a:t>.</a:t>
              </a:r>
              <a:r>
                <a:rPr lang="vi-VN" sz="4000" b="1" dirty="0">
                  <a:solidFill>
                    <a:srgbClr val="000000"/>
                  </a:solidFill>
                  <a:latin typeface="Cambria" panose="02040503050406030204" pitchFamily="18" charset="0"/>
                  <a:ea typeface="Cambria" panose="02040503050406030204" pitchFamily="18" charset="0"/>
                </a:rPr>
                <a:t> Nêu nội dung chính của bức thư.</a:t>
              </a:r>
              <a:endParaRPr kumimoji="0" lang="en-US" sz="96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12" name="Picture 11" descr="A picture containing diagram&#10;&#10;Description automatically generated">
              <a:hlinkClick r:id="rId4" action="ppaction://hlinksldjump"/>
              <a:extLst>
                <a:ext uri="{FF2B5EF4-FFF2-40B4-BE49-F238E27FC236}">
                  <a16:creationId xmlns="" xmlns:a16="http://schemas.microsoft.com/office/drawing/2014/main" id="{25FC7361-E3AD-D741-4E66-B3144D40E6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7" name="Picture 26" descr="A picture containing diagram&#10;&#10;Description automatically generated">
            <a:hlinkClick r:id="rId4" action="ppaction://hlinksldjump"/>
            <a:extLst>
              <a:ext uri="{FF2B5EF4-FFF2-40B4-BE49-F238E27FC236}">
                <a16:creationId xmlns="" xmlns:a16="http://schemas.microsoft.com/office/drawing/2014/main" id="{3A93EAE4-160E-A7E1-74D2-442943B7789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7767431" y="3946097"/>
            <a:ext cx="1512177" cy="2191783"/>
          </a:xfrm>
          <a:prstGeom prst="rect">
            <a:avLst/>
          </a:prstGeom>
        </p:spPr>
      </p:pic>
      <p:sp>
        <p:nvSpPr>
          <p:cNvPr id="2" name="Arrow: Left 1">
            <a:hlinkClick r:id="rId4" action="ppaction://hlinksldjump"/>
            <a:extLst>
              <a:ext uri="{FF2B5EF4-FFF2-40B4-BE49-F238E27FC236}">
                <a16:creationId xmlns="" xmlns:a16="http://schemas.microsoft.com/office/drawing/2014/main" id="{77D56BDB-BFDE-B815-3CEE-B452F7BEF7CD}"/>
              </a:ext>
            </a:extLst>
          </p:cNvPr>
          <p:cNvSpPr/>
          <p:nvPr/>
        </p:nvSpPr>
        <p:spPr>
          <a:xfrm>
            <a:off x="121445" y="6124576"/>
            <a:ext cx="142875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9194331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 xmlns:a16="http://schemas.microsoft.com/office/drawing/2014/main" id="{2C68BA37-5245-E352-D33B-81B33AC4585E}"/>
              </a:ext>
            </a:extLst>
          </p:cNvPr>
          <p:cNvGrpSpPr/>
          <p:nvPr/>
        </p:nvGrpSpPr>
        <p:grpSpPr>
          <a:xfrm>
            <a:off x="595050" y="3202694"/>
            <a:ext cx="8297430" cy="3250494"/>
            <a:chOff x="129540" y="128016"/>
            <a:chExt cx="11932920" cy="2034049"/>
          </a:xfrm>
        </p:grpSpPr>
        <p:sp>
          <p:nvSpPr>
            <p:cNvPr id="4" name="Rectangle 49">
              <a:extLst>
                <a:ext uri="{FF2B5EF4-FFF2-40B4-BE49-F238E27FC236}">
                  <a16:creationId xmlns="" xmlns:a16="http://schemas.microsoft.com/office/drawing/2014/main" id="{BDA1CCDD-DD7F-B279-D375-646802F5F08B}"/>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 name="connsiteX0" fmla="*/ 0 w 10055624"/>
                        <a:gd name="connsiteY0" fmla="*/ 0 h 2598032"/>
                        <a:gd name="connsiteX1" fmla="*/ 10055624 w 10055624"/>
                        <a:gd name="connsiteY1" fmla="*/ 0 h 2598032"/>
                        <a:gd name="connsiteX2" fmla="*/ 10055624 w 10055624"/>
                        <a:gd name="connsiteY2" fmla="*/ 2598032 h 2598032"/>
                        <a:gd name="connsiteX3" fmla="*/ 0 w 10055624"/>
                        <a:gd name="connsiteY3" fmla="*/ 2598032 h 2598032"/>
                        <a:gd name="connsiteX4" fmla="*/ 0 w 10055624"/>
                        <a:gd name="connsiteY4" fmla="*/ 0 h 259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5624" h="2598032" fill="none" extrusionOk="0">
                          <a:moveTo>
                            <a:pt x="0" y="0"/>
                          </a:moveTo>
                          <a:cubicBezTo>
                            <a:pt x="3363616" y="-156328"/>
                            <a:pt x="5722493" y="41556"/>
                            <a:pt x="10055624" y="0"/>
                          </a:cubicBezTo>
                          <a:cubicBezTo>
                            <a:pt x="9901387" y="500153"/>
                            <a:pt x="9936444" y="1831327"/>
                            <a:pt x="10055624" y="2598032"/>
                          </a:cubicBezTo>
                          <a:cubicBezTo>
                            <a:pt x="5309996" y="2494879"/>
                            <a:pt x="2233441" y="1987347"/>
                            <a:pt x="0" y="2598032"/>
                          </a:cubicBezTo>
                          <a:cubicBezTo>
                            <a:pt x="59600" y="1763658"/>
                            <a:pt x="68402" y="584842"/>
                            <a:pt x="0" y="0"/>
                          </a:cubicBezTo>
                          <a:close/>
                        </a:path>
                        <a:path w="10055624" h="2598032" stroke="0" extrusionOk="0">
                          <a:moveTo>
                            <a:pt x="0" y="0"/>
                          </a:moveTo>
                          <a:cubicBezTo>
                            <a:pt x="4512285" y="-215828"/>
                            <a:pt x="7668293" y="-129539"/>
                            <a:pt x="10055624" y="0"/>
                          </a:cubicBezTo>
                          <a:cubicBezTo>
                            <a:pt x="9973509" y="344689"/>
                            <a:pt x="10095572" y="1707511"/>
                            <a:pt x="10055624" y="2598032"/>
                          </a:cubicBezTo>
                          <a:cubicBezTo>
                            <a:pt x="6722270" y="2476552"/>
                            <a:pt x="2390286" y="2906578"/>
                            <a:pt x="0" y="2598032"/>
                          </a:cubicBezTo>
                          <a:cubicBezTo>
                            <a:pt x="-14557" y="1848835"/>
                            <a:pt x="87022" y="1357715"/>
                            <a:pt x="0" y="0"/>
                          </a:cubicBezTo>
                          <a:close/>
                        </a:path>
                        <a:path w="10055624" h="2598032" fill="none" stroke="0" extrusionOk="0">
                          <a:moveTo>
                            <a:pt x="0" y="0"/>
                          </a:moveTo>
                          <a:cubicBezTo>
                            <a:pt x="3670553" y="-179174"/>
                            <a:pt x="5989987" y="2488"/>
                            <a:pt x="10055624" y="0"/>
                          </a:cubicBezTo>
                          <a:cubicBezTo>
                            <a:pt x="9809642" y="452897"/>
                            <a:pt x="10057144" y="1881204"/>
                            <a:pt x="10055624" y="2598032"/>
                          </a:cubicBezTo>
                          <a:cubicBezTo>
                            <a:pt x="5001107" y="2373664"/>
                            <a:pt x="2449233" y="2280096"/>
                            <a:pt x="0" y="2598032"/>
                          </a:cubicBezTo>
                          <a:cubicBezTo>
                            <a:pt x="90091" y="1703863"/>
                            <a:pt x="24793" y="487887"/>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 name="TextBox 5">
              <a:extLst>
                <a:ext uri="{FF2B5EF4-FFF2-40B4-BE49-F238E27FC236}">
                  <a16:creationId xmlns="" xmlns:a16="http://schemas.microsoft.com/office/drawing/2014/main" id="{EB21D604-5257-41FD-EF2F-FDBCB119CBB0}"/>
                </a:ext>
              </a:extLst>
            </p:cNvPr>
            <p:cNvSpPr txBox="1"/>
            <p:nvPr/>
          </p:nvSpPr>
          <p:spPr>
            <a:xfrm>
              <a:off x="544466" y="350212"/>
              <a:ext cx="10760676" cy="1811853"/>
            </a:xfrm>
            <a:prstGeom prst="rect">
              <a:avLst/>
            </a:prstGeom>
            <a:noFill/>
          </p:spPr>
          <p:txBody>
            <a:bodyPr wrap="square">
              <a:spAutoFit/>
            </a:bodyPr>
            <a:lstStyle/>
            <a:p>
              <a:pPr marL="0" marR="0" algn="just">
                <a:lnSpc>
                  <a:spcPct val="120000"/>
                </a:lnSpc>
                <a:spcBef>
                  <a:spcPts val="0"/>
                </a:spcBef>
                <a:spcAft>
                  <a:spcPts val="0"/>
                </a:spcAft>
              </a:pPr>
              <a:r>
                <a:rPr lang="vi-VN" sz="3600" b="1" dirty="0">
                  <a:solidFill>
                    <a:srgbClr val="FF0000"/>
                  </a:solidFill>
                  <a:effectLst/>
                  <a:latin typeface="Cambria" panose="02040503050406030204" pitchFamily="18" charset="0"/>
                  <a:ea typeface="Cambria" panose="02040503050406030204" pitchFamily="18" charset="0"/>
                </a:rPr>
                <a:t>Những câu hỏi này thể hiện sự quan tâm, lo lắng của người viết thư đối với bạn nhỏ không nhà.</a:t>
              </a:r>
              <a:endParaRPr lang="en-US" sz="3600" b="1" dirty="0">
                <a:solidFill>
                  <a:srgbClr val="FF0000"/>
                </a:solidFill>
                <a:effectLst/>
                <a:latin typeface="Cambria" panose="02040503050406030204" pitchFamily="18" charset="0"/>
                <a:ea typeface="Cambria" panose="02040503050406030204" pitchFamily="18" charset="0"/>
              </a:endParaRPr>
            </a:p>
          </p:txBody>
        </p:sp>
      </p:grpSp>
      <p:grpSp>
        <p:nvGrpSpPr>
          <p:cNvPr id="3584" name="Group 3583">
            <a:extLst>
              <a:ext uri="{FF2B5EF4-FFF2-40B4-BE49-F238E27FC236}">
                <a16:creationId xmlns="" xmlns:a16="http://schemas.microsoft.com/office/drawing/2014/main" id="{A7D87A67-212B-C253-37D8-DA6DF66A0373}"/>
              </a:ext>
            </a:extLst>
          </p:cNvPr>
          <p:cNvGrpSpPr/>
          <p:nvPr/>
        </p:nvGrpSpPr>
        <p:grpSpPr>
          <a:xfrm>
            <a:off x="-285474" y="-1251520"/>
            <a:ext cx="9177954" cy="4178301"/>
            <a:chOff x="-99735" y="-387601"/>
            <a:chExt cx="8716023" cy="1861714"/>
          </a:xfrm>
        </p:grpSpPr>
        <p:grpSp>
          <p:nvGrpSpPr>
            <p:cNvPr id="3585" name="Google Shape;3579;p43">
              <a:extLst>
                <a:ext uri="{FF2B5EF4-FFF2-40B4-BE49-F238E27FC236}">
                  <a16:creationId xmlns="" xmlns:a16="http://schemas.microsoft.com/office/drawing/2014/main" id="{3804A7F5-3598-C5B8-BA0D-F9345D1EEA13}"/>
                </a:ext>
              </a:extLst>
            </p:cNvPr>
            <p:cNvGrpSpPr/>
            <p:nvPr/>
          </p:nvGrpSpPr>
          <p:grpSpPr>
            <a:xfrm>
              <a:off x="900081" y="204740"/>
              <a:ext cx="7716207" cy="1269373"/>
              <a:chOff x="3448299" y="2416582"/>
              <a:chExt cx="2247815" cy="1611352"/>
            </a:xfrm>
          </p:grpSpPr>
          <p:sp>
            <p:nvSpPr>
              <p:cNvPr id="3589" name="Google Shape;3581;p43">
                <a:extLst>
                  <a:ext uri="{FF2B5EF4-FFF2-40B4-BE49-F238E27FC236}">
                    <a16:creationId xmlns="" xmlns:a16="http://schemas.microsoft.com/office/drawing/2014/main" id="{E1C632C9-3F66-939A-5AA2-BA4F93B7D52B}"/>
                  </a:ext>
                </a:extLst>
              </p:cNvPr>
              <p:cNvSpPr/>
              <p:nvPr/>
            </p:nvSpPr>
            <p:spPr>
              <a:xfrm rot="10800000">
                <a:off x="3448299" y="2416582"/>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0" name="Google Shape;3582;p43">
                <a:extLst>
                  <a:ext uri="{FF2B5EF4-FFF2-40B4-BE49-F238E27FC236}">
                    <a16:creationId xmlns="" xmlns:a16="http://schemas.microsoft.com/office/drawing/2014/main" id="{930954B7-62A0-6D8B-160D-61A3F3F29E5B}"/>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2" name="Google Shape;3583;p43">
                <a:extLst>
                  <a:ext uri="{FF2B5EF4-FFF2-40B4-BE49-F238E27FC236}">
                    <a16:creationId xmlns="" xmlns:a16="http://schemas.microsoft.com/office/drawing/2014/main" id="{2BBBFE7F-EEA3-E686-EBCB-DE76692942E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3" name="Google Shape;3584;p43">
                <a:extLst>
                  <a:ext uri="{FF2B5EF4-FFF2-40B4-BE49-F238E27FC236}">
                    <a16:creationId xmlns="" xmlns:a16="http://schemas.microsoft.com/office/drawing/2014/main" id="{EFBD80E8-1D43-00B7-13C9-C0995292B5B2}"/>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4" name="Google Shape;3585;p43">
                <a:extLst>
                  <a:ext uri="{FF2B5EF4-FFF2-40B4-BE49-F238E27FC236}">
                    <a16:creationId xmlns="" xmlns:a16="http://schemas.microsoft.com/office/drawing/2014/main" id="{FC18A928-51E4-8AD6-5EBC-876CA9574740}"/>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86" name="Google Shape;3537;p41">
              <a:extLst>
                <a:ext uri="{FF2B5EF4-FFF2-40B4-BE49-F238E27FC236}">
                  <a16:creationId xmlns="" xmlns:a16="http://schemas.microsoft.com/office/drawing/2014/main" id="{06CBA34E-7B07-2292-D73F-15E989F2E65D}"/>
                </a:ext>
              </a:extLst>
            </p:cNvPr>
            <p:cNvSpPr txBox="1">
              <a:spLocks/>
            </p:cNvSpPr>
            <p:nvPr/>
          </p:nvSpPr>
          <p:spPr>
            <a:xfrm>
              <a:off x="1457326" y="329276"/>
              <a:ext cx="6736556" cy="63066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2800" b="1" dirty="0">
                  <a:solidFill>
                    <a:srgbClr val="000000"/>
                  </a:solidFill>
                  <a:latin typeface="Cambria" panose="02040503050406030204" pitchFamily="18" charset="0"/>
                  <a:ea typeface="Cambria" panose="02040503050406030204" pitchFamily="18" charset="0"/>
                </a:rPr>
                <a:t>3. </a:t>
              </a:r>
              <a:r>
                <a:rPr lang="vi-VN" sz="2800" b="1" dirty="0">
                  <a:solidFill>
                    <a:srgbClr val="000000"/>
                  </a:solidFill>
                  <a:latin typeface="Cambria" panose="02040503050406030204" pitchFamily="18" charset="0"/>
                  <a:ea typeface="Cambria" panose="02040503050406030204" pitchFamily="18" charset="0"/>
                </a:rPr>
                <a:t>Những câu hỏi dưới đây của người viết thư thể hiện điều?</a:t>
              </a:r>
              <a:endParaRPr lang="en-US" sz="2800" b="1" dirty="0">
                <a:solidFill>
                  <a:srgbClr val="000000"/>
                </a:solidFill>
                <a:latin typeface="Cambria" panose="02040503050406030204" pitchFamily="18" charset="0"/>
                <a:ea typeface="Cambria" panose="02040503050406030204" pitchFamily="18" charset="0"/>
              </a:endParaRPr>
            </a:p>
            <a:p>
              <a:pPr marL="0" marR="0" lvl="0" indent="0" algn="just" defTabSz="1219170" rtl="0" eaLnBrk="1" fontAlgn="auto" latinLnBrk="0" hangingPunct="1">
                <a:lnSpc>
                  <a:spcPct val="100000"/>
                </a:lnSpc>
                <a:spcBef>
                  <a:spcPts val="0"/>
                </a:spcBef>
                <a:spcAft>
                  <a:spcPts val="0"/>
                </a:spcAft>
                <a:buClr>
                  <a:srgbClr val="FFFFFF"/>
                </a:buClr>
                <a:buSzPts val="5200"/>
                <a:buFont typeface="Fredoka One"/>
                <a:buNone/>
                <a:tabLst/>
                <a:defRPr/>
              </a:pPr>
              <a:r>
                <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B</a:t>
              </a:r>
              <a:r>
                <a:rPr kumimoji="0" lang="vi-VN"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rPr>
                <a:t>ạn ơi, thế bạn ăn cơm ở đâu? Trời mưa, bạn làm thế nào để khỏi ướt? Những đêm rét như đêm qua, bạn nằm ở đâu mà ngủ?</a:t>
              </a:r>
              <a:endParaRPr kumimoji="0" lang="en-US" sz="2800" b="1" i="1"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3587" name="Picture 3586" descr="A picture containing diagram&#10;&#10;Description automatically generated">
              <a:hlinkClick r:id="rId4" action="ppaction://hlinksldjump"/>
              <a:extLst>
                <a:ext uri="{FF2B5EF4-FFF2-40B4-BE49-F238E27FC236}">
                  <a16:creationId xmlns="" xmlns:a16="http://schemas.microsoft.com/office/drawing/2014/main" id="{60D83D95-0EBD-1415-E9CF-8471740160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3595" name="Picture 3594" descr="A picture containing diagram&#10;&#10;Description automatically generated">
            <a:hlinkClick r:id="rId4" action="ppaction://hlinksldjump"/>
            <a:extLst>
              <a:ext uri="{FF2B5EF4-FFF2-40B4-BE49-F238E27FC236}">
                <a16:creationId xmlns="" xmlns:a16="http://schemas.microsoft.com/office/drawing/2014/main" id="{17DE3D26-6FBA-B5C1-7865-F96E968BB7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7674563" y="3412697"/>
            <a:ext cx="1512177" cy="2191783"/>
          </a:xfrm>
          <a:prstGeom prst="rect">
            <a:avLst/>
          </a:prstGeom>
        </p:spPr>
      </p:pic>
      <p:sp>
        <p:nvSpPr>
          <p:cNvPr id="2" name="Arrow: Left 1">
            <a:hlinkClick r:id="rId4" action="ppaction://hlinksldjump"/>
            <a:extLst>
              <a:ext uri="{FF2B5EF4-FFF2-40B4-BE49-F238E27FC236}">
                <a16:creationId xmlns="" xmlns:a16="http://schemas.microsoft.com/office/drawing/2014/main" id="{1E2A7EE0-48A8-2D1B-224E-87FEB2058CE9}"/>
              </a:ext>
            </a:extLst>
          </p:cNvPr>
          <p:cNvSpPr/>
          <p:nvPr/>
        </p:nvSpPr>
        <p:spPr>
          <a:xfrm>
            <a:off x="121445" y="6124576"/>
            <a:ext cx="142875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3491721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584"/>
                                        </p:tgtEl>
                                        <p:attrNameLst>
                                          <p:attrName>style.visibility</p:attrName>
                                        </p:attrNameLst>
                                      </p:cBhvr>
                                      <p:to>
                                        <p:strVal val="visible"/>
                                      </p:to>
                                    </p:set>
                                    <p:animEffect transition="in" filter="fade">
                                      <p:cBhvr>
                                        <p:cTn id="7" dur="1000"/>
                                        <p:tgtEl>
                                          <p:spTgt spid="3584"/>
                                        </p:tgtEl>
                                      </p:cBhvr>
                                    </p:animEffect>
                                    <p:anim calcmode="lin" valueType="num">
                                      <p:cBhvr>
                                        <p:cTn id="8" dur="1000" fill="hold"/>
                                        <p:tgtEl>
                                          <p:spTgt spid="3584"/>
                                        </p:tgtEl>
                                        <p:attrNameLst>
                                          <p:attrName>ppt_x</p:attrName>
                                        </p:attrNameLst>
                                      </p:cBhvr>
                                      <p:tavLst>
                                        <p:tav tm="0">
                                          <p:val>
                                            <p:strVal val="#ppt_x"/>
                                          </p:val>
                                        </p:tav>
                                        <p:tav tm="100000">
                                          <p:val>
                                            <p:strVal val="#ppt_x"/>
                                          </p:val>
                                        </p:tav>
                                      </p:tavLst>
                                    </p:anim>
                                    <p:anim calcmode="lin" valueType="num">
                                      <p:cBhvr>
                                        <p:cTn id="9" dur="900" decel="100000" fill="hold"/>
                                        <p:tgtEl>
                                          <p:spTgt spid="358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8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95"/>
                                        </p:tgtEl>
                                        <p:attrNameLst>
                                          <p:attrName>style.visibility</p:attrName>
                                        </p:attrNameLst>
                                      </p:cBhvr>
                                      <p:to>
                                        <p:strVal val="visible"/>
                                      </p:to>
                                    </p:set>
                                    <p:animEffect transition="in" filter="fade">
                                      <p:cBhvr>
                                        <p:cTn id="15" dur="1000"/>
                                        <p:tgtEl>
                                          <p:spTgt spid="3595"/>
                                        </p:tgtEl>
                                      </p:cBhvr>
                                    </p:animEffect>
                                    <p:anim calcmode="lin" valueType="num">
                                      <p:cBhvr>
                                        <p:cTn id="16" dur="1000" fill="hold"/>
                                        <p:tgtEl>
                                          <p:spTgt spid="3595"/>
                                        </p:tgtEl>
                                        <p:attrNameLst>
                                          <p:attrName>ppt_x</p:attrName>
                                        </p:attrNameLst>
                                      </p:cBhvr>
                                      <p:tavLst>
                                        <p:tav tm="0">
                                          <p:val>
                                            <p:strVal val="#ppt_x"/>
                                          </p:val>
                                        </p:tav>
                                        <p:tav tm="100000">
                                          <p:val>
                                            <p:strVal val="#ppt_x"/>
                                          </p:val>
                                        </p:tav>
                                      </p:tavLst>
                                    </p:anim>
                                    <p:anim calcmode="lin" valueType="num">
                                      <p:cBhvr>
                                        <p:cTn id="17" dur="1000" fill="hold"/>
                                        <p:tgtEl>
                                          <p:spTgt spid="359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3" name="Group 2">
            <a:extLst>
              <a:ext uri="{FF2B5EF4-FFF2-40B4-BE49-F238E27FC236}">
                <a16:creationId xmlns="" xmlns:a16="http://schemas.microsoft.com/office/drawing/2014/main" id="{445C8669-0560-4A9F-78E3-F49AB4BE9AC8}"/>
              </a:ext>
            </a:extLst>
          </p:cNvPr>
          <p:cNvGrpSpPr/>
          <p:nvPr/>
        </p:nvGrpSpPr>
        <p:grpSpPr>
          <a:xfrm>
            <a:off x="563072" y="2564904"/>
            <a:ext cx="8223742" cy="4048345"/>
            <a:chOff x="129540" y="128016"/>
            <a:chExt cx="11932920" cy="1838843"/>
          </a:xfrm>
        </p:grpSpPr>
        <p:sp>
          <p:nvSpPr>
            <p:cNvPr id="4" name="Rectangle 49">
              <a:extLst>
                <a:ext uri="{FF2B5EF4-FFF2-40B4-BE49-F238E27FC236}">
                  <a16:creationId xmlns="" xmlns:a16="http://schemas.microsoft.com/office/drawing/2014/main" id="{EA6E9E6F-029C-0F9A-D0AE-AD3D073C8D2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 name="connsiteX0" fmla="*/ 0 w 10934700"/>
                        <a:gd name="connsiteY0" fmla="*/ 0 h 3474331"/>
                        <a:gd name="connsiteX1" fmla="*/ 10934700 w 10934700"/>
                        <a:gd name="connsiteY1" fmla="*/ 0 h 3474331"/>
                        <a:gd name="connsiteX2" fmla="*/ 10934700 w 10934700"/>
                        <a:gd name="connsiteY2" fmla="*/ 3474331 h 3474331"/>
                        <a:gd name="connsiteX3" fmla="*/ 0 w 10934700"/>
                        <a:gd name="connsiteY3" fmla="*/ 3474331 h 3474331"/>
                        <a:gd name="connsiteX4" fmla="*/ 0 w 10934700"/>
                        <a:gd name="connsiteY4" fmla="*/ 0 h 347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700" h="3474331" fill="none" extrusionOk="0">
                          <a:moveTo>
                            <a:pt x="0" y="0"/>
                          </a:moveTo>
                          <a:cubicBezTo>
                            <a:pt x="3611507" y="-246323"/>
                            <a:pt x="6340529" y="-193350"/>
                            <a:pt x="10934700" y="0"/>
                          </a:cubicBezTo>
                          <a:cubicBezTo>
                            <a:pt x="10692574" y="756919"/>
                            <a:pt x="10764358" y="2446130"/>
                            <a:pt x="10934700" y="3474331"/>
                          </a:cubicBezTo>
                          <a:cubicBezTo>
                            <a:pt x="5792077" y="3352204"/>
                            <a:pt x="2493404" y="2916686"/>
                            <a:pt x="0" y="3474331"/>
                          </a:cubicBezTo>
                          <a:cubicBezTo>
                            <a:pt x="100657" y="2254145"/>
                            <a:pt x="108901" y="809922"/>
                            <a:pt x="0" y="0"/>
                          </a:cubicBezTo>
                          <a:close/>
                        </a:path>
                        <a:path w="10934700" h="3474331" stroke="0" extrusionOk="0">
                          <a:moveTo>
                            <a:pt x="0" y="0"/>
                          </a:moveTo>
                          <a:cubicBezTo>
                            <a:pt x="5108473" y="-234768"/>
                            <a:pt x="8392802" y="-173444"/>
                            <a:pt x="10934700" y="0"/>
                          </a:cubicBezTo>
                          <a:cubicBezTo>
                            <a:pt x="10788675" y="418454"/>
                            <a:pt x="10979366" y="2297315"/>
                            <a:pt x="10934700" y="3474331"/>
                          </a:cubicBezTo>
                          <a:cubicBezTo>
                            <a:pt x="7256989" y="3299707"/>
                            <a:pt x="2590573" y="3850992"/>
                            <a:pt x="0" y="3474331"/>
                          </a:cubicBezTo>
                          <a:cubicBezTo>
                            <a:pt x="-21360" y="2478282"/>
                            <a:pt x="94204" y="1690903"/>
                            <a:pt x="0" y="0"/>
                          </a:cubicBezTo>
                          <a:close/>
                        </a:path>
                        <a:path w="10934700" h="3474331" fill="none" stroke="0" extrusionOk="0">
                          <a:moveTo>
                            <a:pt x="0" y="0"/>
                          </a:moveTo>
                          <a:cubicBezTo>
                            <a:pt x="3821437" y="-255302"/>
                            <a:pt x="6433045" y="-163912"/>
                            <a:pt x="10934700" y="0"/>
                          </a:cubicBezTo>
                          <a:cubicBezTo>
                            <a:pt x="10614654" y="603301"/>
                            <a:pt x="10932381" y="2582419"/>
                            <a:pt x="10934700" y="3474331"/>
                          </a:cubicBezTo>
                          <a:cubicBezTo>
                            <a:pt x="5536586" y="3421228"/>
                            <a:pt x="2740975" y="2865415"/>
                            <a:pt x="0" y="3474331"/>
                          </a:cubicBezTo>
                          <a:cubicBezTo>
                            <a:pt x="119942" y="2250764"/>
                            <a:pt x="20863" y="595283"/>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5" name="TextBox 4">
              <a:extLst>
                <a:ext uri="{FF2B5EF4-FFF2-40B4-BE49-F238E27FC236}">
                  <a16:creationId xmlns="" xmlns:a16="http://schemas.microsoft.com/office/drawing/2014/main" id="{FA6F1F27-630E-1032-EF1D-8D21EDE38189}"/>
                </a:ext>
              </a:extLst>
            </p:cNvPr>
            <p:cNvSpPr txBox="1"/>
            <p:nvPr/>
          </p:nvSpPr>
          <p:spPr>
            <a:xfrm>
              <a:off x="697768" y="139154"/>
              <a:ext cx="10760678" cy="1827705"/>
            </a:xfrm>
            <a:prstGeom prst="rect">
              <a:avLst/>
            </a:prstGeom>
            <a:noFill/>
          </p:spPr>
          <p:txBody>
            <a:bodyPr wrap="square">
              <a:spAutoFit/>
            </a:bodyPr>
            <a:lstStyle/>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Để giúp các bạn nhỏ không nhà, người viết đã nghĩ ra nhiều cách:</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bom, súng, đạn ra khỏi Trái Đất.</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Xây những ngôi nhà chung, triệu triệu gian.</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Vứt lồng chim chuồng thú.</a:t>
              </a: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FF0000"/>
                  </a:solidFill>
                  <a:effectLst/>
                  <a:latin typeface="Cambria" panose="02040503050406030204" pitchFamily="18" charset="0"/>
                  <a:ea typeface="Cambria" panose="02040503050406030204" pitchFamily="18" charset="0"/>
                </a:rPr>
                <a:t>Thêm tiền xây nhà.</a:t>
              </a:r>
            </a:p>
          </p:txBody>
        </p:sp>
      </p:grpSp>
      <p:grpSp>
        <p:nvGrpSpPr>
          <p:cNvPr id="6" name="Group 5">
            <a:extLst>
              <a:ext uri="{FF2B5EF4-FFF2-40B4-BE49-F238E27FC236}">
                <a16:creationId xmlns="" xmlns:a16="http://schemas.microsoft.com/office/drawing/2014/main" id="{5EE90A9F-12E2-660C-9382-EA23EC28AD8D}"/>
              </a:ext>
            </a:extLst>
          </p:cNvPr>
          <p:cNvGrpSpPr/>
          <p:nvPr/>
        </p:nvGrpSpPr>
        <p:grpSpPr>
          <a:xfrm>
            <a:off x="-199749" y="-573952"/>
            <a:ext cx="9164237" cy="2850824"/>
            <a:chOff x="-99735" y="-387601"/>
            <a:chExt cx="8967952" cy="1916270"/>
          </a:xfrm>
        </p:grpSpPr>
        <p:grpSp>
          <p:nvGrpSpPr>
            <p:cNvPr id="7" name="Google Shape;3579;p43">
              <a:extLst>
                <a:ext uri="{FF2B5EF4-FFF2-40B4-BE49-F238E27FC236}">
                  <a16:creationId xmlns="" xmlns:a16="http://schemas.microsoft.com/office/drawing/2014/main" id="{75EC7DBC-CF8E-5E2E-1D3D-FF6DA41354DD}"/>
                </a:ext>
              </a:extLst>
            </p:cNvPr>
            <p:cNvGrpSpPr/>
            <p:nvPr/>
          </p:nvGrpSpPr>
          <p:grpSpPr>
            <a:xfrm>
              <a:off x="646746" y="192450"/>
              <a:ext cx="8221471" cy="1336219"/>
              <a:chOff x="3374500" y="2400975"/>
              <a:chExt cx="2395004" cy="1696203"/>
            </a:xfrm>
          </p:grpSpPr>
          <p:sp>
            <p:nvSpPr>
              <p:cNvPr id="10" name="Google Shape;3580;p43">
                <a:extLst>
                  <a:ext uri="{FF2B5EF4-FFF2-40B4-BE49-F238E27FC236}">
                    <a16:creationId xmlns="" xmlns:a16="http://schemas.microsoft.com/office/drawing/2014/main" id="{D10B48F1-BB68-4E7A-7B1F-EB35EE5884EF}"/>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1" name="Google Shape;3581;p43">
                <a:extLst>
                  <a:ext uri="{FF2B5EF4-FFF2-40B4-BE49-F238E27FC236}">
                    <a16:creationId xmlns="" xmlns:a16="http://schemas.microsoft.com/office/drawing/2014/main" id="{FBF61535-F142-8430-2582-A91F2D7D91C5}"/>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3582;p43">
                <a:extLst>
                  <a:ext uri="{FF2B5EF4-FFF2-40B4-BE49-F238E27FC236}">
                    <a16:creationId xmlns="" xmlns:a16="http://schemas.microsoft.com/office/drawing/2014/main" id="{E2F2B676-DF84-53B6-7B7A-DC1F5B17A22A}"/>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3583;p43">
                <a:extLst>
                  <a:ext uri="{FF2B5EF4-FFF2-40B4-BE49-F238E27FC236}">
                    <a16:creationId xmlns="" xmlns:a16="http://schemas.microsoft.com/office/drawing/2014/main" id="{60807B8F-FE2C-BA79-DF42-53AD18769F9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584;p43">
                <a:extLst>
                  <a:ext uri="{FF2B5EF4-FFF2-40B4-BE49-F238E27FC236}">
                    <a16:creationId xmlns="" xmlns:a16="http://schemas.microsoft.com/office/drawing/2014/main" id="{C3C57C01-3560-77A8-72F3-7FE14ACAEAD3}"/>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585;p43">
                <a:extLst>
                  <a:ext uri="{FF2B5EF4-FFF2-40B4-BE49-F238E27FC236}">
                    <a16:creationId xmlns="" xmlns:a16="http://schemas.microsoft.com/office/drawing/2014/main" id="{8C7C5EB6-D213-41AA-CBC6-B94E3770B245}"/>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Google Shape;3537;p41">
              <a:extLst>
                <a:ext uri="{FF2B5EF4-FFF2-40B4-BE49-F238E27FC236}">
                  <a16:creationId xmlns="" xmlns:a16="http://schemas.microsoft.com/office/drawing/2014/main" id="{A0350154-ABA0-4024-EF64-E11D132BB6C6}"/>
                </a:ext>
              </a:extLst>
            </p:cNvPr>
            <p:cNvSpPr txBox="1">
              <a:spLocks/>
            </p:cNvSpPr>
            <p:nvPr/>
          </p:nvSpPr>
          <p:spPr>
            <a:xfrm>
              <a:off x="1643062" y="270206"/>
              <a:ext cx="629364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lvl="0" indent="0" algn="ctr" defTabSz="1219170" rtl="0" eaLnBrk="1" fontAlgn="auto" latinLnBrk="0" hangingPunct="1">
                <a:lnSpc>
                  <a:spcPct val="100000"/>
                </a:lnSpc>
                <a:spcBef>
                  <a:spcPts val="0"/>
                </a:spcBef>
                <a:spcAft>
                  <a:spcPts val="0"/>
                </a:spcAft>
                <a:buClr>
                  <a:srgbClr val="FFFFFF"/>
                </a:buClr>
                <a:buSzPts val="5200"/>
                <a:buFont typeface="Fredoka One"/>
                <a:buNone/>
                <a:tabLst/>
                <a:defRPr/>
              </a:pPr>
              <a:r>
                <a:rPr lang="en-US" sz="3200" b="1" dirty="0">
                  <a:solidFill>
                    <a:srgbClr val="000000"/>
                  </a:solidFill>
                  <a:latin typeface="Cambria" panose="02040503050406030204" pitchFamily="18" charset="0"/>
                  <a:ea typeface="Cambria" panose="02040503050406030204" pitchFamily="18" charset="0"/>
                </a:rPr>
                <a:t>4. </a:t>
              </a:r>
              <a:r>
                <a:rPr lang="vi-VN" sz="3200" b="1" dirty="0">
                  <a:solidFill>
                    <a:srgbClr val="000000"/>
                  </a:solidFill>
                  <a:latin typeface="Cambria" panose="02040503050406030204" pitchFamily="18" charset="0"/>
                  <a:ea typeface="Cambria" panose="02040503050406030204" pitchFamily="18" charset="0"/>
                </a:rPr>
                <a:t>Người viết thư muốn làm những gì cho bạn nhỏ không nhà?</a:t>
              </a:r>
              <a:endParaRPr kumimoji="0" lang="en-US" sz="8000" b="1" i="0" u="none" strike="noStrike" kern="0" cap="none" spc="0" normalizeH="0" baseline="0" noProof="0" dirty="0">
                <a:ln>
                  <a:noFill/>
                </a:ln>
                <a:solidFill>
                  <a:srgbClr val="513632">
                    <a:lumMod val="75000"/>
                  </a:srgbClr>
                </a:solidFill>
                <a:effectLst/>
                <a:uLnTx/>
                <a:uFillTx/>
                <a:latin typeface="Cambria" panose="02040503050406030204" pitchFamily="18" charset="0"/>
                <a:ea typeface="Cambria" panose="02040503050406030204" pitchFamily="18" charset="0"/>
                <a:sym typeface="Fredoka One"/>
              </a:endParaRPr>
            </a:p>
          </p:txBody>
        </p:sp>
        <p:pic>
          <p:nvPicPr>
            <p:cNvPr id="9" name="Picture 8" descr="A picture containing diagram&#10;&#10;Description automatically generated">
              <a:hlinkClick r:id="rId4" action="ppaction://hlinksldjump"/>
              <a:extLst>
                <a:ext uri="{FF2B5EF4-FFF2-40B4-BE49-F238E27FC236}">
                  <a16:creationId xmlns="" xmlns:a16="http://schemas.microsoft.com/office/drawing/2014/main" id="{20FBDF84-6BAB-1261-8126-BD311A7144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pic>
        <p:nvPicPr>
          <p:cNvPr id="24" name="Picture 23" descr="A picture containing diagram&#10;&#10;Description automatically generated">
            <a:hlinkClick r:id="rId4" action="ppaction://hlinksldjump"/>
            <a:extLst>
              <a:ext uri="{FF2B5EF4-FFF2-40B4-BE49-F238E27FC236}">
                <a16:creationId xmlns="" xmlns:a16="http://schemas.microsoft.com/office/drawing/2014/main" id="{EC924211-0064-CAE5-EF81-BE5DFCAB444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7767431" y="3946097"/>
            <a:ext cx="1512177" cy="2191783"/>
          </a:xfrm>
          <a:prstGeom prst="rect">
            <a:avLst/>
          </a:prstGeom>
        </p:spPr>
      </p:pic>
      <p:sp>
        <p:nvSpPr>
          <p:cNvPr id="2" name="Arrow: Left 1">
            <a:hlinkClick r:id="rId4" action="ppaction://hlinksldjump"/>
            <a:extLst>
              <a:ext uri="{FF2B5EF4-FFF2-40B4-BE49-F238E27FC236}">
                <a16:creationId xmlns="" xmlns:a16="http://schemas.microsoft.com/office/drawing/2014/main" id="{4E4B9438-FC9A-8A2A-8EEA-C13710B4090B}"/>
              </a:ext>
            </a:extLst>
          </p:cNvPr>
          <p:cNvSpPr/>
          <p:nvPr/>
        </p:nvSpPr>
        <p:spPr>
          <a:xfrm>
            <a:off x="121445" y="6124576"/>
            <a:ext cx="142875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6689683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712650" y="596133"/>
            <a:ext cx="77187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 xmlns:a16="http://schemas.microsoft.com/office/drawing/2014/main" id="{1A023E6D-B049-ACA0-E973-73D06CC416F0}"/>
              </a:ext>
            </a:extLst>
          </p:cNvPr>
          <p:cNvGrpSpPr/>
          <p:nvPr/>
        </p:nvGrpSpPr>
        <p:grpSpPr>
          <a:xfrm>
            <a:off x="-279800" y="-299581"/>
            <a:ext cx="8967952" cy="2555027"/>
            <a:chOff x="-99735" y="-387601"/>
            <a:chExt cx="8967952" cy="1916270"/>
          </a:xfrm>
        </p:grpSpPr>
        <p:grpSp>
          <p:nvGrpSpPr>
            <p:cNvPr id="15" name="Google Shape;3579;p43">
              <a:extLst>
                <a:ext uri="{FF2B5EF4-FFF2-40B4-BE49-F238E27FC236}">
                  <a16:creationId xmlns=""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22B24">
                      <a:lumMod val="75000"/>
                    </a:srgbClr>
                  </a:solidFill>
                  <a:effectLst/>
                  <a:uLnTx/>
                  <a:uFillTx/>
                  <a:latin typeface="Arial"/>
                  <a:ea typeface="+mn-ea"/>
                  <a:cs typeface="Arial"/>
                  <a:sym typeface="Arial"/>
                </a:endParaRPr>
              </a:p>
            </p:txBody>
          </p:sp>
          <p:sp>
            <p:nvSpPr>
              <p:cNvPr id="17" name="Google Shape;3581;p43">
                <a:extLst>
                  <a:ext uri="{FF2B5EF4-FFF2-40B4-BE49-F238E27FC236}">
                    <a16:creationId xmlns=""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3582;p43">
                <a:extLst>
                  <a:ext uri="{FF2B5EF4-FFF2-40B4-BE49-F238E27FC236}">
                    <a16:creationId xmlns=""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3583;p43">
                <a:extLst>
                  <a:ext uri="{FF2B5EF4-FFF2-40B4-BE49-F238E27FC236}">
                    <a16:creationId xmlns=""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584;p43">
                <a:extLst>
                  <a:ext uri="{FF2B5EF4-FFF2-40B4-BE49-F238E27FC236}">
                    <a16:creationId xmlns=""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585;p43">
                <a:extLst>
                  <a:ext uri="{FF2B5EF4-FFF2-40B4-BE49-F238E27FC236}">
                    <a16:creationId xmlns=""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3537;p41">
              <a:extLst>
                <a:ext uri="{FF2B5EF4-FFF2-40B4-BE49-F238E27FC236}">
                  <a16:creationId xmlns="" xmlns:a16="http://schemas.microsoft.com/office/drawing/2014/main" id="{EAAA7695-E78C-88A9-9185-C0C72E1993AA}"/>
                </a:ext>
              </a:extLst>
            </p:cNvPr>
            <p:cNvSpPr txBox="1">
              <a:spLocks/>
            </p:cNvSpPr>
            <p:nvPr/>
          </p:nvSpPr>
          <p:spPr>
            <a:xfrm>
              <a:off x="1480229" y="270736"/>
              <a:ext cx="657939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marL="0" marR="0" algn="just">
                <a:lnSpc>
                  <a:spcPct val="120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rPr>
                <a:t>5. </a:t>
              </a:r>
              <a:r>
                <a:rPr lang="en-US" sz="3200" b="1" dirty="0" err="1">
                  <a:solidFill>
                    <a:srgbClr val="002060"/>
                  </a:solidFill>
                  <a:effectLst/>
                  <a:latin typeface="Cambria" panose="02040503050406030204" pitchFamily="18" charset="0"/>
                  <a:ea typeface="Cambria" panose="02040503050406030204" pitchFamily="18" charset="0"/>
                </a:rPr>
                <a:t>Nêu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cảm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nghĩ</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em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về</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những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mong</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ước</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của</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người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viết</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thư</a:t>
              </a:r>
              <a:r>
                <a:rPr lang="en-US" sz="3200" b="1" dirty="0">
                  <a:solidFill>
                    <a:srgbClr val="002060"/>
                  </a:solidFill>
                  <a:effectLst/>
                  <a:latin typeface="Cambria" panose="02040503050406030204" pitchFamily="18" charset="0"/>
                  <a:ea typeface="Cambria" panose="02040503050406030204" pitchFamily="18" charset="0"/>
                </a:rPr>
                <a:t>.</a:t>
              </a:r>
            </a:p>
          </p:txBody>
        </p:sp>
        <p:pic>
          <p:nvPicPr>
            <p:cNvPr id="66" name="Picture 65" descr="A picture containing diagram&#10;&#10;Description automatically generated">
              <a:hlinkClick r:id="rId4" action="ppaction://hlinksldjump"/>
              <a:extLst>
                <a:ext uri="{FF2B5EF4-FFF2-40B4-BE49-F238E27FC236}">
                  <a16:creationId xmlns=""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62" name="Group 61">
            <a:extLst>
              <a:ext uri="{FF2B5EF4-FFF2-40B4-BE49-F238E27FC236}">
                <a16:creationId xmlns="" xmlns:a16="http://schemas.microsoft.com/office/drawing/2014/main" id="{05D587AB-459C-A11B-5BD7-B79D0C20355C}"/>
              </a:ext>
            </a:extLst>
          </p:cNvPr>
          <p:cNvGrpSpPr/>
          <p:nvPr/>
        </p:nvGrpSpPr>
        <p:grpSpPr>
          <a:xfrm>
            <a:off x="395536" y="2604386"/>
            <a:ext cx="7380376" cy="3407504"/>
            <a:chOff x="395499" y="322573"/>
            <a:chExt cx="11537489" cy="3705833"/>
          </a:xfrm>
        </p:grpSpPr>
        <p:sp>
          <p:nvSpPr>
            <p:cNvPr id="63" name="Rectangle 55">
              <a:extLst>
                <a:ext uri="{FF2B5EF4-FFF2-40B4-BE49-F238E27FC236}">
                  <a16:creationId xmlns="" xmlns:a16="http://schemas.microsoft.com/office/drawing/2014/main" id="{09CFA3DB-B7F3-2597-BB00-5E7732F62336}"/>
                </a:ext>
              </a:extLst>
            </p:cNvPr>
            <p:cNvSpPr/>
            <p:nvPr/>
          </p:nvSpPr>
          <p:spPr>
            <a:xfrm>
              <a:off x="395499" y="322573"/>
              <a:ext cx="11537489" cy="370583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custGeom>
                      <a:avLst/>
                      <a:gdLst>
                        <a:gd name="connsiteX0" fmla="*/ 0 w 8488328"/>
                        <a:gd name="connsiteY0" fmla="*/ 0 h 3211199"/>
                        <a:gd name="connsiteX1" fmla="*/ 8488328 w 8488328"/>
                        <a:gd name="connsiteY1" fmla="*/ 0 h 3211199"/>
                        <a:gd name="connsiteX2" fmla="*/ 8488328 w 8488328"/>
                        <a:gd name="connsiteY2" fmla="*/ 3211199 h 3211199"/>
                        <a:gd name="connsiteX3" fmla="*/ 0 w 8488328"/>
                        <a:gd name="connsiteY3" fmla="*/ 3211199 h 3211199"/>
                        <a:gd name="connsiteX4" fmla="*/ 0 w 8488328"/>
                        <a:gd name="connsiteY4" fmla="*/ 0 h 3211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328" h="3211199" fill="none" extrusionOk="0">
                          <a:moveTo>
                            <a:pt x="0" y="0"/>
                          </a:moveTo>
                          <a:cubicBezTo>
                            <a:pt x="2469499" y="-133017"/>
                            <a:pt x="7316796" y="-123057"/>
                            <a:pt x="8488328" y="0"/>
                          </a:cubicBezTo>
                          <a:cubicBezTo>
                            <a:pt x="8415647" y="1436035"/>
                            <a:pt x="8457551" y="2444904"/>
                            <a:pt x="8488328" y="3211199"/>
                          </a:cubicBezTo>
                          <a:cubicBezTo>
                            <a:pt x="5914615" y="3208998"/>
                            <a:pt x="2851209" y="3081428"/>
                            <a:pt x="0" y="3211199"/>
                          </a:cubicBezTo>
                          <a:cubicBezTo>
                            <a:pt x="62819" y="2365364"/>
                            <a:pt x="-160207" y="1468800"/>
                            <a:pt x="0" y="0"/>
                          </a:cubicBezTo>
                          <a:close/>
                        </a:path>
                        <a:path w="8488328" h="3211199" stroke="0" extrusionOk="0">
                          <a:moveTo>
                            <a:pt x="0" y="0"/>
                          </a:moveTo>
                          <a:cubicBezTo>
                            <a:pt x="1776403" y="-157587"/>
                            <a:pt x="5913511" y="-63908"/>
                            <a:pt x="8488328" y="0"/>
                          </a:cubicBezTo>
                          <a:cubicBezTo>
                            <a:pt x="8318919" y="571144"/>
                            <a:pt x="8320186" y="1929227"/>
                            <a:pt x="8488328" y="3211199"/>
                          </a:cubicBezTo>
                          <a:cubicBezTo>
                            <a:pt x="7201052" y="3110201"/>
                            <a:pt x="4227374" y="3332255"/>
                            <a:pt x="0" y="3211199"/>
                          </a:cubicBezTo>
                          <a:cubicBezTo>
                            <a:pt x="-124967" y="1736131"/>
                            <a:pt x="-10970" y="895808"/>
                            <a:pt x="0" y="0"/>
                          </a:cubicBezTo>
                          <a:close/>
                        </a:path>
                      </a:pathLst>
                    </a:cu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Arial"/>
                  <a:sym typeface="Arial"/>
                </a:rPr>
                <a:t>*</a:t>
              </a:r>
            </a:p>
          </p:txBody>
        </p:sp>
        <p:sp>
          <p:nvSpPr>
            <p:cNvPr id="64" name="TextBox 63">
              <a:extLst>
                <a:ext uri="{FF2B5EF4-FFF2-40B4-BE49-F238E27FC236}">
                  <a16:creationId xmlns="" xmlns:a16="http://schemas.microsoft.com/office/drawing/2014/main" id="{E649C732-004C-7D6C-65CE-4829F0F70DA0}"/>
                </a:ext>
              </a:extLst>
            </p:cNvPr>
            <p:cNvSpPr txBox="1"/>
            <p:nvPr/>
          </p:nvSpPr>
          <p:spPr>
            <a:xfrm>
              <a:off x="732253" y="381600"/>
              <a:ext cx="10866710" cy="2912087"/>
            </a:xfrm>
            <a:prstGeom prst="rect">
              <a:avLst/>
            </a:prstGeom>
            <a:noFill/>
          </p:spPr>
          <p:txBody>
            <a:bodyPr wrap="square">
              <a:spAutoFit/>
            </a:bodyPr>
            <a:lstStyle/>
            <a:p>
              <a:pPr marL="0" marR="0" algn="just">
                <a:lnSpc>
                  <a:spcPct val="120000"/>
                </a:lnSpc>
                <a:spcBef>
                  <a:spcPts val="0"/>
                </a:spcBef>
                <a:spcAft>
                  <a:spcPts val="0"/>
                </a:spcAft>
              </a:pPr>
              <a:r>
                <a:rPr lang="nl-NL" sz="2800" smtClean="0">
                  <a:solidFill>
                    <a:srgbClr val="FF0000"/>
                  </a:solidFill>
                  <a:effectLst/>
                  <a:latin typeface="Cambria" panose="02040503050406030204" pitchFamily="18" charset="0"/>
                  <a:ea typeface="Cambria" panose="02040503050406030204" pitchFamily="18" charset="0"/>
                </a:rPr>
                <a:t>+ </a:t>
              </a:r>
              <a:r>
                <a:rPr lang="nl-NL" sz="2800" dirty="0">
                  <a:solidFill>
                    <a:srgbClr val="FF0000"/>
                  </a:solidFill>
                  <a:effectLst/>
                  <a:latin typeface="Cambria" panose="02040503050406030204" pitchFamily="18" charset="0"/>
                  <a:ea typeface="Cambria" panose="02040503050406030204" pitchFamily="18" charset="0"/>
                </a:rPr>
                <a:t>Những mong ước của người viết thư đã thể hiện được tình cảm yêu thương của bạn ấy đối với những bạn nhỏ không nhà.</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Đó là những mong ước tích cực, cho dù khó thực hiện.</a:t>
              </a:r>
              <a:endParaRPr lang="en-US" sz="2800" dirty="0">
                <a:solidFill>
                  <a:srgbClr val="FF0000"/>
                </a:solidFill>
                <a:effectLst/>
                <a:latin typeface="Cambria" panose="02040503050406030204" pitchFamily="18" charset="0"/>
                <a:ea typeface="Cambria" panose="02040503050406030204" pitchFamily="18" charset="0"/>
              </a:endParaRPr>
            </a:p>
          </p:txBody>
        </p:sp>
      </p:grpSp>
      <p:pic>
        <p:nvPicPr>
          <p:cNvPr id="2" name="Picture 1" descr="A picture containing diagram&#10;&#10;Description automatically generated">
            <a:hlinkClick r:id="rId4" action="ppaction://hlinksldjump"/>
            <a:extLst>
              <a:ext uri="{FF2B5EF4-FFF2-40B4-BE49-F238E27FC236}">
                <a16:creationId xmlns="" xmlns:a16="http://schemas.microsoft.com/office/drawing/2014/main" id="{7B56AA22-5178-085A-7062-E3AE8EFF61D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7021796" y="3701468"/>
            <a:ext cx="1512177" cy="2191783"/>
          </a:xfrm>
          <a:prstGeom prst="rect">
            <a:avLst/>
          </a:prstGeom>
        </p:spPr>
      </p:pic>
      <p:sp>
        <p:nvSpPr>
          <p:cNvPr id="3" name="Arrow: Left 2">
            <a:hlinkClick r:id="rId4" action="ppaction://hlinksldjump"/>
            <a:extLst>
              <a:ext uri="{FF2B5EF4-FFF2-40B4-BE49-F238E27FC236}">
                <a16:creationId xmlns="" xmlns:a16="http://schemas.microsoft.com/office/drawing/2014/main" id="{15219C79-193A-69F5-242E-EAB10CA5E54F}"/>
              </a:ext>
            </a:extLst>
          </p:cNvPr>
          <p:cNvSpPr/>
          <p:nvPr/>
        </p:nvSpPr>
        <p:spPr>
          <a:xfrm>
            <a:off x="121445" y="6124576"/>
            <a:ext cx="1428750" cy="657225"/>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3888001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randombar(horizontal)">
                                      <p:cBhvr>
                                        <p:cTn id="15" dur="500"/>
                                        <p:tgtEl>
                                          <p:spTgt spid="62"/>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9144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090417" y="774783"/>
            <a:ext cx="6684124"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6161377" y="838200"/>
            <a:ext cx="2982623"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6746102" y="-381000"/>
            <a:ext cx="1381125"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236605" y="235879"/>
            <a:ext cx="2466975" cy="2551325"/>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48519" t="56476" r="39211"/>
          <a:stretch/>
        </p:blipFill>
        <p:spPr>
          <a:xfrm flipH="1">
            <a:off x="548636" y="2486060"/>
            <a:ext cx="1951216" cy="4394640"/>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l="35273" t="56476" r="51025"/>
          <a:stretch/>
        </p:blipFill>
        <p:spPr>
          <a:xfrm flipH="1">
            <a:off x="5982146" y="2379543"/>
            <a:ext cx="2254066" cy="4545918"/>
          </a:xfrm>
          <a:prstGeom prst="rect">
            <a:avLst/>
          </a:prstGeom>
        </p:spPr>
      </p:pic>
      <p:pic>
        <p:nvPicPr>
          <p:cNvPr id="2" name="Picture 1">
            <a:extLst>
              <a:ext uri="{FF2B5EF4-FFF2-40B4-BE49-F238E27FC236}">
                <a16:creationId xmlns="" xmlns:a16="http://schemas.microsoft.com/office/drawing/2014/main" id="{93D1794C-A2E9-EFAF-98D3-F6D304427616}"/>
              </a:ext>
            </a:extLst>
          </p:cNvPr>
          <p:cNvPicPr>
            <a:picLocks noChangeAspect="1"/>
          </p:cNvPicPr>
          <p:nvPr/>
        </p:nvPicPr>
        <p:blipFill>
          <a:blip r:embed="rId7"/>
          <a:stretch>
            <a:fillRect/>
          </a:stretch>
        </p:blipFill>
        <p:spPr>
          <a:xfrm>
            <a:off x="2059264" y="1785454"/>
            <a:ext cx="4627265" cy="4230991"/>
          </a:xfrm>
          <a:prstGeom prst="rect">
            <a:avLst/>
          </a:prstGeom>
        </p:spPr>
      </p:pic>
    </p:spTree>
    <p:extLst>
      <p:ext uri="{BB962C8B-B14F-4D97-AF65-F5344CB8AC3E}">
        <p14:creationId xmlns:p14="http://schemas.microsoft.com/office/powerpoint/2010/main" val="40157309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卡通人物&#10;&#10;低可信度描述已自动生成">
            <a:extLst>
              <a:ext uri="{FF2B5EF4-FFF2-40B4-BE49-F238E27FC236}">
                <a16:creationId xmlns="" xmlns:a16="http://schemas.microsoft.com/office/drawing/2014/main" id="{DF0630D9-A171-476A-8BE5-FDB50E9F9D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26" t="15924" r="4226" b="7447"/>
          <a:stretch/>
        </p:blipFill>
        <p:spPr>
          <a:xfrm>
            <a:off x="1693477" y="260648"/>
            <a:ext cx="5404071" cy="4603704"/>
          </a:xfrm>
          <a:prstGeom prst="rect">
            <a:avLst/>
          </a:prstGeom>
        </p:spPr>
      </p:pic>
      <p:sp>
        <p:nvSpPr>
          <p:cNvPr id="2" name="矩形: 圆角 1">
            <a:extLst>
              <a:ext uri="{FF2B5EF4-FFF2-40B4-BE49-F238E27FC236}">
                <a16:creationId xmlns="" xmlns:a16="http://schemas.microsoft.com/office/drawing/2014/main" id="{F893471B-D311-4A33-9EDA-10C66D8B6709}"/>
              </a:ext>
            </a:extLst>
          </p:cNvPr>
          <p:cNvSpPr/>
          <p:nvPr/>
        </p:nvSpPr>
        <p:spPr>
          <a:xfrm>
            <a:off x="2123728" y="1124744"/>
            <a:ext cx="5328591"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4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4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4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3" name="矩形 2">
            <a:extLst>
              <a:ext uri="{FF2B5EF4-FFF2-40B4-BE49-F238E27FC236}">
                <a16:creationId xmlns="" xmlns:a16="http://schemas.microsoft.com/office/drawing/2014/main" id="{0BC47097-D0A1-470A-A319-858F9794D829}"/>
              </a:ext>
            </a:extLst>
          </p:cNvPr>
          <p:cNvSpPr/>
          <p:nvPr/>
        </p:nvSpPr>
        <p:spPr>
          <a:xfrm>
            <a:off x="179512" y="1844824"/>
            <a:ext cx="8728745" cy="4961870"/>
          </a:xfrm>
          <a:prstGeom prst="roundRect">
            <a:avLst>
              <a:gd name="adj" fmla="val 15526"/>
            </a:avLst>
          </a:prstGeom>
          <a:solidFill>
            <a:srgbClr val="FFFF00"/>
          </a:solidFill>
        </p:spPr>
        <p:txBody>
          <a:bodyPr wrap="square">
            <a:spAutoFit/>
          </a:bodyPr>
          <a:lstStyle/>
          <a:p>
            <a:pPr lvl="0" algn="just">
              <a:defRPr/>
            </a:pPr>
            <a:r>
              <a:rPr lang="en-US" sz="3600" dirty="0" err="1">
                <a:solidFill>
                  <a:srgbClr val="002060"/>
                </a:solidFill>
                <a:latin typeface="Cambria" panose="02040503050406030204" pitchFamily="18" charset="0"/>
                <a:ea typeface="Cambria" panose="02040503050406030204" pitchFamily="18" charset="0"/>
              </a:rPr>
              <a:t>Bức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sự</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yêu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thấu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hiểu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sẻ</a:t>
            </a:r>
            <a:r>
              <a:rPr lang="en-US" sz="3600" dirty="0">
                <a:solidFill>
                  <a:srgbClr val="002060"/>
                </a:solidFill>
                <a:latin typeface="Cambria" panose="02040503050406030204" pitchFamily="18" charset="0"/>
                <a:ea typeface="Cambria" panose="02040503050406030204" pitchFamily="18" charset="0"/>
              </a:rPr>
              <a:t> chia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giả</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bức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a:t>
            </a:r>
            <a:r>
              <a:rPr lang="en-US" sz="3600" dirty="0">
                <a:solidFill>
                  <a:srgbClr val="002060"/>
                </a:solidFill>
                <a:latin typeface="Cambria" panose="02040503050406030204" pitchFamily="18" charset="0"/>
                <a:ea typeface="Cambria" panose="02040503050406030204" pitchFamily="18" charset="0"/>
              </a:rPr>
              <a:t> – </a:t>
            </a:r>
            <a:r>
              <a:rPr lang="en-US" sz="3600" dirty="0" err="1">
                <a:solidFill>
                  <a:srgbClr val="002060"/>
                </a:solidFill>
                <a:latin typeface="Cambria" panose="02040503050406030204" pitchFamily="18" charset="0"/>
                <a:ea typeface="Cambria" panose="02040503050406030204" pitchFamily="18" charset="0"/>
              </a:rPr>
              <a:t>bạn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Lương</a:t>
            </a:r>
            <a:r>
              <a:rPr lang="en-US" sz="3600" dirty="0">
                <a:solidFill>
                  <a:srgbClr val="002060"/>
                </a:solidFill>
                <a:latin typeface="Cambria" panose="02040503050406030204" pitchFamily="18" charset="0"/>
                <a:ea typeface="Cambria" panose="02040503050406030204" pitchFamily="18" charset="0"/>
              </a:rPr>
              <a:t> Thanh Bình – </a:t>
            </a:r>
            <a:r>
              <a:rPr lang="en-US" sz="3600" dirty="0" err="1">
                <a:solidFill>
                  <a:srgbClr val="002060"/>
                </a:solidFill>
                <a:latin typeface="Cambria" panose="02040503050406030204" pitchFamily="18" charset="0"/>
                <a:ea typeface="Cambria" panose="02040503050406030204" pitchFamily="18" charset="0"/>
              </a:rPr>
              <a:t>đối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những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bạn</a:t>
            </a:r>
            <a:r>
              <a:rPr lang="en-US" sz="3600" dirty="0">
                <a:solidFill>
                  <a:srgbClr val="002060"/>
                </a:solidFill>
                <a:latin typeface="Cambria" panose="02040503050406030204" pitchFamily="18" charset="0"/>
                <a:ea typeface="Cambria" panose="02040503050406030204" pitchFamily="18" charset="0"/>
              </a:rPr>
              <a:t> nhỏ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Đất</a:t>
            </a:r>
            <a:r>
              <a:rPr lang="en-US" sz="3600" dirty="0">
                <a:solidFill>
                  <a:srgbClr val="002060"/>
                </a:solidFill>
                <a:latin typeface="Cambria" panose="02040503050406030204" pitchFamily="18" charset="0"/>
                <a:ea typeface="Cambria" panose="02040503050406030204" pitchFamily="18" charset="0"/>
              </a:rPr>
              <a:t>. Qua </a:t>
            </a:r>
            <a:r>
              <a:rPr lang="en-US" sz="3600" dirty="0" err="1">
                <a:solidFill>
                  <a:srgbClr val="002060"/>
                </a:solidFill>
                <a:latin typeface="Cambria" panose="02040503050406030204" pitchFamily="18" charset="0"/>
                <a:ea typeface="Cambria" panose="02040503050406030204" pitchFamily="18" charset="0"/>
              </a:rPr>
              <a:t>đó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người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thể</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hiện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ước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muốn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cháy</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bỏng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mình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về</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một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thế</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giới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bình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ấm</a:t>
            </a:r>
            <a:r>
              <a:rPr lang="en-US" sz="3600" dirty="0">
                <a:solidFill>
                  <a:srgbClr val="002060"/>
                </a:solidFill>
                <a:latin typeface="Cambria" panose="02040503050406030204" pitchFamily="18" charset="0"/>
                <a:ea typeface="Cambria" panose="02040503050406030204" pitchFamily="18" charset="0"/>
              </a:rPr>
              <a:t> no </a:t>
            </a:r>
            <a:r>
              <a:rPr lang="en-US" sz="3600" dirty="0" err="1">
                <a:solidFill>
                  <a:srgbClr val="002060"/>
                </a:solidFill>
                <a:latin typeface="Cambria" panose="02040503050406030204" pitchFamily="18" charset="0"/>
                <a:ea typeface="Cambria" panose="02040503050406030204" pitchFamily="18" charset="0"/>
              </a:rPr>
              <a:t>cho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cả</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em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đều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để</a:t>
            </a:r>
            <a:r>
              <a:rPr lang="en-US" sz="3600" dirty="0">
                <a:solidFill>
                  <a:srgbClr val="002060"/>
                </a:solidFill>
                <a:latin typeface="Cambria" panose="02040503050406030204" pitchFamily="18" charset="0"/>
                <a:ea typeface="Cambria" panose="02040503050406030204" pitchFamily="18" charset="0"/>
              </a:rPr>
              <a:t> ở, </a:t>
            </a:r>
            <a:r>
              <a:rPr lang="en-US" sz="3600" dirty="0" err="1">
                <a:solidFill>
                  <a:srgbClr val="002060"/>
                </a:solidFill>
                <a:latin typeface="Cambria" panose="02040503050406030204" pitchFamily="18" charset="0"/>
                <a:ea typeface="Cambria" panose="02040503050406030204" pitchFamily="18" charset="0"/>
              </a:rPr>
              <a:t>nơi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không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bom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đạn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chiến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tranh</a:t>
            </a:r>
            <a:r>
              <a:rPr lang="en-US" sz="3600" dirty="0">
                <a:solidFill>
                  <a:srgbClr val="002060"/>
                </a:solidFill>
                <a:latin typeface="Cambria" panose="02040503050406030204" pitchFamily="18" charset="0"/>
                <a:ea typeface="Cambria" panose="02040503050406030204" pitchFamily="18" charset="0"/>
              </a:rPr>
              <a:t>.</a:t>
            </a:r>
            <a:endParaRPr kumimoji="0" lang="zh-CN" altLang="en-US" sz="4800"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16321826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9144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741784" y="774783"/>
            <a:ext cx="8243596"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6161377" y="838200"/>
            <a:ext cx="2982623"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6746102" y="-381000"/>
            <a:ext cx="1381125"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236605" y="235879"/>
            <a:ext cx="2466975" cy="2551325"/>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48519" t="56476" r="39211"/>
          <a:stretch/>
        </p:blipFill>
        <p:spPr>
          <a:xfrm flipH="1">
            <a:off x="153865" y="2705588"/>
            <a:ext cx="1951216" cy="4394640"/>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l="35273" t="56476" r="51025"/>
          <a:stretch/>
        </p:blipFill>
        <p:spPr>
          <a:xfrm flipH="1">
            <a:off x="7126539" y="2668046"/>
            <a:ext cx="2254066" cy="4545918"/>
          </a:xfrm>
          <a:prstGeom prst="rect">
            <a:avLst/>
          </a:prstGeom>
        </p:spPr>
      </p:pic>
      <p:pic>
        <p:nvPicPr>
          <p:cNvPr id="2" name="Picture 1">
            <a:extLst>
              <a:ext uri="{FF2B5EF4-FFF2-40B4-BE49-F238E27FC236}">
                <a16:creationId xmlns="" xmlns:a16="http://schemas.microsoft.com/office/drawing/2014/main" id="{B369AA59-93FA-073A-D98E-B6D24D650BE7}"/>
              </a:ext>
            </a:extLst>
          </p:cNvPr>
          <p:cNvPicPr>
            <a:picLocks noChangeAspect="1"/>
          </p:cNvPicPr>
          <p:nvPr/>
        </p:nvPicPr>
        <p:blipFill>
          <a:blip r:embed="rId7"/>
          <a:stretch>
            <a:fillRect/>
          </a:stretch>
        </p:blipFill>
        <p:spPr>
          <a:xfrm>
            <a:off x="1332172" y="1477704"/>
            <a:ext cx="6465368" cy="4493141"/>
          </a:xfrm>
          <a:prstGeom prst="rect">
            <a:avLst/>
          </a:prstGeom>
        </p:spPr>
      </p:pic>
    </p:spTree>
    <p:extLst>
      <p:ext uri="{BB962C8B-B14F-4D97-AF65-F5344CB8AC3E}">
        <p14:creationId xmlns:p14="http://schemas.microsoft.com/office/powerpoint/2010/main" val="7950303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3F3FFA0-E4C9-B2D0-5E63-CED01E09D6E7}"/>
              </a:ext>
            </a:extLst>
          </p:cNvPr>
          <p:cNvPicPr>
            <a:picLocks noChangeAspect="1"/>
          </p:cNvPicPr>
          <p:nvPr/>
        </p:nvPicPr>
        <p:blipFill>
          <a:blip r:embed="rId2"/>
          <a:stretch>
            <a:fillRect/>
          </a:stretch>
        </p:blipFill>
        <p:spPr>
          <a:xfrm>
            <a:off x="640903" y="439081"/>
            <a:ext cx="8025914" cy="1803281"/>
          </a:xfrm>
          <a:prstGeom prst="rect">
            <a:avLst/>
          </a:prstGeom>
        </p:spPr>
      </p:pic>
      <p:sp>
        <p:nvSpPr>
          <p:cNvPr id="5" name="TextBox 4">
            <a:extLst>
              <a:ext uri="{FF2B5EF4-FFF2-40B4-BE49-F238E27FC236}">
                <a16:creationId xmlns="" xmlns:a16="http://schemas.microsoft.com/office/drawing/2014/main" id="{3A35A4C3-8144-BFC8-D1A0-ED648D4F587D}"/>
              </a:ext>
            </a:extLst>
          </p:cNvPr>
          <p:cNvSpPr txBox="1"/>
          <p:nvPr/>
        </p:nvSpPr>
        <p:spPr>
          <a:xfrm>
            <a:off x="323528" y="1700808"/>
            <a:ext cx="8496944" cy="4524315"/>
          </a:xfrm>
          <a:prstGeom prst="rect">
            <a:avLst/>
          </a:prstGeom>
          <a:solidFill>
            <a:srgbClr val="FFFF00"/>
          </a:solidFill>
        </p:spPr>
        <p:txBody>
          <a:bodyPr wrap="square" rtlCol="0">
            <a:spAutoFit/>
          </a:bodyPr>
          <a:lstStyle/>
          <a:p>
            <a:pPr lvl="0" algn="just">
              <a:defRPr/>
            </a:pPr>
            <a:r>
              <a:rPr lang="vi-VN" sz="3600" smtClean="0">
                <a:solidFill>
                  <a:prstClr val="black"/>
                </a:solidFill>
                <a:latin typeface="Cambria" panose="02040503050406030204" pitchFamily="18" charset="0"/>
                <a:ea typeface="Cambria" panose="02040503050406030204" pitchFamily="18" charset="0"/>
              </a:rPr>
              <a:t>   Đọc </a:t>
            </a:r>
            <a:r>
              <a:rPr lang="vi-VN" sz="3600" dirty="0">
                <a:solidFill>
                  <a:prstClr val="black"/>
                </a:solidFill>
                <a:latin typeface="Cambria" panose="02040503050406030204" pitchFamily="18" charset="0"/>
                <a:ea typeface="Cambria" panose="02040503050406030204" pitchFamily="18" charset="0"/>
              </a:rPr>
              <a:t>diễn cảm toàn bài, nhấn giọng vào những từ ngữ thể hiện cảm xúc của chủ nhân bức thư.</a:t>
            </a:r>
            <a:endParaRPr lang="en-US" sz="3600" dirty="0">
              <a:solidFill>
                <a:prstClr val="black"/>
              </a:solidFill>
              <a:latin typeface="Cambria" panose="02040503050406030204" pitchFamily="18" charset="0"/>
              <a:ea typeface="Cambria" panose="02040503050406030204" pitchFamily="18" charset="0"/>
            </a:endParaRPr>
          </a:p>
          <a:p>
            <a:pPr lvl="0" algn="just">
              <a:defRPr/>
            </a:pPr>
            <a:r>
              <a:rPr lang="vi-VN" sz="3600" smtClean="0">
                <a:solidFill>
                  <a:prstClr val="black"/>
                </a:solidFill>
                <a:latin typeface="Cambria" panose="02040503050406030204" pitchFamily="18" charset="0"/>
                <a:ea typeface="Cambria" panose="02040503050406030204" pitchFamily="18" charset="0"/>
              </a:rPr>
              <a:t>    Đọc </a:t>
            </a:r>
            <a:r>
              <a:rPr lang="vi-VN" sz="3600" dirty="0">
                <a:solidFill>
                  <a:prstClr val="black"/>
                </a:solidFill>
                <a:latin typeface="Cambria" panose="02040503050406030204" pitchFamily="18" charset="0"/>
                <a:ea typeface="Cambria" panose="02040503050406030204" pitchFamily="18" charset="0"/>
              </a:rPr>
              <a:t>diễn cảm theo cao tr</a:t>
            </a:r>
            <a:r>
              <a:rPr lang="en-US" sz="3600" dirty="0">
                <a:solidFill>
                  <a:prstClr val="black"/>
                </a:solidFill>
                <a:latin typeface="Cambria" panose="02040503050406030204" pitchFamily="18" charset="0"/>
                <a:ea typeface="Cambria" panose="02040503050406030204" pitchFamily="18" charset="0"/>
              </a:rPr>
              <a:t>à</a:t>
            </a:r>
            <a:r>
              <a:rPr lang="vi-VN" sz="3600" dirty="0">
                <a:solidFill>
                  <a:prstClr val="black"/>
                </a:solidFill>
                <a:latin typeface="Cambria" panose="02040503050406030204" pitchFamily="18" charset="0"/>
                <a:ea typeface="Cambria" panose="02040503050406030204" pitchFamily="18" charset="0"/>
              </a:rPr>
              <a:t>o cảm xúc của người viết: tha thiết và xót xa: </a:t>
            </a:r>
            <a:r>
              <a:rPr lang="vi-VN" sz="3600" i="1" dirty="0">
                <a:solidFill>
                  <a:prstClr val="black"/>
                </a:solidFill>
                <a:latin typeface="Cambria" panose="02040503050406030204" pitchFamily="18" charset="0"/>
                <a:ea typeface="Cambria" panose="02040503050406030204" pitchFamily="18" charset="0"/>
              </a:rPr>
              <a:t>Bạn ơi, thế bạn ăn cơm ở đâu? Trời mưa, bạn làm thế nào cho khỏi ướt? Những đêm rét như đêm qua, bạn nằm ở đâu mà ngủ?...</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3668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256936" y="287677"/>
            <a:ext cx="8741591"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 xmlns:a16="http://schemas.microsoft.com/office/drawing/2014/main" id="{CEA2E356-1EC0-B427-BFE8-500D91429716}"/>
              </a:ext>
            </a:extLst>
          </p:cNvPr>
          <p:cNvPicPr>
            <a:picLocks noChangeAspect="1"/>
          </p:cNvPicPr>
          <p:nvPr/>
        </p:nvPicPr>
        <p:blipFill>
          <a:blip r:embed="rId4"/>
          <a:stretch>
            <a:fillRect/>
          </a:stretch>
        </p:blipFill>
        <p:spPr>
          <a:xfrm>
            <a:off x="1284628" y="1868899"/>
            <a:ext cx="5942795" cy="4538133"/>
          </a:xfrm>
          <a:prstGeom prst="rect">
            <a:avLst/>
          </a:prstGeom>
          <a:effectLst/>
        </p:spPr>
      </p:pic>
      <p:pic>
        <p:nvPicPr>
          <p:cNvPr id="6" name="Picture 5">
            <a:extLst>
              <a:ext uri="{FF2B5EF4-FFF2-40B4-BE49-F238E27FC236}">
                <a16:creationId xmlns="" xmlns:a16="http://schemas.microsoft.com/office/drawing/2014/main" id="{1C89E354-BB64-81A2-A135-AB096AE72931}"/>
              </a:ext>
            </a:extLst>
          </p:cNvPr>
          <p:cNvPicPr>
            <a:picLocks noChangeAspect="1"/>
          </p:cNvPicPr>
          <p:nvPr/>
        </p:nvPicPr>
        <p:blipFill>
          <a:blip r:embed="rId5"/>
          <a:stretch>
            <a:fillRect/>
          </a:stretch>
        </p:blipFill>
        <p:spPr>
          <a:xfrm>
            <a:off x="991989" y="688201"/>
            <a:ext cx="7145131" cy="1284335"/>
          </a:xfrm>
          <a:prstGeom prst="rect">
            <a:avLst/>
          </a:prstGeom>
        </p:spPr>
      </p:pic>
    </p:spTree>
    <p:controls>
      <mc:AlternateContent xmlns:mc="http://schemas.openxmlformats.org/markup-compatibility/2006">
        <mc:Choice xmlns:v="urn:schemas-microsoft-com:vml" Requires="v">
          <p:control spid="4099" name="TextBox1" r:id="rId2" imgW="5286240" imgH="1047600"/>
        </mc:Choice>
        <mc:Fallback>
          <p:control name="TextBox1" r:id="rId2" imgW="5286240" imgH="10476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433638" y="1878013"/>
                  <a:ext cx="3962400" cy="10493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94207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9144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741784" y="774783"/>
            <a:ext cx="8243596"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6161377" y="838200"/>
            <a:ext cx="2982623"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6746102" y="-381000"/>
            <a:ext cx="1381125"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236605" y="235879"/>
            <a:ext cx="2466975" cy="2551325"/>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48519" t="56476" r="39211"/>
          <a:stretch/>
        </p:blipFill>
        <p:spPr>
          <a:xfrm flipH="1">
            <a:off x="153865" y="2705588"/>
            <a:ext cx="1951216" cy="4394640"/>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l="35273" t="56476" r="51025"/>
          <a:stretch/>
        </p:blipFill>
        <p:spPr>
          <a:xfrm flipH="1">
            <a:off x="7126539" y="2668046"/>
            <a:ext cx="2254066" cy="4545918"/>
          </a:xfrm>
          <a:prstGeom prst="rect">
            <a:avLst/>
          </a:prstGeom>
        </p:spPr>
      </p:pic>
      <p:pic>
        <p:nvPicPr>
          <p:cNvPr id="3" name="Picture 2">
            <a:extLst>
              <a:ext uri="{FF2B5EF4-FFF2-40B4-BE49-F238E27FC236}">
                <a16:creationId xmlns="" xmlns:a16="http://schemas.microsoft.com/office/drawing/2014/main" id="{863A009C-5E62-5826-3B0B-E3103737C226}"/>
              </a:ext>
            </a:extLst>
          </p:cNvPr>
          <p:cNvPicPr>
            <a:picLocks noChangeAspect="1"/>
          </p:cNvPicPr>
          <p:nvPr/>
        </p:nvPicPr>
        <p:blipFill>
          <a:blip r:embed="rId7"/>
          <a:stretch>
            <a:fillRect/>
          </a:stretch>
        </p:blipFill>
        <p:spPr>
          <a:xfrm rot="21360152">
            <a:off x="1775143" y="2630288"/>
            <a:ext cx="6003557" cy="2249619"/>
          </a:xfrm>
          <a:prstGeom prst="rect">
            <a:avLst/>
          </a:prstGeom>
        </p:spPr>
      </p:pic>
    </p:spTree>
    <p:extLst>
      <p:ext uri="{BB962C8B-B14F-4D97-AF65-F5344CB8AC3E}">
        <p14:creationId xmlns:p14="http://schemas.microsoft.com/office/powerpoint/2010/main" val="17220389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256936" y="287677"/>
            <a:ext cx="8741591"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 xmlns:a16="http://schemas.microsoft.com/office/drawing/2014/main" id="{17758983-1060-F5E8-2964-6CB29DBD49DA}"/>
              </a:ext>
            </a:extLst>
          </p:cNvPr>
          <p:cNvGrpSpPr/>
          <p:nvPr/>
        </p:nvGrpSpPr>
        <p:grpSpPr>
          <a:xfrm>
            <a:off x="286262" y="292213"/>
            <a:ext cx="8460696" cy="4241686"/>
            <a:chOff x="381683" y="292215"/>
            <a:chExt cx="11280928" cy="2611894"/>
          </a:xfrm>
        </p:grpSpPr>
        <p:pic>
          <p:nvPicPr>
            <p:cNvPr id="3" name="图片 38">
              <a:extLst>
                <a:ext uri="{FF2B5EF4-FFF2-40B4-BE49-F238E27FC236}">
                  <a16:creationId xmlns=""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 xmlns:a16="http://schemas.microsoft.com/office/drawing/2014/main" id="{B1489F83-C3E0-5184-CECA-AB7256E5D9DA}"/>
                </a:ext>
              </a:extLst>
            </p:cNvPr>
            <p:cNvSpPr txBox="1"/>
            <p:nvPr/>
          </p:nvSpPr>
          <p:spPr>
            <a:xfrm>
              <a:off x="739588" y="660652"/>
              <a:ext cx="10766611" cy="18762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Tìm các tính từ trong câu dưới đây và nêu tác dụng của chúng.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Bạn ơi, những chú chim xinh đẹp, hót hay, bầy hươu nai hiền lành, ngoan ngoãn cần thiên nhiên bao la và bầu trời tự do, khoáng đãng thì lại bị nhốt trong lồng, trong chuồng.</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cxnSp>
        <p:nvCxnSpPr>
          <p:cNvPr id="10" name="Straight Connector 9">
            <a:extLst>
              <a:ext uri="{FF2B5EF4-FFF2-40B4-BE49-F238E27FC236}">
                <a16:creationId xmlns="" xmlns:a16="http://schemas.microsoft.com/office/drawing/2014/main" id="{D9471054-FE69-3DA3-F086-18E4A27C71CF}"/>
              </a:ext>
            </a:extLst>
          </p:cNvPr>
          <p:cNvCxnSpPr/>
          <p:nvPr/>
        </p:nvCxnSpPr>
        <p:spPr>
          <a:xfrm>
            <a:off x="3936206" y="2371725"/>
            <a:ext cx="10858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58F00A2-A07C-9833-974D-005A09DA8503}"/>
              </a:ext>
            </a:extLst>
          </p:cNvPr>
          <p:cNvCxnSpPr>
            <a:cxnSpLocks/>
          </p:cNvCxnSpPr>
          <p:nvPr/>
        </p:nvCxnSpPr>
        <p:spPr>
          <a:xfrm>
            <a:off x="1414463" y="2857500"/>
            <a:ext cx="157876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BE526AF6-2B2A-F87F-40F9-E00D749675FC}"/>
              </a:ext>
            </a:extLst>
          </p:cNvPr>
          <p:cNvCxnSpPr>
            <a:cxnSpLocks/>
          </p:cNvCxnSpPr>
          <p:nvPr/>
        </p:nvCxnSpPr>
        <p:spPr>
          <a:xfrm>
            <a:off x="7800975" y="2847975"/>
            <a:ext cx="72866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1E65637-AADA-D945-C839-102D77B36DA3}"/>
              </a:ext>
            </a:extLst>
          </p:cNvPr>
          <p:cNvCxnSpPr>
            <a:cxnSpLocks/>
          </p:cNvCxnSpPr>
          <p:nvPr/>
        </p:nvCxnSpPr>
        <p:spPr>
          <a:xfrm>
            <a:off x="650081" y="3352800"/>
            <a:ext cx="161448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SAI">
            <a:extLst>
              <a:ext uri="{FF2B5EF4-FFF2-40B4-BE49-F238E27FC236}">
                <a16:creationId xmlns="" xmlns:a16="http://schemas.microsoft.com/office/drawing/2014/main" id="{2EAA5309-8E94-1881-A3B4-B8194D48C66F}"/>
              </a:ext>
            </a:extLst>
          </p:cNvPr>
          <p:cNvSpPr/>
          <p:nvPr/>
        </p:nvSpPr>
        <p:spPr>
          <a:xfrm>
            <a:off x="743462" y="4149081"/>
            <a:ext cx="7636157" cy="217552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Các tính từ giúp các sự vật được miêu tả trở nên rõ ràng hơn, sinh động hơn, mang lại nhiều thông tin hơn.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913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256936" y="287677"/>
            <a:ext cx="8741591"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 xmlns:a16="http://schemas.microsoft.com/office/drawing/2014/main" id="{17758983-1060-F5E8-2964-6CB29DBD49DA}"/>
              </a:ext>
            </a:extLst>
          </p:cNvPr>
          <p:cNvGrpSpPr/>
          <p:nvPr/>
        </p:nvGrpSpPr>
        <p:grpSpPr>
          <a:xfrm>
            <a:off x="336269" y="406513"/>
            <a:ext cx="8460696" cy="2308112"/>
            <a:chOff x="381683" y="292215"/>
            <a:chExt cx="11280928" cy="2611894"/>
          </a:xfrm>
        </p:grpSpPr>
        <p:pic>
          <p:nvPicPr>
            <p:cNvPr id="3" name="图片 38">
              <a:extLst>
                <a:ext uri="{FF2B5EF4-FFF2-40B4-BE49-F238E27FC236}">
                  <a16:creationId xmlns="" xmlns:a16="http://schemas.microsoft.com/office/drawing/2014/main" id="{D1379530-ECEA-1499-0A80-EA6E141735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5"/>
              <a:ext cx="11280928" cy="2611894"/>
            </a:xfrm>
            <a:prstGeom prst="rect">
              <a:avLst/>
            </a:prstGeom>
          </p:spPr>
        </p:pic>
        <p:sp>
          <p:nvSpPr>
            <p:cNvPr id="4" name="TextBox 3">
              <a:extLst>
                <a:ext uri="{FF2B5EF4-FFF2-40B4-BE49-F238E27FC236}">
                  <a16:creationId xmlns="" xmlns:a16="http://schemas.microsoft.com/office/drawing/2014/main" id="{B1489F83-C3E0-5184-CECA-AB7256E5D9DA}"/>
                </a:ext>
              </a:extLst>
            </p:cNvPr>
            <p:cNvSpPr txBox="1"/>
            <p:nvPr/>
          </p:nvSpPr>
          <p:spPr>
            <a:xfrm>
              <a:off x="739589" y="660652"/>
              <a:ext cx="10423712" cy="1358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tính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thay</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thế</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cho</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bao la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endParaRPr kumimoji="0" lang="en-US" sz="3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7" name="SAI">
            <a:extLst>
              <a:ext uri="{FF2B5EF4-FFF2-40B4-BE49-F238E27FC236}">
                <a16:creationId xmlns="" xmlns:a16="http://schemas.microsoft.com/office/drawing/2014/main" id="{2EAA5309-8E94-1881-A3B4-B8194D48C66F}"/>
              </a:ext>
            </a:extLst>
          </p:cNvPr>
          <p:cNvSpPr/>
          <p:nvPr/>
        </p:nvSpPr>
        <p:spPr>
          <a:xfrm>
            <a:off x="779181" y="3505201"/>
            <a:ext cx="7636157" cy="2156047"/>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rPr>
              <a:t>Tính từ có thể thay thế cho từ “bao la” là</a:t>
            </a:r>
            <a:r>
              <a:rPr lang="en-US" sz="3600" b="1" dirty="0">
                <a:solidFill>
                  <a:srgbClr val="002060"/>
                </a:solidFill>
                <a:latin typeface="Cambria" panose="02040503050406030204" pitchFamily="18" charset="0"/>
                <a:ea typeface="Cambria" panose="02040503050406030204" pitchFamily="18" charset="0"/>
              </a:rPr>
              <a:t>:</a:t>
            </a:r>
            <a:r>
              <a:rPr lang="vi-VN" sz="3600" b="1" dirty="0">
                <a:solidFill>
                  <a:srgbClr val="00206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rộng lớn, khoáng đạt, mênh mông…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6802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97C40002-A7C2-3985-FCC0-7373BC52A6DC}"/>
              </a:ext>
            </a:extLst>
          </p:cNvPr>
          <p:cNvPicPr>
            <a:picLocks noChangeAspect="1"/>
          </p:cNvPicPr>
          <p:nvPr/>
        </p:nvPicPr>
        <p:blipFill>
          <a:blip r:embed="rId2">
            <a:extLst>
              <a:ext uri="{96DAC541-7B7A-43D3-8B79-37D633B846F1}">
                <asvg:svgBlip xmlns="" xmlns:asvg="http://schemas.microsoft.com/office/drawing/2016/SVG/main" r:embed="rId4"/>
              </a:ext>
            </a:extLst>
          </a:blip>
          <a:stretch>
            <a:fillRect/>
          </a:stretch>
        </p:blipFill>
        <p:spPr>
          <a:xfrm>
            <a:off x="5697370" y="2576946"/>
            <a:ext cx="3024512" cy="3819899"/>
          </a:xfrm>
          <a:prstGeom prst="rect">
            <a:avLst/>
          </a:prstGeom>
        </p:spPr>
      </p:pic>
      <p:pic>
        <p:nvPicPr>
          <p:cNvPr id="5" name="Picture 4">
            <a:extLst>
              <a:ext uri="{FF2B5EF4-FFF2-40B4-BE49-F238E27FC236}">
                <a16:creationId xmlns:a16="http://schemas.microsoft.com/office/drawing/2014/main" xmlns="" id="{D86F2EF0-28C3-4A5A-A365-4C6241879750}"/>
              </a:ext>
            </a:extLst>
          </p:cNvPr>
          <p:cNvPicPr>
            <a:picLocks noChangeAspect="1"/>
          </p:cNvPicPr>
          <p:nvPr/>
        </p:nvPicPr>
        <p:blipFill>
          <a:blip r:embed="rId5"/>
          <a:stretch>
            <a:fillRect/>
          </a:stretch>
        </p:blipFill>
        <p:spPr>
          <a:xfrm>
            <a:off x="251520" y="757556"/>
            <a:ext cx="6044708" cy="5639289"/>
          </a:xfrm>
          <a:prstGeom prst="rect">
            <a:avLst/>
          </a:prstGeom>
        </p:spPr>
      </p:pic>
    </p:spTree>
    <p:extLst>
      <p:ext uri="{BB962C8B-B14F-4D97-AF65-F5344CB8AC3E}">
        <p14:creationId xmlns:p14="http://schemas.microsoft.com/office/powerpoint/2010/main" val="3465773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 xmlns:a16="http://schemas.microsoft.com/office/drawing/2014/main" id="{2AABA2E1-9F91-5B1E-03FF-5B9C1473B9E8}"/>
              </a:ext>
            </a:extLst>
          </p:cNvPr>
          <p:cNvGrpSpPr/>
          <p:nvPr/>
        </p:nvGrpSpPr>
        <p:grpSpPr>
          <a:xfrm>
            <a:off x="3851973" y="3832392"/>
            <a:ext cx="2475245" cy="1411750"/>
            <a:chOff x="6175997" y="1633843"/>
            <a:chExt cx="2024283" cy="1411750"/>
          </a:xfrm>
        </p:grpSpPr>
        <p:grpSp>
          <p:nvGrpSpPr>
            <p:cNvPr id="110" name="Group 109">
              <a:extLst>
                <a:ext uri="{FF2B5EF4-FFF2-40B4-BE49-F238E27FC236}">
                  <a16:creationId xmlns=""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algn="ctr" defTabSz="914446">
                  <a:defRPr/>
                </a:pPr>
                <a:endParaRPr lang="en-US" sz="2400" kern="0">
                  <a:solidFill>
                    <a:prstClr val="black"/>
                  </a:solidFill>
                  <a:latin typeface="字魂59号-创粗黑" panose="020F0502020204030204"/>
                  <a:cs typeface="Calibri Light"/>
                </a:endParaRPr>
              </a:p>
            </p:txBody>
          </p:sp>
          <p:sp>
            <p:nvSpPr>
              <p:cNvPr id="114" name="TextBox 60">
                <a:extLst>
                  <a:ext uri="{FF2B5EF4-FFF2-40B4-BE49-F238E27FC236}">
                    <a16:creationId xmlns=""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algn="ctr" defTabSz="914263">
                  <a:defRPr/>
                </a:pPr>
                <a:r>
                  <a:rPr lang="en-US" sz="4000" b="1" kern="0" spc="150" dirty="0">
                    <a:solidFill>
                      <a:srgbClr val="EB859B">
                        <a:lumMod val="75000"/>
                      </a:srgbClr>
                    </a:solidFill>
                    <a:latin typeface="#9Slide07 SVNNexa Rust Slab Bla" panose="020B0606040200020203" pitchFamily="34" charset="0"/>
                    <a:cs typeface="Calibri Light"/>
                    <a:sym typeface="+mn-lt"/>
                  </a:rPr>
                  <a:t>PLAY</a:t>
                </a:r>
              </a:p>
            </p:txBody>
          </p:sp>
        </p:grpSp>
        <p:sp>
          <p:nvSpPr>
            <p:cNvPr id="111" name="Heart 110">
              <a:extLst>
                <a:ext uri="{FF2B5EF4-FFF2-40B4-BE49-F238E27FC236}">
                  <a16:creationId xmlns=""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algn="ctr" defTabSz="914446">
                <a:defRPr/>
              </a:pPr>
              <a:endParaRPr lang="en-US" sz="14001" kern="0">
                <a:solidFill>
                  <a:prstClr val="white"/>
                </a:solidFill>
                <a:latin typeface="字魂59号-创粗黑" panose="020F0502020204030204"/>
                <a:cs typeface="Calibri Light"/>
              </a:endParaRPr>
            </a:p>
          </p:txBody>
        </p:sp>
        <p:sp>
          <p:nvSpPr>
            <p:cNvPr id="112" name="Heart 111">
              <a:extLst>
                <a:ext uri="{FF2B5EF4-FFF2-40B4-BE49-F238E27FC236}">
                  <a16:creationId xmlns=""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algn="ctr" defTabSz="914446">
                <a:defRPr/>
              </a:pPr>
              <a:endParaRPr lang="en-US" sz="14001" kern="0">
                <a:solidFill>
                  <a:prstClr val="white"/>
                </a:solidFill>
                <a:latin typeface="字魂59号-创粗黑" panose="020F0502020204030204"/>
                <a:cs typeface="Calibri Light"/>
              </a:endParaRPr>
            </a:p>
          </p:txBody>
        </p:sp>
      </p:grpSp>
      <p:sp>
        <p:nvSpPr>
          <p:cNvPr id="117" name="Freeform: Shape 116">
            <a:extLst>
              <a:ext uri="{FF2B5EF4-FFF2-40B4-BE49-F238E27FC236}">
                <a16:creationId xmlns="" xmlns:a16="http://schemas.microsoft.com/office/drawing/2014/main" id="{E585071C-CFDC-9F9E-4462-8E1812E6420A}"/>
              </a:ext>
            </a:extLst>
          </p:cNvPr>
          <p:cNvSpPr/>
          <p:nvPr/>
        </p:nvSpPr>
        <p:spPr>
          <a:xfrm>
            <a:off x="3561702" y="3737620"/>
            <a:ext cx="191905"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18" name="Freeform: Shape 117">
            <a:extLst>
              <a:ext uri="{FF2B5EF4-FFF2-40B4-BE49-F238E27FC236}">
                <a16:creationId xmlns="" xmlns:a16="http://schemas.microsoft.com/office/drawing/2014/main" id="{A2884937-DF7C-A3A3-0890-FB8A60CA4D39}"/>
              </a:ext>
            </a:extLst>
          </p:cNvPr>
          <p:cNvSpPr/>
          <p:nvPr/>
        </p:nvSpPr>
        <p:spPr>
          <a:xfrm>
            <a:off x="6918824" y="417845"/>
            <a:ext cx="191905"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19" name="Freeform: Shape 118">
            <a:extLst>
              <a:ext uri="{FF2B5EF4-FFF2-40B4-BE49-F238E27FC236}">
                <a16:creationId xmlns="" xmlns:a16="http://schemas.microsoft.com/office/drawing/2014/main" id="{A0117876-D731-88B9-ED32-066CCDDE73AC}"/>
              </a:ext>
            </a:extLst>
          </p:cNvPr>
          <p:cNvSpPr/>
          <p:nvPr/>
        </p:nvSpPr>
        <p:spPr>
          <a:xfrm>
            <a:off x="7665412" y="546836"/>
            <a:ext cx="2079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0" name="Freeform: Shape 119">
            <a:extLst>
              <a:ext uri="{FF2B5EF4-FFF2-40B4-BE49-F238E27FC236}">
                <a16:creationId xmlns="" xmlns:a16="http://schemas.microsoft.com/office/drawing/2014/main" id="{06CF929E-46B1-D189-CAFB-071265F7D8E8}"/>
              </a:ext>
            </a:extLst>
          </p:cNvPr>
          <p:cNvSpPr/>
          <p:nvPr/>
        </p:nvSpPr>
        <p:spPr>
          <a:xfrm>
            <a:off x="8064325" y="6217741"/>
            <a:ext cx="179324"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1" name="Freeform: Shape 120">
            <a:extLst>
              <a:ext uri="{FF2B5EF4-FFF2-40B4-BE49-F238E27FC236}">
                <a16:creationId xmlns="" xmlns:a16="http://schemas.microsoft.com/office/drawing/2014/main" id="{654CDD61-1065-4CFD-75F9-BE6DF2679D5F}"/>
              </a:ext>
            </a:extLst>
          </p:cNvPr>
          <p:cNvSpPr/>
          <p:nvPr/>
        </p:nvSpPr>
        <p:spPr>
          <a:xfrm>
            <a:off x="1530403" y="1188079"/>
            <a:ext cx="251177"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2" name="Freeform: Shape 121">
            <a:extLst>
              <a:ext uri="{FF2B5EF4-FFF2-40B4-BE49-F238E27FC236}">
                <a16:creationId xmlns="" xmlns:a16="http://schemas.microsoft.com/office/drawing/2014/main" id="{425300FC-40A0-F836-A0F0-266B09A95782}"/>
              </a:ext>
            </a:extLst>
          </p:cNvPr>
          <p:cNvSpPr/>
          <p:nvPr/>
        </p:nvSpPr>
        <p:spPr>
          <a:xfrm>
            <a:off x="8722564" y="2446368"/>
            <a:ext cx="191905"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3" name="Freeform: Shape 122">
            <a:extLst>
              <a:ext uri="{FF2B5EF4-FFF2-40B4-BE49-F238E27FC236}">
                <a16:creationId xmlns="" xmlns:a16="http://schemas.microsoft.com/office/drawing/2014/main" id="{AE05CB05-33A6-E0CE-A988-7548CE06D1AD}"/>
              </a:ext>
            </a:extLst>
          </p:cNvPr>
          <p:cNvSpPr/>
          <p:nvPr/>
        </p:nvSpPr>
        <p:spPr>
          <a:xfrm>
            <a:off x="2010406" y="4256278"/>
            <a:ext cx="2079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4" name="Freeform: Shape 123">
            <a:extLst>
              <a:ext uri="{FF2B5EF4-FFF2-40B4-BE49-F238E27FC236}">
                <a16:creationId xmlns="" xmlns:a16="http://schemas.microsoft.com/office/drawing/2014/main" id="{6DB8B86D-BB1F-1A2C-1E74-BE7B1AC39508}"/>
              </a:ext>
            </a:extLst>
          </p:cNvPr>
          <p:cNvSpPr/>
          <p:nvPr/>
        </p:nvSpPr>
        <p:spPr>
          <a:xfrm>
            <a:off x="870511" y="5801175"/>
            <a:ext cx="179324"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5" name="Freeform: Shape 124">
            <a:extLst>
              <a:ext uri="{FF2B5EF4-FFF2-40B4-BE49-F238E27FC236}">
                <a16:creationId xmlns="" xmlns:a16="http://schemas.microsoft.com/office/drawing/2014/main" id="{FE7C6FAC-01FF-D1EF-8807-6C45F1D6C310}"/>
              </a:ext>
            </a:extLst>
          </p:cNvPr>
          <p:cNvSpPr/>
          <p:nvPr/>
        </p:nvSpPr>
        <p:spPr>
          <a:xfrm>
            <a:off x="174502" y="5058855"/>
            <a:ext cx="251177"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6" name="Freeform: Shape 125">
            <a:extLst>
              <a:ext uri="{FF2B5EF4-FFF2-40B4-BE49-F238E27FC236}">
                <a16:creationId xmlns="" xmlns:a16="http://schemas.microsoft.com/office/drawing/2014/main" id="{AA452CF0-1107-5724-F4B1-36A3CF5DCEA1}"/>
              </a:ext>
            </a:extLst>
          </p:cNvPr>
          <p:cNvSpPr/>
          <p:nvPr/>
        </p:nvSpPr>
        <p:spPr>
          <a:xfrm>
            <a:off x="3067558" y="6155810"/>
            <a:ext cx="191905"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7" name="Freeform: Shape 126">
            <a:extLst>
              <a:ext uri="{FF2B5EF4-FFF2-40B4-BE49-F238E27FC236}">
                <a16:creationId xmlns="" xmlns:a16="http://schemas.microsoft.com/office/drawing/2014/main" id="{A6FBA260-8BC9-A752-BF2E-2B96BFECCEFF}"/>
              </a:ext>
            </a:extLst>
          </p:cNvPr>
          <p:cNvSpPr/>
          <p:nvPr/>
        </p:nvSpPr>
        <p:spPr>
          <a:xfrm>
            <a:off x="1293268" y="534700"/>
            <a:ext cx="2079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8" name="Freeform: Shape 127">
            <a:extLst>
              <a:ext uri="{FF2B5EF4-FFF2-40B4-BE49-F238E27FC236}">
                <a16:creationId xmlns="" xmlns:a16="http://schemas.microsoft.com/office/drawing/2014/main" id="{125E188F-5BEB-A884-0DF1-DE8C97DEC5D7}"/>
              </a:ext>
            </a:extLst>
          </p:cNvPr>
          <p:cNvSpPr/>
          <p:nvPr/>
        </p:nvSpPr>
        <p:spPr>
          <a:xfrm>
            <a:off x="3888055" y="2073614"/>
            <a:ext cx="179324"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29" name="Freeform: Shape 128">
            <a:extLst>
              <a:ext uri="{FF2B5EF4-FFF2-40B4-BE49-F238E27FC236}">
                <a16:creationId xmlns="" xmlns:a16="http://schemas.microsoft.com/office/drawing/2014/main" id="{18CF4A0F-3DAD-770E-9BA1-DB755FE77599}"/>
              </a:ext>
            </a:extLst>
          </p:cNvPr>
          <p:cNvSpPr/>
          <p:nvPr/>
        </p:nvSpPr>
        <p:spPr>
          <a:xfrm>
            <a:off x="1928995" y="157972"/>
            <a:ext cx="251177"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0" name="Freeform: Shape 129">
            <a:extLst>
              <a:ext uri="{FF2B5EF4-FFF2-40B4-BE49-F238E27FC236}">
                <a16:creationId xmlns="" xmlns:a16="http://schemas.microsoft.com/office/drawing/2014/main" id="{57BBB5FD-3CB1-734D-7431-F712C3EB5754}"/>
              </a:ext>
            </a:extLst>
          </p:cNvPr>
          <p:cNvSpPr/>
          <p:nvPr/>
        </p:nvSpPr>
        <p:spPr>
          <a:xfrm>
            <a:off x="4342184" y="3174798"/>
            <a:ext cx="191905"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1" name="Freeform: Shape 130">
            <a:extLst>
              <a:ext uri="{FF2B5EF4-FFF2-40B4-BE49-F238E27FC236}">
                <a16:creationId xmlns="" xmlns:a16="http://schemas.microsoft.com/office/drawing/2014/main" id="{8EA7C7FE-2E4B-66A3-1971-799589A4B57E}"/>
              </a:ext>
            </a:extLst>
          </p:cNvPr>
          <p:cNvSpPr/>
          <p:nvPr/>
        </p:nvSpPr>
        <p:spPr>
          <a:xfrm>
            <a:off x="7560270" y="3544200"/>
            <a:ext cx="2079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2" name="Freeform: Shape 131">
            <a:extLst>
              <a:ext uri="{FF2B5EF4-FFF2-40B4-BE49-F238E27FC236}">
                <a16:creationId xmlns="" xmlns:a16="http://schemas.microsoft.com/office/drawing/2014/main" id="{3E9B4606-3799-B804-E96F-E69DF08986CE}"/>
              </a:ext>
            </a:extLst>
          </p:cNvPr>
          <p:cNvSpPr/>
          <p:nvPr/>
        </p:nvSpPr>
        <p:spPr>
          <a:xfrm>
            <a:off x="6420375" y="5089097"/>
            <a:ext cx="179324"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3" name="Freeform: Shape 132">
            <a:extLst>
              <a:ext uri="{FF2B5EF4-FFF2-40B4-BE49-F238E27FC236}">
                <a16:creationId xmlns="" xmlns:a16="http://schemas.microsoft.com/office/drawing/2014/main" id="{886693FB-091B-9340-CA54-FBF6D494D052}"/>
              </a:ext>
            </a:extLst>
          </p:cNvPr>
          <p:cNvSpPr/>
          <p:nvPr/>
        </p:nvSpPr>
        <p:spPr>
          <a:xfrm>
            <a:off x="6510037" y="4280129"/>
            <a:ext cx="251177"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134" name="Freeform: Shape 133">
            <a:extLst>
              <a:ext uri="{FF2B5EF4-FFF2-40B4-BE49-F238E27FC236}">
                <a16:creationId xmlns="" xmlns:a16="http://schemas.microsoft.com/office/drawing/2014/main" id="{086B5472-27F3-9237-395C-86F1451E1427}"/>
              </a:ext>
            </a:extLst>
          </p:cNvPr>
          <p:cNvSpPr/>
          <p:nvPr/>
        </p:nvSpPr>
        <p:spPr>
          <a:xfrm>
            <a:off x="8617422" y="5443732"/>
            <a:ext cx="191905"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53926" y="1643125"/>
            <a:ext cx="3409670" cy="4912859"/>
          </a:xfrm>
          <a:prstGeom prst="rect">
            <a:avLst/>
          </a:prstGeom>
        </p:spPr>
      </p:pic>
      <p:sp>
        <p:nvSpPr>
          <p:cNvPr id="115" name="Heart 114">
            <a:extLst>
              <a:ext uri="{FF2B5EF4-FFF2-40B4-BE49-F238E27FC236}">
                <a16:creationId xmlns="" xmlns:a16="http://schemas.microsoft.com/office/drawing/2014/main" id="{BBD15633-803F-6099-02B0-24F80328D2D3}"/>
              </a:ext>
            </a:extLst>
          </p:cNvPr>
          <p:cNvSpPr/>
          <p:nvPr/>
        </p:nvSpPr>
        <p:spPr>
          <a:xfrm rot="1031135">
            <a:off x="539421" y="1736386"/>
            <a:ext cx="1715596"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xmlns="" sd="2899829388">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k:type>
                    <ask:lineSketchScribble/>
                  </ask:type>
                </ask:lineSketchStyleProps>
              </a:ext>
            </a:extLst>
          </a:ln>
          <a:effectLst/>
        </p:spPr>
        <p:txBody>
          <a:bodyPr rtlCol="0" anchor="ctr"/>
          <a:lstStyle/>
          <a:p>
            <a:pPr algn="ctr" defTabSz="914446">
              <a:defRPr/>
            </a:pPr>
            <a:endParaRPr lang="en-US" sz="14001" kern="0">
              <a:solidFill>
                <a:prstClr val="white"/>
              </a:solidFill>
              <a:latin typeface="字魂59号-创粗黑" panose="020F0502020204030204"/>
              <a:cs typeface="Calibri Light"/>
            </a:endParaRPr>
          </a:p>
        </p:txBody>
      </p:sp>
      <p:pic>
        <p:nvPicPr>
          <p:cNvPr id="62" name="图片 24"/>
          <p:cNvPicPr>
            <a:picLocks noChangeAspect="1"/>
          </p:cNvPicPr>
          <p:nvPr/>
        </p:nvPicPr>
        <p:blipFill rotWithShape="1">
          <a:blip r:embed="rId4"/>
          <a:srcRect l="8274"/>
          <a:stretch/>
        </p:blipFill>
        <p:spPr>
          <a:xfrm>
            <a:off x="7709394" y="3150478"/>
            <a:ext cx="1638356" cy="370752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30" y="5179635"/>
            <a:ext cx="9245330" cy="1724624"/>
          </a:xfrm>
          <a:prstGeom prst="rect">
            <a:avLst/>
          </a:prstGeom>
        </p:spPr>
      </p:pic>
      <p:pic>
        <p:nvPicPr>
          <p:cNvPr id="4" name="Picture 3">
            <a:extLst>
              <a:ext uri="{FF2B5EF4-FFF2-40B4-BE49-F238E27FC236}">
                <a16:creationId xmlns="" xmlns:a16="http://schemas.microsoft.com/office/drawing/2014/main" id="{B2D324A5-D704-607A-F768-893221F5F7A4}"/>
              </a:ext>
            </a:extLst>
          </p:cNvPr>
          <p:cNvPicPr>
            <a:picLocks noChangeAspect="1"/>
          </p:cNvPicPr>
          <p:nvPr/>
        </p:nvPicPr>
        <p:blipFill>
          <a:blip r:embed="rId6"/>
          <a:stretch>
            <a:fillRect/>
          </a:stretch>
        </p:blipFill>
        <p:spPr>
          <a:xfrm>
            <a:off x="1472506" y="123825"/>
            <a:ext cx="6813351" cy="6858000"/>
          </a:xfrm>
          <a:prstGeom prst="rect">
            <a:avLst/>
          </a:prstGeom>
        </p:spPr>
      </p:pic>
    </p:spTree>
    <p:extLst>
      <p:ext uri="{BB962C8B-B14F-4D97-AF65-F5344CB8AC3E}">
        <p14:creationId xmlns:p14="http://schemas.microsoft.com/office/powerpoint/2010/main" val="143094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 name="Graphic 559">
            <a:extLst>
              <a:ext uri="{FF2B5EF4-FFF2-40B4-BE49-F238E27FC236}">
                <a16:creationId xmlns="" xmlns:a16="http://schemas.microsoft.com/office/drawing/2014/main" id="{874D4B95-15CF-41F6-B0E2-F92CE56FC21F}"/>
              </a:ext>
            </a:extLst>
          </p:cNvPr>
          <p:cNvGrpSpPr/>
          <p:nvPr/>
        </p:nvGrpSpPr>
        <p:grpSpPr>
          <a:xfrm rot="11000573">
            <a:off x="6644650" y="-303094"/>
            <a:ext cx="3147039" cy="2048959"/>
            <a:chOff x="5295567" y="3083292"/>
            <a:chExt cx="4196052" cy="2048959"/>
          </a:xfrm>
          <a:solidFill>
            <a:srgbClr val="BDD7EE"/>
          </a:solidFill>
        </p:grpSpPr>
        <p:sp>
          <p:nvSpPr>
            <p:cNvPr id="324" name="Freeform: Shape 323">
              <a:extLst>
                <a:ext uri="{FF2B5EF4-FFF2-40B4-BE49-F238E27FC236}">
                  <a16:creationId xmlns=""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libri Light"/>
              </a:endParaRPr>
            </a:p>
          </p:txBody>
        </p:sp>
        <p:sp>
          <p:nvSpPr>
            <p:cNvPr id="325" name="Freeform: Shape 324">
              <a:extLst>
                <a:ext uri="{FF2B5EF4-FFF2-40B4-BE49-F238E27FC236}">
                  <a16:creationId xmlns=""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libri Light"/>
              </a:endParaRPr>
            </a:p>
          </p:txBody>
        </p:sp>
      </p:grpSp>
      <p:sp>
        <p:nvSpPr>
          <p:cNvPr id="311" name="TextBox 310">
            <a:extLst>
              <a:ext uri="{FF2B5EF4-FFF2-40B4-BE49-F238E27FC236}">
                <a16:creationId xmlns="" xmlns:a16="http://schemas.microsoft.com/office/drawing/2014/main" id="{7A2113D9-4E18-444F-8D91-D6880BC8C443}"/>
              </a:ext>
            </a:extLst>
          </p:cNvPr>
          <p:cNvSpPr txBox="1"/>
          <p:nvPr/>
        </p:nvSpPr>
        <p:spPr>
          <a:xfrm>
            <a:off x="3269017" y="335755"/>
            <a:ext cx="5782039"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914446">
              <a:defRPr/>
            </a:pP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Hãy</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chọn</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bất</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kì</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lá</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thư</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để</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trả</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lời</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câu</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hỏi</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các</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em</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 </a:t>
            </a:r>
            <a:r>
              <a:rPr lang="en-US" sz="3600" dirty="0" err="1">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nhé</a:t>
            </a:r>
            <a:r>
              <a:rPr lang="en-US"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rPr>
              <a:t>!</a:t>
            </a:r>
            <a:endParaRPr lang="th-TH" sz="3600" dirty="0">
              <a:solidFill>
                <a:srgbClr val="E53E3E">
                  <a:lumMod val="50000"/>
                </a:srgbClr>
              </a:solidFill>
              <a:latin typeface="Cambria" panose="02040503050406030204" pitchFamily="18" charset="0"/>
              <a:ea typeface="Cambria" panose="02040503050406030204" pitchFamily="18" charset="0"/>
              <a:cs typeface="DB YangDung X" panose="02000506090000020004" pitchFamily="2" charset="-34"/>
            </a:endParaRPr>
          </a:p>
        </p:txBody>
      </p:sp>
      <p:sp>
        <p:nvSpPr>
          <p:cNvPr id="373" name="Rectangle 372">
            <a:extLst>
              <a:ext uri="{FF2B5EF4-FFF2-40B4-BE49-F238E27FC236}">
                <a16:creationId xmlns="" xmlns:a16="http://schemas.microsoft.com/office/drawing/2014/main" id="{449A5EE4-CED5-5C86-8457-3A9E17A70852}"/>
              </a:ext>
            </a:extLst>
          </p:cNvPr>
          <p:cNvSpPr/>
          <p:nvPr/>
        </p:nvSpPr>
        <p:spPr>
          <a:xfrm rot="1059816">
            <a:off x="3540567" y="-5882330"/>
            <a:ext cx="3988396" cy="4704050"/>
          </a:xfrm>
          <a:prstGeom prst="rect">
            <a:avLst/>
          </a:prstGeom>
          <a:blipFill>
            <a:blip r:embed="rId3"/>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Light"/>
              <a:cs typeface="Calibri Light"/>
            </a:endParaRPr>
          </a:p>
        </p:txBody>
      </p:sp>
      <p:sp>
        <p:nvSpPr>
          <p:cNvPr id="375" name="Rectangle 374">
            <a:extLst>
              <a:ext uri="{FF2B5EF4-FFF2-40B4-BE49-F238E27FC236}">
                <a16:creationId xmlns="" xmlns:a16="http://schemas.microsoft.com/office/drawing/2014/main" id="{5AA2D040-6661-71DC-EF9A-3CEC93665F1F}"/>
              </a:ext>
            </a:extLst>
          </p:cNvPr>
          <p:cNvSpPr/>
          <p:nvPr/>
        </p:nvSpPr>
        <p:spPr>
          <a:xfrm rot="241338">
            <a:off x="1607476" y="6734820"/>
            <a:ext cx="3438238" cy="4885481"/>
          </a:xfrm>
          <a:prstGeom prst="rect">
            <a:avLst/>
          </a:prstGeom>
          <a:blipFill>
            <a:blip r:embed="rId3"/>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Calibri Light"/>
              <a:cs typeface="Calibri Light"/>
            </a:endParaRPr>
          </a:p>
        </p:txBody>
      </p:sp>
      <p:pic>
        <p:nvPicPr>
          <p:cNvPr id="1032" name="Picture 1031">
            <a:hlinkClick r:id="rId4" action="ppaction://hlinksldjump"/>
            <a:extLst>
              <a:ext uri="{FF2B5EF4-FFF2-40B4-BE49-F238E27FC236}">
                <a16:creationId xmlns="" xmlns:a16="http://schemas.microsoft.com/office/drawing/2014/main" id="{6374EF71-B390-BBD8-FBD1-79B33340E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2670">
            <a:off x="27959" y="242841"/>
            <a:ext cx="3362727"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6" action="ppaction://hlinksldjump"/>
            <a:extLst>
              <a:ext uri="{FF2B5EF4-FFF2-40B4-BE49-F238E27FC236}">
                <a16:creationId xmlns="" xmlns:a16="http://schemas.microsoft.com/office/drawing/2014/main" id="{4EB56AA6-8F54-282A-23FF-36BCA9D165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03194">
            <a:off x="3287737" y="988506"/>
            <a:ext cx="2839905"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8" action="ppaction://hlinksldjump"/>
            <a:extLst>
              <a:ext uri="{FF2B5EF4-FFF2-40B4-BE49-F238E27FC236}">
                <a16:creationId xmlns="" xmlns:a16="http://schemas.microsoft.com/office/drawing/2014/main" id="{B3D3DCAC-1C78-89F3-E40B-7C50ED3553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2031" y="3181416"/>
            <a:ext cx="2743210" cy="3521545"/>
          </a:xfrm>
          <a:prstGeom prst="rect">
            <a:avLst/>
          </a:prstGeom>
          <a:ln>
            <a:noFill/>
          </a:ln>
          <a:effectLst>
            <a:outerShdw blurRad="292100" dist="139700" dir="2700000" algn="tl" rotWithShape="0">
              <a:srgbClr val="333333">
                <a:alpha val="65000"/>
              </a:srgbClr>
            </a:outerShdw>
          </a:effectLst>
        </p:spPr>
      </p:pic>
      <p:grpSp>
        <p:nvGrpSpPr>
          <p:cNvPr id="419" name="Graphic 57">
            <a:extLst>
              <a:ext uri="{FF2B5EF4-FFF2-40B4-BE49-F238E27FC236}">
                <a16:creationId xmlns="" xmlns:a16="http://schemas.microsoft.com/office/drawing/2014/main" id="{BB7F632C-13B2-B9DC-D824-0622406CB3E2}"/>
              </a:ext>
            </a:extLst>
          </p:cNvPr>
          <p:cNvGrpSpPr/>
          <p:nvPr/>
        </p:nvGrpSpPr>
        <p:grpSpPr>
          <a:xfrm>
            <a:off x="-6259" y="5240086"/>
            <a:ext cx="2058095" cy="1592274"/>
            <a:chOff x="4157662" y="2400300"/>
            <a:chExt cx="3880989" cy="2057538"/>
          </a:xfrm>
        </p:grpSpPr>
        <p:grpSp>
          <p:nvGrpSpPr>
            <p:cNvPr id="420" name="Graphic 57">
              <a:extLst>
                <a:ext uri="{FF2B5EF4-FFF2-40B4-BE49-F238E27FC236}">
                  <a16:creationId xmlns=""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defTabSz="914446"/>
                <a:endParaRPr lang="th-TH" dirty="0">
                  <a:solidFill>
                    <a:prstClr val="black"/>
                  </a:solidFill>
                  <a:latin typeface="Calibri Light"/>
                </a:endParaRPr>
              </a:p>
            </p:txBody>
          </p:sp>
          <p:grpSp>
            <p:nvGrpSpPr>
              <p:cNvPr id="439" name="Graphic 57">
                <a:extLst>
                  <a:ext uri="{FF2B5EF4-FFF2-40B4-BE49-F238E27FC236}">
                    <a16:creationId xmlns=""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1" name="Freeform: Shape 440">
                  <a:extLst>
                    <a:ext uri="{FF2B5EF4-FFF2-40B4-BE49-F238E27FC236}">
                      <a16:creationId xmlns=""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defTabSz="914446"/>
                  <a:endParaRPr lang="th-TH">
                    <a:solidFill>
                      <a:prstClr val="black"/>
                    </a:solidFill>
                    <a:latin typeface="Calibri Light"/>
                  </a:endParaRPr>
                </a:p>
              </p:txBody>
            </p:sp>
          </p:grpSp>
        </p:grpSp>
        <p:grpSp>
          <p:nvGrpSpPr>
            <p:cNvPr id="421" name="Graphic 57">
              <a:extLst>
                <a:ext uri="{FF2B5EF4-FFF2-40B4-BE49-F238E27FC236}">
                  <a16:creationId xmlns=""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6" name="Freeform: Shape 435">
                  <a:extLst>
                    <a:ext uri="{FF2B5EF4-FFF2-40B4-BE49-F238E27FC236}">
                      <a16:creationId xmlns=""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7" name="Freeform: Shape 436">
                  <a:extLst>
                    <a:ext uri="{FF2B5EF4-FFF2-40B4-BE49-F238E27FC236}">
                      <a16:creationId xmlns=""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defTabSz="914446"/>
                  <a:endParaRPr lang="th-TH">
                    <a:solidFill>
                      <a:prstClr val="black"/>
                    </a:solidFill>
                    <a:latin typeface="Calibri Light"/>
                  </a:endParaRPr>
                </a:p>
              </p:txBody>
            </p:sp>
          </p:grpSp>
          <p:grpSp>
            <p:nvGrpSpPr>
              <p:cNvPr id="427" name="Graphic 57">
                <a:extLst>
                  <a:ext uri="{FF2B5EF4-FFF2-40B4-BE49-F238E27FC236}">
                    <a16:creationId xmlns=""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4" name="Freeform: Shape 433">
                  <a:extLst>
                    <a:ext uri="{FF2B5EF4-FFF2-40B4-BE49-F238E27FC236}">
                      <a16:creationId xmlns=""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defTabSz="914446"/>
                  <a:endParaRPr lang="th-TH">
                    <a:solidFill>
                      <a:prstClr val="black"/>
                    </a:solidFill>
                    <a:latin typeface="Calibri Light"/>
                  </a:endParaRPr>
                </a:p>
              </p:txBody>
            </p:sp>
          </p:grpSp>
          <p:sp>
            <p:nvSpPr>
              <p:cNvPr id="428" name="Freeform: Shape 427">
                <a:extLst>
                  <a:ext uri="{FF2B5EF4-FFF2-40B4-BE49-F238E27FC236}">
                    <a16:creationId xmlns=""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defTabSz="914446"/>
                <a:endParaRPr lang="th-TH">
                  <a:solidFill>
                    <a:prstClr val="black"/>
                  </a:solidFill>
                  <a:latin typeface="Calibri Light"/>
                </a:endParaRPr>
              </a:p>
            </p:txBody>
          </p:sp>
          <p:grpSp>
            <p:nvGrpSpPr>
              <p:cNvPr id="429" name="Graphic 57">
                <a:extLst>
                  <a:ext uri="{FF2B5EF4-FFF2-40B4-BE49-F238E27FC236}">
                    <a16:creationId xmlns=""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32" name="Freeform: Shape 431">
                  <a:extLst>
                    <a:ext uri="{FF2B5EF4-FFF2-40B4-BE49-F238E27FC236}">
                      <a16:creationId xmlns=""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defTabSz="914446"/>
                  <a:endParaRPr lang="th-TH">
                    <a:solidFill>
                      <a:prstClr val="black"/>
                    </a:solidFill>
                    <a:latin typeface="Calibri Light"/>
                  </a:endParaRPr>
                </a:p>
              </p:txBody>
            </p:sp>
          </p:grpSp>
          <p:sp>
            <p:nvSpPr>
              <p:cNvPr id="430" name="Freeform: Shape 429">
                <a:extLst>
                  <a:ext uri="{FF2B5EF4-FFF2-40B4-BE49-F238E27FC236}">
                    <a16:creationId xmlns=""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defTabSz="914446"/>
                <a:endParaRPr lang="th-TH">
                  <a:solidFill>
                    <a:prstClr val="black"/>
                  </a:solidFill>
                  <a:latin typeface="Calibri Light"/>
                </a:endParaRPr>
              </a:p>
            </p:txBody>
          </p:sp>
        </p:grpSp>
        <p:grpSp>
          <p:nvGrpSpPr>
            <p:cNvPr id="422" name="Graphic 57">
              <a:extLst>
                <a:ext uri="{FF2B5EF4-FFF2-40B4-BE49-F238E27FC236}">
                  <a16:creationId xmlns=""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24" name="Freeform: Shape 423">
                <a:extLst>
                  <a:ext uri="{FF2B5EF4-FFF2-40B4-BE49-F238E27FC236}">
                    <a16:creationId xmlns=""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25" name="Freeform: Shape 424">
                <a:extLst>
                  <a:ext uri="{FF2B5EF4-FFF2-40B4-BE49-F238E27FC236}">
                    <a16:creationId xmlns=""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defTabSz="914446"/>
                <a:endParaRPr lang="th-TH">
                  <a:solidFill>
                    <a:prstClr val="black"/>
                  </a:solidFill>
                  <a:latin typeface="Calibri Light"/>
                </a:endParaRPr>
              </a:p>
            </p:txBody>
          </p:sp>
        </p:grpSp>
      </p:grpSp>
      <p:sp>
        <p:nvSpPr>
          <p:cNvPr id="442" name="Freeform: Shape 441">
            <a:extLst>
              <a:ext uri="{FF2B5EF4-FFF2-40B4-BE49-F238E27FC236}">
                <a16:creationId xmlns="" xmlns:a16="http://schemas.microsoft.com/office/drawing/2014/main" id="{63B5157D-36AD-BF87-2B87-A074ED50C9AC}"/>
              </a:ext>
            </a:extLst>
          </p:cNvPr>
          <p:cNvSpPr/>
          <p:nvPr/>
        </p:nvSpPr>
        <p:spPr>
          <a:xfrm>
            <a:off x="4243047" y="412428"/>
            <a:ext cx="2079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3" name="Freeform: Shape 442">
            <a:extLst>
              <a:ext uri="{FF2B5EF4-FFF2-40B4-BE49-F238E27FC236}">
                <a16:creationId xmlns="" xmlns:a16="http://schemas.microsoft.com/office/drawing/2014/main" id="{23F1E21C-0FA0-5B4F-18CA-CFC1383731DD}"/>
              </a:ext>
            </a:extLst>
          </p:cNvPr>
          <p:cNvSpPr/>
          <p:nvPr/>
        </p:nvSpPr>
        <p:spPr>
          <a:xfrm>
            <a:off x="3009670" y="5081223"/>
            <a:ext cx="179324"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4" name="Freeform: Shape 443">
            <a:extLst>
              <a:ext uri="{FF2B5EF4-FFF2-40B4-BE49-F238E27FC236}">
                <a16:creationId xmlns="" xmlns:a16="http://schemas.microsoft.com/office/drawing/2014/main" id="{77B6138A-3088-4874-1AD0-316FD8EAD77B}"/>
              </a:ext>
            </a:extLst>
          </p:cNvPr>
          <p:cNvSpPr/>
          <p:nvPr/>
        </p:nvSpPr>
        <p:spPr>
          <a:xfrm>
            <a:off x="640672" y="4149466"/>
            <a:ext cx="251177"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5" name="Freeform: Shape 444">
            <a:extLst>
              <a:ext uri="{FF2B5EF4-FFF2-40B4-BE49-F238E27FC236}">
                <a16:creationId xmlns="" xmlns:a16="http://schemas.microsoft.com/office/drawing/2014/main" id="{168203BF-FE97-D5E7-1707-F12BCB284B79}"/>
              </a:ext>
            </a:extLst>
          </p:cNvPr>
          <p:cNvSpPr/>
          <p:nvPr/>
        </p:nvSpPr>
        <p:spPr>
          <a:xfrm>
            <a:off x="4978083" y="5493462"/>
            <a:ext cx="191905"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6" name="Freeform: Shape 445">
            <a:extLst>
              <a:ext uri="{FF2B5EF4-FFF2-40B4-BE49-F238E27FC236}">
                <a16:creationId xmlns="" xmlns:a16="http://schemas.microsoft.com/office/drawing/2014/main" id="{70448DED-05E8-D617-68B1-1885487DA095}"/>
              </a:ext>
            </a:extLst>
          </p:cNvPr>
          <p:cNvSpPr/>
          <p:nvPr/>
        </p:nvSpPr>
        <p:spPr>
          <a:xfrm>
            <a:off x="289396" y="2757224"/>
            <a:ext cx="2079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7" name="Freeform: Shape 446">
            <a:extLst>
              <a:ext uri="{FF2B5EF4-FFF2-40B4-BE49-F238E27FC236}">
                <a16:creationId xmlns="" xmlns:a16="http://schemas.microsoft.com/office/drawing/2014/main" id="{CDA9389C-77A8-3769-E882-C33398FDA7FC}"/>
              </a:ext>
            </a:extLst>
          </p:cNvPr>
          <p:cNvSpPr/>
          <p:nvPr/>
        </p:nvSpPr>
        <p:spPr>
          <a:xfrm>
            <a:off x="1345007" y="668395"/>
            <a:ext cx="179324"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8" name="Freeform: Shape 447">
            <a:extLst>
              <a:ext uri="{FF2B5EF4-FFF2-40B4-BE49-F238E27FC236}">
                <a16:creationId xmlns="" xmlns:a16="http://schemas.microsoft.com/office/drawing/2014/main" id="{A3C3A676-C23A-9E22-068E-C5C48AF1D4FD}"/>
              </a:ext>
            </a:extLst>
          </p:cNvPr>
          <p:cNvSpPr/>
          <p:nvPr/>
        </p:nvSpPr>
        <p:spPr>
          <a:xfrm>
            <a:off x="854470" y="689058"/>
            <a:ext cx="251177"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49" name="Freeform: Shape 448">
            <a:extLst>
              <a:ext uri="{FF2B5EF4-FFF2-40B4-BE49-F238E27FC236}">
                <a16:creationId xmlns="" xmlns:a16="http://schemas.microsoft.com/office/drawing/2014/main" id="{0E148CDE-D579-8D61-72F8-6B695E29765E}"/>
              </a:ext>
            </a:extLst>
          </p:cNvPr>
          <p:cNvSpPr/>
          <p:nvPr/>
        </p:nvSpPr>
        <p:spPr>
          <a:xfrm>
            <a:off x="3670764" y="6230592"/>
            <a:ext cx="191905"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0" name="Freeform: Shape 449">
            <a:extLst>
              <a:ext uri="{FF2B5EF4-FFF2-40B4-BE49-F238E27FC236}">
                <a16:creationId xmlns="" xmlns:a16="http://schemas.microsoft.com/office/drawing/2014/main" id="{F4966025-C2E6-FBA3-496A-ABD3481CEFF2}"/>
              </a:ext>
            </a:extLst>
          </p:cNvPr>
          <p:cNvSpPr/>
          <p:nvPr/>
        </p:nvSpPr>
        <p:spPr>
          <a:xfrm>
            <a:off x="5285416" y="3843838"/>
            <a:ext cx="2079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1" name="Freeform: Shape 450">
            <a:extLst>
              <a:ext uri="{FF2B5EF4-FFF2-40B4-BE49-F238E27FC236}">
                <a16:creationId xmlns="" xmlns:a16="http://schemas.microsoft.com/office/drawing/2014/main" id="{8781BA81-7626-BE72-7D1B-2E86086C9FB5}"/>
              </a:ext>
            </a:extLst>
          </p:cNvPr>
          <p:cNvSpPr/>
          <p:nvPr/>
        </p:nvSpPr>
        <p:spPr>
          <a:xfrm>
            <a:off x="2699050" y="3383800"/>
            <a:ext cx="2079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2" name="Freeform: Shape 451">
            <a:extLst>
              <a:ext uri="{FF2B5EF4-FFF2-40B4-BE49-F238E27FC236}">
                <a16:creationId xmlns="" xmlns:a16="http://schemas.microsoft.com/office/drawing/2014/main" id="{267A8CED-68F9-625F-DD6C-973692191460}"/>
              </a:ext>
            </a:extLst>
          </p:cNvPr>
          <p:cNvSpPr/>
          <p:nvPr/>
        </p:nvSpPr>
        <p:spPr>
          <a:xfrm>
            <a:off x="8203531" y="3519844"/>
            <a:ext cx="2079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defTabSz="914446"/>
            <a:endParaRPr lang="th-TH">
              <a:solidFill>
                <a:prstClr val="black"/>
              </a:solidFill>
              <a:latin typeface="Calibri Light"/>
            </a:endParaRPr>
          </a:p>
        </p:txBody>
      </p:sp>
      <p:sp>
        <p:nvSpPr>
          <p:cNvPr id="453" name="Freeform: Shape 452">
            <a:extLst>
              <a:ext uri="{FF2B5EF4-FFF2-40B4-BE49-F238E27FC236}">
                <a16:creationId xmlns="" xmlns:a16="http://schemas.microsoft.com/office/drawing/2014/main" id="{E2E2B1B5-31CC-4D1B-8F11-99C1DF1AE78F}"/>
              </a:ext>
            </a:extLst>
          </p:cNvPr>
          <p:cNvSpPr/>
          <p:nvPr/>
        </p:nvSpPr>
        <p:spPr>
          <a:xfrm>
            <a:off x="4386243" y="3686106"/>
            <a:ext cx="191905"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defTabSz="914446"/>
            <a:endParaRPr lang="th-TH">
              <a:solidFill>
                <a:prstClr val="black"/>
              </a:solidFill>
              <a:latin typeface="Calibri Light"/>
            </a:endParaRPr>
          </a:p>
        </p:txBody>
      </p:sp>
      <p:pic>
        <p:nvPicPr>
          <p:cNvPr id="2" name="Picture 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045" y="-575124"/>
            <a:ext cx="1220161" cy="2337067"/>
          </a:xfrm>
          <a:prstGeom prst="rect">
            <a:avLst/>
          </a:prstGeom>
        </p:spPr>
      </p:pic>
    </p:spTree>
    <p:extLst>
      <p:ext uri="{BB962C8B-B14F-4D97-AF65-F5344CB8AC3E}">
        <p14:creationId xmlns:p14="http://schemas.microsoft.com/office/powerpoint/2010/main" val="396370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1250" fill="hold"/>
                                        <p:tgtEl>
                                          <p:spTgt spid="1032"/>
                                        </p:tgtEl>
                                        <p:attrNameLst>
                                          <p:attrName>ppt_w</p:attrName>
                                        </p:attrNameLst>
                                      </p:cBhvr>
                                      <p:tavLst>
                                        <p:tav tm="0">
                                          <p:val>
                                            <p:fltVal val="0"/>
                                          </p:val>
                                        </p:tav>
                                        <p:tav tm="100000">
                                          <p:val>
                                            <p:strVal val="#ppt_w"/>
                                          </p:val>
                                        </p:tav>
                                      </p:tavLst>
                                    </p:anim>
                                    <p:anim calcmode="lin" valueType="num">
                                      <p:cBhvr>
                                        <p:cTn id="8" dur="1250" fill="hold"/>
                                        <p:tgtEl>
                                          <p:spTgt spid="1032"/>
                                        </p:tgtEl>
                                        <p:attrNameLst>
                                          <p:attrName>ppt_h</p:attrName>
                                        </p:attrNameLst>
                                      </p:cBhvr>
                                      <p:tavLst>
                                        <p:tav tm="0">
                                          <p:val>
                                            <p:fltVal val="0"/>
                                          </p:val>
                                        </p:tav>
                                        <p:tav tm="100000">
                                          <p:val>
                                            <p:strVal val="#ppt_h"/>
                                          </p:val>
                                        </p:tav>
                                      </p:tavLst>
                                    </p:anim>
                                    <p:animEffect transition="in" filter="fade">
                                      <p:cBhvr>
                                        <p:cTn id="9" dur="1250"/>
                                        <p:tgtEl>
                                          <p:spTgt spid="1032"/>
                                        </p:tgtEl>
                                      </p:cBhvr>
                                    </p:animEffect>
                                  </p:childTnLst>
                                </p:cTn>
                              </p:par>
                              <p:par>
                                <p:cTn id="10" presetID="53" presetClass="entr" presetSubtype="16" fill="hold" nodeType="with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p:cTn id="12" dur="1000" fill="hold"/>
                                        <p:tgtEl>
                                          <p:spTgt spid="1033"/>
                                        </p:tgtEl>
                                        <p:attrNameLst>
                                          <p:attrName>ppt_w</p:attrName>
                                        </p:attrNameLst>
                                      </p:cBhvr>
                                      <p:tavLst>
                                        <p:tav tm="0">
                                          <p:val>
                                            <p:fltVal val="0"/>
                                          </p:val>
                                        </p:tav>
                                        <p:tav tm="100000">
                                          <p:val>
                                            <p:strVal val="#ppt_w"/>
                                          </p:val>
                                        </p:tav>
                                      </p:tavLst>
                                    </p:anim>
                                    <p:anim calcmode="lin" valueType="num">
                                      <p:cBhvr>
                                        <p:cTn id="13" dur="1000" fill="hold"/>
                                        <p:tgtEl>
                                          <p:spTgt spid="1033"/>
                                        </p:tgtEl>
                                        <p:attrNameLst>
                                          <p:attrName>ppt_h</p:attrName>
                                        </p:attrNameLst>
                                      </p:cBhvr>
                                      <p:tavLst>
                                        <p:tav tm="0">
                                          <p:val>
                                            <p:fltVal val="0"/>
                                          </p:val>
                                        </p:tav>
                                        <p:tav tm="100000">
                                          <p:val>
                                            <p:strVal val="#ppt_h"/>
                                          </p:val>
                                        </p:tav>
                                      </p:tavLst>
                                    </p:anim>
                                    <p:animEffect transition="in" filter="fade">
                                      <p:cBhvr>
                                        <p:cTn id="14" dur="1000"/>
                                        <p:tgtEl>
                                          <p:spTgt spid="103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5"/>
                                        </p:tgtEl>
                                        <p:attrNameLst>
                                          <p:attrName>style.visibility</p:attrName>
                                        </p:attrNameLst>
                                      </p:cBhvr>
                                      <p:to>
                                        <p:strVal val="visible"/>
                                      </p:to>
                                    </p:set>
                                    <p:anim calcmode="lin" valueType="num">
                                      <p:cBhvr>
                                        <p:cTn id="17" dur="1500" fill="hold"/>
                                        <p:tgtEl>
                                          <p:spTgt spid="1035"/>
                                        </p:tgtEl>
                                        <p:attrNameLst>
                                          <p:attrName>ppt_w</p:attrName>
                                        </p:attrNameLst>
                                      </p:cBhvr>
                                      <p:tavLst>
                                        <p:tav tm="0">
                                          <p:val>
                                            <p:fltVal val="0"/>
                                          </p:val>
                                        </p:tav>
                                        <p:tav tm="100000">
                                          <p:val>
                                            <p:strVal val="#ppt_w"/>
                                          </p:val>
                                        </p:tav>
                                      </p:tavLst>
                                    </p:anim>
                                    <p:anim calcmode="lin" valueType="num">
                                      <p:cBhvr>
                                        <p:cTn id="18" dur="1500" fill="hold"/>
                                        <p:tgtEl>
                                          <p:spTgt spid="1035"/>
                                        </p:tgtEl>
                                        <p:attrNameLst>
                                          <p:attrName>ppt_h</p:attrName>
                                        </p:attrNameLst>
                                      </p:cBhvr>
                                      <p:tavLst>
                                        <p:tav tm="0">
                                          <p:val>
                                            <p:fltVal val="0"/>
                                          </p:val>
                                        </p:tav>
                                        <p:tav tm="100000">
                                          <p:val>
                                            <p:strVal val="#ppt_h"/>
                                          </p:val>
                                        </p:tav>
                                      </p:tavLst>
                                    </p:anim>
                                    <p:animEffect transition="in" filter="fade">
                                      <p:cBhvr>
                                        <p:cTn id="19" dur="1500"/>
                                        <p:tgtEl>
                                          <p:spTgt spid="1035"/>
                                        </p:tgtEl>
                                      </p:cBhvr>
                                    </p:animEffect>
                                  </p:childTnLst>
                                </p:cTn>
                              </p:par>
                            </p:childTnLst>
                          </p:cTn>
                        </p:par>
                        <p:par>
                          <p:cTn id="20" fill="hold">
                            <p:stCondLst>
                              <p:cond delay="1500"/>
                            </p:stCondLst>
                            <p:childTnLst>
                              <p:par>
                                <p:cTn id="21"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2" dur="250" accel="50000" decel="50000" autoRev="1" fill="hold">
                                          <p:stCondLst>
                                            <p:cond delay="0"/>
                                          </p:stCondLst>
                                        </p:cTn>
                                        <p:tgtEl>
                                          <p:spTgt spid="311"/>
                                        </p:tgtEl>
                                        <p:attrNameLst>
                                          <p:attrName>ppt_x</p:attrName>
                                          <p:attrName>ppt_y</p:attrName>
                                        </p:attrNameLst>
                                      </p:cBhvr>
                                      <p:rCtr x="0" y="-3611"/>
                                    </p:animMotion>
                                    <p:animRot by="1500000">
                                      <p:cBhvr>
                                        <p:cTn id="23" dur="125" fill="hold">
                                          <p:stCondLst>
                                            <p:cond delay="0"/>
                                          </p:stCondLst>
                                        </p:cTn>
                                        <p:tgtEl>
                                          <p:spTgt spid="311"/>
                                        </p:tgtEl>
                                        <p:attrNameLst>
                                          <p:attrName>r</p:attrName>
                                        </p:attrNameLst>
                                      </p:cBhvr>
                                    </p:animRot>
                                    <p:animRot by="-1500000">
                                      <p:cBhvr>
                                        <p:cTn id="24" dur="125" fill="hold">
                                          <p:stCondLst>
                                            <p:cond delay="125"/>
                                          </p:stCondLst>
                                        </p:cTn>
                                        <p:tgtEl>
                                          <p:spTgt spid="311"/>
                                        </p:tgtEl>
                                        <p:attrNameLst>
                                          <p:attrName>r</p:attrName>
                                        </p:attrNameLst>
                                      </p:cBhvr>
                                    </p:animRot>
                                    <p:animRot by="-1500000">
                                      <p:cBhvr>
                                        <p:cTn id="25" dur="125" fill="hold">
                                          <p:stCondLst>
                                            <p:cond delay="250"/>
                                          </p:stCondLst>
                                        </p:cTn>
                                        <p:tgtEl>
                                          <p:spTgt spid="311"/>
                                        </p:tgtEl>
                                        <p:attrNameLst>
                                          <p:attrName>r</p:attrName>
                                        </p:attrNameLst>
                                      </p:cBhvr>
                                    </p:animRot>
                                    <p:animRot by="1500000">
                                      <p:cBhvr>
                                        <p:cTn id="26"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32"/>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nodeType="withEffect">
                                  <p:stCondLst>
                                    <p:cond delay="0"/>
                                  </p:stCondLst>
                                  <p:childTnLst>
                                    <p:anim calcmode="lin" valueType="num">
                                      <p:cBhvr>
                                        <p:cTn id="31" dur="500"/>
                                        <p:tgtEl>
                                          <p:spTgt spid="1032"/>
                                        </p:tgtEl>
                                        <p:attrNameLst>
                                          <p:attrName>ppt_w</p:attrName>
                                        </p:attrNameLst>
                                      </p:cBhvr>
                                      <p:tavLst>
                                        <p:tav tm="0">
                                          <p:val>
                                            <p:strVal val="ppt_w"/>
                                          </p:val>
                                        </p:tav>
                                        <p:tav tm="100000">
                                          <p:val>
                                            <p:fltVal val="0"/>
                                          </p:val>
                                        </p:tav>
                                      </p:tavLst>
                                    </p:anim>
                                    <p:anim calcmode="lin" valueType="num">
                                      <p:cBhvr>
                                        <p:cTn id="32" dur="500"/>
                                        <p:tgtEl>
                                          <p:spTgt spid="1032"/>
                                        </p:tgtEl>
                                        <p:attrNameLst>
                                          <p:attrName>ppt_h</p:attrName>
                                        </p:attrNameLst>
                                      </p:cBhvr>
                                      <p:tavLst>
                                        <p:tav tm="0">
                                          <p:val>
                                            <p:strVal val="ppt_h"/>
                                          </p:val>
                                        </p:tav>
                                        <p:tav tm="100000">
                                          <p:val>
                                            <p:fltVal val="0"/>
                                          </p:val>
                                        </p:tav>
                                      </p:tavLst>
                                    </p:anim>
                                    <p:animEffect transition="out" filter="fade">
                                      <p:cBhvr>
                                        <p:cTn id="33" dur="500"/>
                                        <p:tgtEl>
                                          <p:spTgt spid="1032"/>
                                        </p:tgtEl>
                                      </p:cBhvr>
                                    </p:animEffect>
                                    <p:set>
                                      <p:cBhvr>
                                        <p:cTn id="34"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35" restart="whenNotActive" fill="hold" evtFilter="cancelBubble" nodeType="interactiveSeq">
                <p:stCondLst>
                  <p:cond evt="onClick" delay="0">
                    <p:tgtEl>
                      <p:spTgt spid="103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4.79167E-6 -3.7037E-6 L -0.14063 0.55649 " pathEditMode="relative" rAng="0" ptsTypes="AA">
                                      <p:cBhvr>
                                        <p:cTn id="39" dur="2000" fill="hold"/>
                                        <p:tgtEl>
                                          <p:spTgt spid="373"/>
                                        </p:tgtEl>
                                        <p:attrNameLst>
                                          <p:attrName>ppt_x</p:attrName>
                                          <p:attrName>ppt_y</p:attrName>
                                        </p:attrNameLst>
                                      </p:cBhvr>
                                      <p:rCtr x="-7031" y="27824"/>
                                    </p:animMotion>
                                  </p:childTnLst>
                                </p:cTn>
                              </p:par>
                              <p:par>
                                <p:cTn id="40" presetID="53" presetClass="exit" presetSubtype="32" fill="hold" nodeType="withEffect">
                                  <p:stCondLst>
                                    <p:cond delay="0"/>
                                  </p:stCondLst>
                                  <p:childTnLst>
                                    <p:anim calcmode="lin" valueType="num">
                                      <p:cBhvr>
                                        <p:cTn id="41" dur="500"/>
                                        <p:tgtEl>
                                          <p:spTgt spid="1033"/>
                                        </p:tgtEl>
                                        <p:attrNameLst>
                                          <p:attrName>ppt_w</p:attrName>
                                        </p:attrNameLst>
                                      </p:cBhvr>
                                      <p:tavLst>
                                        <p:tav tm="0">
                                          <p:val>
                                            <p:strVal val="ppt_w"/>
                                          </p:val>
                                        </p:tav>
                                        <p:tav tm="100000">
                                          <p:val>
                                            <p:fltVal val="0"/>
                                          </p:val>
                                        </p:tav>
                                      </p:tavLst>
                                    </p:anim>
                                    <p:anim calcmode="lin" valueType="num">
                                      <p:cBhvr>
                                        <p:cTn id="42" dur="500"/>
                                        <p:tgtEl>
                                          <p:spTgt spid="1033"/>
                                        </p:tgtEl>
                                        <p:attrNameLst>
                                          <p:attrName>ppt_h</p:attrName>
                                        </p:attrNameLst>
                                      </p:cBhvr>
                                      <p:tavLst>
                                        <p:tav tm="0">
                                          <p:val>
                                            <p:strVal val="ppt_h"/>
                                          </p:val>
                                        </p:tav>
                                        <p:tav tm="100000">
                                          <p:val>
                                            <p:fltVal val="0"/>
                                          </p:val>
                                        </p:tav>
                                      </p:tavLst>
                                    </p:anim>
                                    <p:animEffect transition="out" filter="fade">
                                      <p:cBhvr>
                                        <p:cTn id="43" dur="500"/>
                                        <p:tgtEl>
                                          <p:spTgt spid="1033"/>
                                        </p:tgtEl>
                                      </p:cBhvr>
                                    </p:animEffect>
                                    <p:set>
                                      <p:cBhvr>
                                        <p:cTn id="44" dur="1" fill="hold">
                                          <p:stCondLst>
                                            <p:cond delay="499"/>
                                          </p:stCondLst>
                                        </p:cTn>
                                        <p:tgtEl>
                                          <p:spTgt spid="1033"/>
                                        </p:tgtEl>
                                        <p:attrNameLst>
                                          <p:attrName>style.visibility</p:attrName>
                                        </p:attrNameLst>
                                      </p:cBhvr>
                                      <p:to>
                                        <p:strVal val="hidden"/>
                                      </p:to>
                                    </p:set>
                                  </p:childTnLst>
                                </p:cTn>
                              </p:par>
                              <p:par>
                                <p:cTn id="45" presetID="26" presetClass="emph" presetSubtype="0" repeatCount="indefinite" fill="hold" grpId="1" nodeType="withEffect">
                                  <p:stCondLst>
                                    <p:cond delay="0"/>
                                  </p:stCondLst>
                                  <p:childTnLst>
                                    <p:animEffect transition="out" filter="fade">
                                      <p:cBhvr>
                                        <p:cTn id="46" dur="500" tmFilter="0, 0; .2, .5; .8, .5; 1, 0"/>
                                        <p:tgtEl>
                                          <p:spTgt spid="373"/>
                                        </p:tgtEl>
                                      </p:cBhvr>
                                    </p:animEffect>
                                    <p:animScale>
                                      <p:cBhvr>
                                        <p:cTn id="47"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48" restart="whenNotActive" fill="hold" evtFilter="cancelBubble" nodeType="interactiveSeq">
                <p:stCondLst>
                  <p:cond evt="onClick" delay="0">
                    <p:tgtEl>
                      <p:spTgt spid="1035"/>
                    </p:tgtEl>
                  </p:cond>
                </p:stCondLst>
                <p:endSync evt="end" delay="0">
                  <p:rtn val="all"/>
                </p:endSync>
                <p:childTnLst>
                  <p:par>
                    <p:cTn id="49" fill="hold">
                      <p:stCondLst>
                        <p:cond delay="0"/>
                      </p:stCondLst>
                      <p:childTnLst>
                        <p:par>
                          <p:cTn id="50" fill="hold">
                            <p:stCondLst>
                              <p:cond delay="0"/>
                            </p:stCondLst>
                            <p:childTnLst>
                              <p:par>
                                <p:cTn id="51" presetID="64" presetClass="path" presetSubtype="0" accel="50000" decel="50000" fill="hold" grpId="0" nodeType="clickEffect">
                                  <p:stCondLst>
                                    <p:cond delay="0"/>
                                  </p:stCondLst>
                                  <p:childTnLst>
                                    <p:animMotion origin="layout" path="M 1.25E-6 -4.07407E-6 L -0.00482 -0.54907 " pathEditMode="relative" rAng="0" ptsTypes="AA">
                                      <p:cBhvr>
                                        <p:cTn id="52" dur="2000" fill="hold"/>
                                        <p:tgtEl>
                                          <p:spTgt spid="375"/>
                                        </p:tgtEl>
                                        <p:attrNameLst>
                                          <p:attrName>ppt_x</p:attrName>
                                          <p:attrName>ppt_y</p:attrName>
                                        </p:attrNameLst>
                                      </p:cBhvr>
                                      <p:rCtr x="-247" y="-27454"/>
                                    </p:animMotion>
                                  </p:childTnLst>
                                </p:cTn>
                              </p:par>
                              <p:par>
                                <p:cTn id="53" presetID="53" presetClass="exit" presetSubtype="32" fill="hold" nodeType="withEffect">
                                  <p:stCondLst>
                                    <p:cond delay="0"/>
                                  </p:stCondLst>
                                  <p:childTnLst>
                                    <p:anim calcmode="lin" valueType="num">
                                      <p:cBhvr>
                                        <p:cTn id="54" dur="500"/>
                                        <p:tgtEl>
                                          <p:spTgt spid="1035"/>
                                        </p:tgtEl>
                                        <p:attrNameLst>
                                          <p:attrName>ppt_w</p:attrName>
                                        </p:attrNameLst>
                                      </p:cBhvr>
                                      <p:tavLst>
                                        <p:tav tm="0">
                                          <p:val>
                                            <p:strVal val="ppt_w"/>
                                          </p:val>
                                        </p:tav>
                                        <p:tav tm="100000">
                                          <p:val>
                                            <p:fltVal val="0"/>
                                          </p:val>
                                        </p:tav>
                                      </p:tavLst>
                                    </p:anim>
                                    <p:anim calcmode="lin" valueType="num">
                                      <p:cBhvr>
                                        <p:cTn id="55" dur="500"/>
                                        <p:tgtEl>
                                          <p:spTgt spid="1035"/>
                                        </p:tgtEl>
                                        <p:attrNameLst>
                                          <p:attrName>ppt_h</p:attrName>
                                        </p:attrNameLst>
                                      </p:cBhvr>
                                      <p:tavLst>
                                        <p:tav tm="0">
                                          <p:val>
                                            <p:strVal val="ppt_h"/>
                                          </p:val>
                                        </p:tav>
                                        <p:tav tm="100000">
                                          <p:val>
                                            <p:fltVal val="0"/>
                                          </p:val>
                                        </p:tav>
                                      </p:tavLst>
                                    </p:anim>
                                    <p:animEffect transition="out" filter="fade">
                                      <p:cBhvr>
                                        <p:cTn id="56" dur="500"/>
                                        <p:tgtEl>
                                          <p:spTgt spid="1035"/>
                                        </p:tgtEl>
                                      </p:cBhvr>
                                    </p:animEffect>
                                    <p:set>
                                      <p:cBhvr>
                                        <p:cTn id="57" dur="1" fill="hold">
                                          <p:stCondLst>
                                            <p:cond delay="499"/>
                                          </p:stCondLst>
                                        </p:cTn>
                                        <p:tgtEl>
                                          <p:spTgt spid="1035"/>
                                        </p:tgtEl>
                                        <p:attrNameLst>
                                          <p:attrName>style.visibility</p:attrName>
                                        </p:attrNameLst>
                                      </p:cBhvr>
                                      <p:to>
                                        <p:strVal val="hidden"/>
                                      </p:to>
                                    </p:set>
                                  </p:childTnLst>
                                </p:cTn>
                              </p:par>
                              <p:par>
                                <p:cTn id="58" presetID="26" presetClass="emph" presetSubtype="0" repeatCount="indefinite" fill="hold" grpId="1" nodeType="withEffect">
                                  <p:stCondLst>
                                    <p:cond delay="0"/>
                                  </p:stCondLst>
                                  <p:childTnLst>
                                    <p:animEffect transition="out" filter="fade">
                                      <p:cBhvr>
                                        <p:cTn id="59" dur="500" tmFilter="0, 0; .2, .5; .8, .5; 1, 0"/>
                                        <p:tgtEl>
                                          <p:spTgt spid="375"/>
                                        </p:tgtEl>
                                      </p:cBhvr>
                                    </p:animEffect>
                                    <p:animScale>
                                      <p:cBhvr>
                                        <p:cTn id="60" dur="250" autoRev="1" fill="hold"/>
                                        <p:tgtEl>
                                          <p:spTgt spid="375"/>
                                        </p:tgtEl>
                                      </p:cBhvr>
                                      <p:by x="105000" y="105000"/>
                                    </p:animScale>
                                  </p:childTnLst>
                                </p:cTn>
                              </p:par>
                            </p:childTnLst>
                          </p:cTn>
                        </p:par>
                      </p:childTnLst>
                    </p:cTn>
                  </p:par>
                </p:childTnLst>
              </p:cTn>
              <p:nextCondLst>
                <p:cond evt="onClick" delay="0">
                  <p:tgtEl>
                    <p:spTgt spid="1035"/>
                  </p:tgtEl>
                </p:cond>
              </p:nextCondLst>
            </p:seq>
          </p:childTnLst>
        </p:cTn>
      </p:par>
    </p:tnLst>
    <p:bldLst>
      <p:bldP spid="311" grpId="0" animBg="1"/>
      <p:bldP spid="373" grpId="0" animBg="1"/>
      <p:bldP spid="373" grpId="1" animBg="1"/>
      <p:bldP spid="375" grpId="0" animBg="1"/>
      <p:bldP spid="37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 xmlns:a16="http://schemas.microsoft.com/office/drawing/2014/main" id="{B76A633F-FDAC-4F1F-BA8D-9AF75807DB8A}"/>
              </a:ext>
            </a:extLst>
          </p:cNvPr>
          <p:cNvGrpSpPr/>
          <p:nvPr/>
        </p:nvGrpSpPr>
        <p:grpSpPr>
          <a:xfrm rot="8458706">
            <a:off x="-761117" y="-413167"/>
            <a:ext cx="2616798" cy="2037289"/>
            <a:chOff x="10278396" y="5723167"/>
            <a:chExt cx="1974056" cy="1129093"/>
          </a:xfrm>
          <a:solidFill>
            <a:srgbClr val="BDD7EE"/>
          </a:solidFill>
        </p:grpSpPr>
        <p:sp>
          <p:nvSpPr>
            <p:cNvPr id="35" name="Freeform: Shape 34">
              <a:extLst>
                <a:ext uri="{FF2B5EF4-FFF2-40B4-BE49-F238E27FC236}">
                  <a16:creationId xmlns=""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 xmlns:a16="http://schemas.microsoft.com/office/drawing/2014/main" id="{E9A14331-7EB8-403D-9C49-B6475C0346B1}"/>
              </a:ext>
            </a:extLst>
          </p:cNvPr>
          <p:cNvGrpSpPr/>
          <p:nvPr/>
        </p:nvGrpSpPr>
        <p:grpSpPr>
          <a:xfrm rot="18659573">
            <a:off x="6263322" y="5354406"/>
            <a:ext cx="5125382" cy="1516749"/>
            <a:chOff x="5295567" y="3083292"/>
            <a:chExt cx="4196052" cy="2048959"/>
          </a:xfrm>
          <a:solidFill>
            <a:srgbClr val="EE99AD"/>
          </a:solidFill>
        </p:grpSpPr>
        <p:sp>
          <p:nvSpPr>
            <p:cNvPr id="147" name="Freeform: Shape 146">
              <a:extLst>
                <a:ext uri="{FF2B5EF4-FFF2-40B4-BE49-F238E27FC236}">
                  <a16:creationId xmlns=""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 xmlns:a16="http://schemas.microsoft.com/office/drawing/2014/main" id="{4D61F92F-DFD1-8F0E-E2A0-8ECAFF84E642}"/>
              </a:ext>
            </a:extLst>
          </p:cNvPr>
          <p:cNvGrpSpPr/>
          <p:nvPr/>
        </p:nvGrpSpPr>
        <p:grpSpPr>
          <a:xfrm>
            <a:off x="181669" y="-404173"/>
            <a:ext cx="9035654" cy="2899425"/>
            <a:chOff x="334690" y="-486368"/>
            <a:chExt cx="12047539" cy="2899425"/>
          </a:xfrm>
        </p:grpSpPr>
        <p:sp>
          <p:nvSpPr>
            <p:cNvPr id="173" name="Rectangle: Rounded Corners 172">
              <a:extLst>
                <a:ext uri="{FF2B5EF4-FFF2-40B4-BE49-F238E27FC236}">
                  <a16:creationId xmlns=""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a:solidFill>
                      <a:srgbClr val="BDD7EE">
                        <a:lumMod val="10000"/>
                      </a:srgbClr>
                    </a:solidFill>
                    <a:latin typeface="Cambria" panose="02040503050406030204" pitchFamily="18" charset="0"/>
                    <a:ea typeface="Cambria" panose="02040503050406030204" pitchFamily="18" charset="0"/>
                    <a:cs typeface="Calibri Light"/>
                    <a:sym typeface="Arial"/>
                    <a:rtl val="0"/>
                  </a:rPr>
                  <a:t>Câu </a:t>
                </a:r>
              </a:p>
              <a:p>
                <a:pPr algn="ctr" defTabSz="914446"/>
                <a:r>
                  <a:rPr lang="en-US" sz="3500" b="1">
                    <a:solidFill>
                      <a:srgbClr val="BDD7EE">
                        <a:lumMod val="10000"/>
                      </a:srgbClr>
                    </a:solidFill>
                    <a:latin typeface="Cambria" panose="02040503050406030204" pitchFamily="18" charset="0"/>
                    <a:ea typeface="Cambria" panose="02040503050406030204" pitchFamily="18" charset="0"/>
                    <a:cs typeface="Calibri Light"/>
                    <a:sym typeface="Arial"/>
                    <a:rtl val="0"/>
                  </a:rPr>
                  <a:t>1</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 xmlns:a16="http://schemas.microsoft.com/office/drawing/2014/main" id="{9ADBCE99-AAD7-F4AE-3657-BE4F521E7B0B}"/>
                </a:ext>
              </a:extLst>
            </p:cNvPr>
            <p:cNvSpPr txBox="1"/>
            <p:nvPr/>
          </p:nvSpPr>
          <p:spPr>
            <a:xfrm>
              <a:off x="1387721" y="322469"/>
              <a:ext cx="7435790" cy="1754326"/>
            </a:xfrm>
            <a:prstGeom prst="rect">
              <a:avLst/>
            </a:prstGeom>
            <a:noFill/>
          </p:spPr>
          <p:txBody>
            <a:bodyPr wrap="square" rtlCol="0">
              <a:spAutoFit/>
            </a:bodyPr>
            <a:lstStyle/>
            <a:p>
              <a:pPr marL="0" marR="0" algn="just">
                <a:spcBef>
                  <a:spcPts val="0"/>
                </a:spcBef>
                <a:spcAft>
                  <a:spcPts val="0"/>
                </a:spcAft>
              </a:pPr>
              <a:r>
                <a:rPr lang="en-US" sz="3600" b="1" dirty="0" err="1">
                  <a:solidFill>
                    <a:srgbClr val="002060"/>
                  </a:solidFill>
                  <a:effectLst/>
                  <a:latin typeface="Times New Roman" pitchFamily="18" charset="0"/>
                  <a:ea typeface="Cambria" panose="02040503050406030204" pitchFamily="18" charset="0"/>
                  <a:cs typeface="Times New Roman" pitchFamily="18" charset="0"/>
                </a:rPr>
                <a:t>Câu</a:t>
              </a:r>
              <a:r>
                <a:rPr lang="en-US" sz="3600" b="1" dirty="0">
                  <a:solidFill>
                    <a:srgbClr val="002060"/>
                  </a:solidFill>
                  <a:effectLst/>
                  <a:latin typeface="Times New Roman" pitchFamily="18" charset="0"/>
                  <a:ea typeface="Cambria" panose="02040503050406030204" pitchFamily="18" charset="0"/>
                  <a:cs typeface="Times New Roman" pitchFamily="18" charset="0"/>
                </a:rPr>
                <a:t> 1: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Tên</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gọi</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của</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khu</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bảo</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tồn</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động</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vật</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hoang</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dã</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có</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gì</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đặc</a:t>
              </a:r>
              <a:r>
                <a:rPr lang="en-US" sz="3600" b="1" dirty="0">
                  <a:solidFill>
                    <a:srgbClr val="002060"/>
                  </a:solidFill>
                  <a:effectLst/>
                  <a:latin typeface="Times New Roman" pitchFamily="18" charset="0"/>
                  <a:ea typeface="Cambria" panose="02040503050406030204" pitchFamily="18" charset="0"/>
                  <a:cs typeface="Times New Roman" pitchFamily="18" charset="0"/>
                </a:rPr>
                <a:t> </a:t>
              </a:r>
              <a:r>
                <a:rPr lang="en-US" sz="3600" b="1" dirty="0" err="1">
                  <a:solidFill>
                    <a:srgbClr val="002060"/>
                  </a:solidFill>
                  <a:effectLst/>
                  <a:latin typeface="Times New Roman" pitchFamily="18" charset="0"/>
                  <a:ea typeface="Cambria" panose="02040503050406030204" pitchFamily="18" charset="0"/>
                  <a:cs typeface="Times New Roman" pitchFamily="18" charset="0"/>
                </a:rPr>
                <a:t>biệt</a:t>
              </a:r>
              <a:r>
                <a:rPr lang="en-US" sz="3600" b="1" dirty="0">
                  <a:solidFill>
                    <a:srgbClr val="002060"/>
                  </a:solidFill>
                  <a:effectLst/>
                  <a:latin typeface="Times New Roman" pitchFamily="18" charset="0"/>
                  <a:ea typeface="Cambria" panose="02040503050406030204" pitchFamily="18" charset="0"/>
                  <a:cs typeface="Times New Roman" pitchFamily="18" charset="0"/>
                </a:rPr>
                <a:t>?</a:t>
              </a:r>
            </a:p>
          </p:txBody>
        </p:sp>
      </p:grpSp>
      <p:grpSp>
        <p:nvGrpSpPr>
          <p:cNvPr id="267" name="CÂU C">
            <a:extLst>
              <a:ext uri="{FF2B5EF4-FFF2-40B4-BE49-F238E27FC236}">
                <a16:creationId xmlns="" xmlns:a16="http://schemas.microsoft.com/office/drawing/2014/main" id="{55B35CC0-4656-E9F3-D414-D49C2EE3FB6B}"/>
              </a:ext>
            </a:extLst>
          </p:cNvPr>
          <p:cNvGrpSpPr/>
          <p:nvPr/>
        </p:nvGrpSpPr>
        <p:grpSpPr>
          <a:xfrm>
            <a:off x="464574" y="2448233"/>
            <a:ext cx="8130621" cy="3896740"/>
            <a:chOff x="-5320" y="2211857"/>
            <a:chExt cx="6898370" cy="2064107"/>
          </a:xfrm>
        </p:grpSpPr>
        <p:grpSp>
          <p:nvGrpSpPr>
            <p:cNvPr id="268" name="Group 267">
              <a:extLst>
                <a:ext uri="{FF2B5EF4-FFF2-40B4-BE49-F238E27FC236}">
                  <a16:creationId xmlns="" xmlns:a16="http://schemas.microsoft.com/office/drawing/2014/main" id="{5B4EC89F-CDA5-591B-736E-921F5DD242DE}"/>
                </a:ext>
              </a:extLst>
            </p:cNvPr>
            <p:cNvGrpSpPr/>
            <p:nvPr/>
          </p:nvGrpSpPr>
          <p:grpSpPr>
            <a:xfrm>
              <a:off x="-5320" y="2211857"/>
              <a:ext cx="6898370" cy="2064107"/>
              <a:chOff x="-5320" y="2211857"/>
              <a:chExt cx="6898370" cy="2064107"/>
            </a:xfrm>
          </p:grpSpPr>
          <p:sp>
            <p:nvSpPr>
              <p:cNvPr id="270" name="Rectangle: Rounded Corners 269">
                <a:extLst>
                  <a:ext uri="{FF2B5EF4-FFF2-40B4-BE49-F238E27FC236}">
                    <a16:creationId xmlns="" xmlns:a16="http://schemas.microsoft.com/office/drawing/2014/main" id="{E7F0BCC0-91BA-4F3A-11F9-0EEEFA8B01A6}"/>
                  </a:ext>
                </a:extLst>
              </p:cNvPr>
              <p:cNvSpPr/>
              <p:nvPr/>
            </p:nvSpPr>
            <p:spPr>
              <a:xfrm rot="5400000">
                <a:off x="2782971" y="165885"/>
                <a:ext cx="1409787" cy="6810371"/>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72" name="Graphic 1">
                <a:extLst>
                  <a:ext uri="{FF2B5EF4-FFF2-40B4-BE49-F238E27FC236}">
                    <a16:creationId xmlns=""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 xmlns:a16="http://schemas.microsoft.com/office/drawing/2014/main" id="{E6E9E17F-3836-D450-9701-5EDBDF61B5D0}"/>
                </a:ext>
              </a:extLst>
            </p:cNvPr>
            <p:cNvSpPr txBox="1"/>
            <p:nvPr/>
          </p:nvSpPr>
          <p:spPr>
            <a:xfrm>
              <a:off x="1577597" y="2918460"/>
              <a:ext cx="4736235" cy="1222721"/>
            </a:xfrm>
            <a:prstGeom prst="rect">
              <a:avLst/>
            </a:prstGeom>
            <a:noFill/>
          </p:spPr>
          <p:txBody>
            <a:bodyPr wrap="square" rtlCol="0">
              <a:spAutoFit/>
            </a:bodyPr>
            <a:lstStyle/>
            <a:p>
              <a:pPr marL="0" marR="0" algn="just">
                <a:lnSpc>
                  <a:spcPct val="120000"/>
                </a:lnSpc>
                <a:spcBef>
                  <a:spcPts val="0"/>
                </a:spcBef>
                <a:spcAft>
                  <a:spcPts val="0"/>
                </a:spcAft>
              </a:pPr>
              <a:r>
                <a:rPr lang="nl-NL" sz="2400" b="1" dirty="0">
                  <a:effectLst/>
                  <a:latin typeface="Cambria" panose="02040503050406030204" pitchFamily="18" charset="0"/>
                  <a:ea typeface="Cambria" panose="02040503050406030204" pitchFamily="18" charset="0"/>
                </a:rPr>
                <a:t>Tên của khu bảo tồn được đặt theo tên của miệng núi lửa Ngô-rông-gô-rô, một núi lửa lớn nằm trong vườn quốc gia. Ngô-rông-gô-rô theo tiếng địa phương có nghĩa là “Quà tặng cuộc sống”</a:t>
              </a:r>
              <a:endParaRPr lang="en-US" sz="2400" b="1" dirty="0">
                <a:effectLst/>
                <a:latin typeface="Cambria" panose="02040503050406030204" pitchFamily="18" charset="0"/>
                <a:ea typeface="Cambria" panose="02040503050406030204" pitchFamily="18" charset="0"/>
              </a:endParaRPr>
            </a:p>
          </p:txBody>
        </p:sp>
      </p:grpSp>
      <p:pic>
        <p:nvPicPr>
          <p:cNvPr id="313" name="Đúng">
            <a:extLst>
              <a:ext uri="{FF2B5EF4-FFF2-40B4-BE49-F238E27FC236}">
                <a16:creationId xmlns="" xmlns:a16="http://schemas.microsoft.com/office/drawing/2014/main" id="{A84D5C8C-1F16-1288-6EB0-CD62043C0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1511" y="3068037"/>
            <a:ext cx="954914" cy="1323382"/>
          </a:xfrm>
          <a:prstGeom prst="rect">
            <a:avLst/>
          </a:prstGeom>
        </p:spPr>
      </p:pic>
      <p:pic>
        <p:nvPicPr>
          <p:cNvPr id="315" name="Kiss_MăngNon">
            <a:hlinkClick r:id="" action="ppaction://media"/>
            <a:extLst>
              <a:ext uri="{FF2B5EF4-FFF2-40B4-BE49-F238E27FC236}">
                <a16:creationId xmlns=""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7000" y="-781586"/>
            <a:ext cx="779130" cy="1038840"/>
          </a:xfrm>
          <a:prstGeom prst="rect">
            <a:avLst/>
          </a:prstGeom>
        </p:spPr>
      </p:pic>
      <p:pic>
        <p:nvPicPr>
          <p:cNvPr id="309" name="1/2 heart">
            <a:extLst>
              <a:ext uri="{FF2B5EF4-FFF2-40B4-BE49-F238E27FC236}">
                <a16:creationId xmlns="" xmlns:a16="http://schemas.microsoft.com/office/drawing/2014/main" id="{B8F87BA5-8BC1-4E2B-C58C-89ECFB225EF1}"/>
              </a:ext>
            </a:extLst>
          </p:cNvPr>
          <p:cNvPicPr>
            <a:picLocks noChangeAspect="1"/>
          </p:cNvPicPr>
          <p:nvPr/>
        </p:nvPicPr>
        <p:blipFill rotWithShape="1">
          <a:blip r:embed="rId6"/>
          <a:srcRect l="49920" t="177" r="866" b="-177"/>
          <a:stretch/>
        </p:blipFill>
        <p:spPr>
          <a:xfrm>
            <a:off x="10245160" y="1136405"/>
            <a:ext cx="1614463" cy="3604415"/>
          </a:xfrm>
          <a:prstGeom prst="rect">
            <a:avLst/>
          </a:prstGeom>
        </p:spPr>
      </p:pic>
      <p:pic>
        <p:nvPicPr>
          <p:cNvPr id="308" name="1/2 heart">
            <a:extLst>
              <a:ext uri="{FF2B5EF4-FFF2-40B4-BE49-F238E27FC236}">
                <a16:creationId xmlns="" xmlns:a16="http://schemas.microsoft.com/office/drawing/2014/main" id="{46E0345A-F0E2-D6BA-16C3-2CFB6510F8CC}"/>
              </a:ext>
            </a:extLst>
          </p:cNvPr>
          <p:cNvPicPr>
            <a:picLocks noChangeAspect="1"/>
          </p:cNvPicPr>
          <p:nvPr/>
        </p:nvPicPr>
        <p:blipFill rotWithShape="1">
          <a:blip r:embed="rId6"/>
          <a:srcRect r="50786"/>
          <a:stretch/>
        </p:blipFill>
        <p:spPr>
          <a:xfrm>
            <a:off x="-2249832" y="2960674"/>
            <a:ext cx="1568545" cy="3585588"/>
          </a:xfrm>
          <a:prstGeom prst="rect">
            <a:avLst/>
          </a:prstGeom>
        </p:spPr>
      </p:pic>
      <p:pic>
        <p:nvPicPr>
          <p:cNvPr id="331" name="Picture 330">
            <a:hlinkClick r:id="rId7" action="ppaction://hlinksldjump"/>
            <a:extLst>
              <a:ext uri="{FF2B5EF4-FFF2-40B4-BE49-F238E27FC236}">
                <a16:creationId xmlns="" xmlns:a16="http://schemas.microsoft.com/office/drawing/2014/main" id="{30069D60-CD91-2527-64D2-B2E1A9FA0D99}"/>
              </a:ext>
            </a:extLst>
          </p:cNvPr>
          <p:cNvPicPr>
            <a:picLocks noChangeAspect="1"/>
          </p:cNvPicPr>
          <p:nvPr/>
        </p:nvPicPr>
        <p:blipFill>
          <a:blip r:embed="rId8"/>
          <a:stretch>
            <a:fillRect/>
          </a:stretch>
        </p:blipFill>
        <p:spPr>
          <a:xfrm>
            <a:off x="7654211" y="5902976"/>
            <a:ext cx="1390009" cy="883997"/>
          </a:xfrm>
          <a:prstGeom prst="rect">
            <a:avLst/>
          </a:prstGeom>
        </p:spPr>
      </p:pic>
      <p:sp>
        <p:nvSpPr>
          <p:cNvPr id="100" name="TextBox 99"/>
          <p:cNvSpPr txBox="1"/>
          <p:nvPr/>
        </p:nvSpPr>
        <p:spPr>
          <a:xfrm rot="21190394">
            <a:off x="6144428" y="2213628"/>
            <a:ext cx="2664205" cy="1569660"/>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Đúng</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rồi</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407418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Effect transition="in" filter="fade">
                                      <p:cBhvr>
                                        <p:cTn id="12" dur="1000"/>
                                        <p:tgtEl>
                                          <p:spTgt spid="267"/>
                                        </p:tgtEl>
                                      </p:cBhvr>
                                    </p:animEffect>
                                    <p:anim calcmode="lin" valueType="num">
                                      <p:cBhvr>
                                        <p:cTn id="13" dur="1000" fill="hold"/>
                                        <p:tgtEl>
                                          <p:spTgt spid="267"/>
                                        </p:tgtEl>
                                        <p:attrNameLst>
                                          <p:attrName>ppt_x</p:attrName>
                                        </p:attrNameLst>
                                      </p:cBhvr>
                                      <p:tavLst>
                                        <p:tav tm="0">
                                          <p:val>
                                            <p:strVal val="#ppt_x"/>
                                          </p:val>
                                        </p:tav>
                                        <p:tav tm="100000">
                                          <p:val>
                                            <p:strVal val="#ppt_x"/>
                                          </p:val>
                                        </p:tav>
                                      </p:tavLst>
                                    </p:anim>
                                    <p:anim calcmode="lin" valueType="num">
                                      <p:cBhvr>
                                        <p:cTn id="14" dur="900" decel="100000" fill="hold"/>
                                        <p:tgtEl>
                                          <p:spTgt spid="26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313"/>
                                        </p:tgtEl>
                                        <p:attrNameLst>
                                          <p:attrName>style.visibility</p:attrName>
                                        </p:attrNameLst>
                                      </p:cBhvr>
                                      <p:to>
                                        <p:strVal val="visible"/>
                                      </p:to>
                                    </p:set>
                                    <p:anim calcmode="lin" valueType="num">
                                      <p:cBhvr>
                                        <p:cTn id="19" dur="1000" fill="hold"/>
                                        <p:tgtEl>
                                          <p:spTgt spid="313"/>
                                        </p:tgtEl>
                                        <p:attrNameLst>
                                          <p:attrName>ppt_w</p:attrName>
                                        </p:attrNameLst>
                                      </p:cBhvr>
                                      <p:tavLst>
                                        <p:tav tm="0">
                                          <p:val>
                                            <p:strVal val="#ppt_w+.3"/>
                                          </p:val>
                                        </p:tav>
                                        <p:tav tm="100000">
                                          <p:val>
                                            <p:strVal val="#ppt_w"/>
                                          </p:val>
                                        </p:tav>
                                      </p:tavLst>
                                    </p:anim>
                                    <p:anim calcmode="lin" valueType="num">
                                      <p:cBhvr>
                                        <p:cTn id="20" dur="1000" fill="hold"/>
                                        <p:tgtEl>
                                          <p:spTgt spid="313"/>
                                        </p:tgtEl>
                                        <p:attrNameLst>
                                          <p:attrName>ppt_h</p:attrName>
                                        </p:attrNameLst>
                                      </p:cBhvr>
                                      <p:tavLst>
                                        <p:tav tm="0">
                                          <p:val>
                                            <p:strVal val="#ppt_h"/>
                                          </p:val>
                                        </p:tav>
                                        <p:tav tm="100000">
                                          <p:val>
                                            <p:strVal val="#ppt_h"/>
                                          </p:val>
                                        </p:tav>
                                      </p:tavLst>
                                    </p:anim>
                                    <p:animEffect transition="in" filter="fade">
                                      <p:cBhvr>
                                        <p:cTn id="21" dur="1000"/>
                                        <p:tgtEl>
                                          <p:spTgt spid="313"/>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315"/>
                                        </p:tgtEl>
                                      </p:cBhvr>
                                    </p:cmd>
                                  </p:childTnLst>
                                </p:cTn>
                              </p:par>
                            </p:childTnLst>
                          </p:cTn>
                        </p:par>
                        <p:par>
                          <p:cTn id="25" fill="hold">
                            <p:stCondLst>
                              <p:cond delay="3452"/>
                            </p:stCondLst>
                            <p:childTnLst>
                              <p:par>
                                <p:cTn id="26" presetID="63" presetClass="path" presetSubtype="0" accel="50000" decel="50000" fill="hold" nodeType="afterEffect">
                                  <p:stCondLst>
                                    <p:cond delay="0"/>
                                  </p:stCondLst>
                                  <p:childTnLst>
                                    <p:animMotion origin="layout" path="M -3.54167E-6 4.44444E-6 L 0.86394 -0.40371 " pathEditMode="relative" rAng="0" ptsTypes="AA">
                                      <p:cBhvr>
                                        <p:cTn id="27" dur="2000" fill="hold"/>
                                        <p:tgtEl>
                                          <p:spTgt spid="308"/>
                                        </p:tgtEl>
                                        <p:attrNameLst>
                                          <p:attrName>ppt_x</p:attrName>
                                          <p:attrName>ppt_y</p:attrName>
                                        </p:attrNameLst>
                                      </p:cBhvr>
                                      <p:rCtr x="43190" y="-20185"/>
                                    </p:animMotion>
                                  </p:childTnLst>
                                </p:cTn>
                              </p:par>
                            </p:childTnLst>
                          </p:cTn>
                        </p:par>
                        <p:par>
                          <p:cTn id="28" fill="hold">
                            <p:stCondLst>
                              <p:cond delay="5452"/>
                            </p:stCondLst>
                            <p:childTnLst>
                              <p:par>
                                <p:cTn id="29" presetID="35" presetClass="path" presetSubtype="0" accel="50000" decel="50000" fill="hold" nodeType="afterEffect">
                                  <p:stCondLst>
                                    <p:cond delay="0"/>
                                  </p:stCondLst>
                                  <p:childTnLst>
                                    <p:animMotion origin="layout" path="M -3.95833E-6 -2.22222E-6 L -0.3319 -0.14074 " pathEditMode="relative" rAng="0" ptsTypes="AA">
                                      <p:cBhvr>
                                        <p:cTn id="30" dur="2000" fill="hold"/>
                                        <p:tgtEl>
                                          <p:spTgt spid="309"/>
                                        </p:tgtEl>
                                        <p:attrNameLst>
                                          <p:attrName>ppt_x</p:attrName>
                                          <p:attrName>ppt_y</p:attrName>
                                        </p:attrNameLst>
                                      </p:cBhvr>
                                      <p:rCtr x="-16602" y="-7037"/>
                                    </p:animMotion>
                                  </p:childTnLst>
                                </p:cTn>
                              </p:par>
                            </p:childTnLst>
                          </p:cTn>
                        </p:par>
                        <p:par>
                          <p:cTn id="31" fill="hold">
                            <p:stCondLst>
                              <p:cond delay="7452"/>
                            </p:stCondLst>
                            <p:childTnLst>
                              <p:par>
                                <p:cTn id="32" presetID="9" presetClass="exit" presetSubtype="0" fill="hold" nodeType="afterEffect">
                                  <p:stCondLst>
                                    <p:cond delay="0"/>
                                  </p:stCondLst>
                                  <p:childTnLst>
                                    <p:animEffect transition="out" filter="dissolve">
                                      <p:cBhvr>
                                        <p:cTn id="33" dur="500"/>
                                        <p:tgtEl>
                                          <p:spTgt spid="308"/>
                                        </p:tgtEl>
                                      </p:cBhvr>
                                    </p:animEffect>
                                    <p:set>
                                      <p:cBhvr>
                                        <p:cTn id="34" dur="1" fill="hold">
                                          <p:stCondLst>
                                            <p:cond delay="499"/>
                                          </p:stCondLst>
                                        </p:cTn>
                                        <p:tgtEl>
                                          <p:spTgt spid="308"/>
                                        </p:tgtEl>
                                        <p:attrNameLst>
                                          <p:attrName>style.visibility</p:attrName>
                                        </p:attrNameLst>
                                      </p:cBhvr>
                                      <p:to>
                                        <p:strVal val="hidden"/>
                                      </p:to>
                                    </p:set>
                                  </p:childTnLst>
                                </p:cTn>
                              </p:par>
                            </p:childTnLst>
                          </p:cTn>
                        </p:par>
                        <p:par>
                          <p:cTn id="35" fill="hold">
                            <p:stCondLst>
                              <p:cond delay="7952"/>
                            </p:stCondLst>
                            <p:childTnLst>
                              <p:par>
                                <p:cTn id="36" presetID="9" presetClass="exit" presetSubtype="0" fill="hold" nodeType="afterEffect">
                                  <p:stCondLst>
                                    <p:cond delay="0"/>
                                  </p:stCondLst>
                                  <p:childTnLst>
                                    <p:animEffect transition="out" filter="dissolve">
                                      <p:cBhvr>
                                        <p:cTn id="37" dur="500"/>
                                        <p:tgtEl>
                                          <p:spTgt spid="309"/>
                                        </p:tgtEl>
                                      </p:cBhvr>
                                    </p:animEffect>
                                    <p:set>
                                      <p:cBhvr>
                                        <p:cTn id="38" dur="1" fill="hold">
                                          <p:stCondLst>
                                            <p:cond delay="499"/>
                                          </p:stCondLst>
                                        </p:cTn>
                                        <p:tgtEl>
                                          <p:spTgt spid="309"/>
                                        </p:tgtEl>
                                        <p:attrNameLst>
                                          <p:attrName>style.visibility</p:attrName>
                                        </p:attrNameLst>
                                      </p:cBhvr>
                                      <p:to>
                                        <p:strVal val="hidden"/>
                                      </p:to>
                                    </p:set>
                                  </p:childTnLst>
                                </p:cTn>
                              </p:par>
                            </p:childTnLst>
                          </p:cTn>
                        </p:par>
                        <p:par>
                          <p:cTn id="39" fill="hold">
                            <p:stCondLst>
                              <p:cond delay="8452"/>
                            </p:stCondLst>
                            <p:childTnLst>
                              <p:par>
                                <p:cTn id="40" presetID="1" presetClass="entr" presetSubtype="0" fill="hold" grpId="0" nodeType="afterEffect">
                                  <p:stCondLst>
                                    <p:cond delay="0"/>
                                  </p:stCondLst>
                                  <p:childTnLst>
                                    <p:set>
                                      <p:cBhvr>
                                        <p:cTn id="4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15"/>
                </p:tgtEl>
              </p:cMediaNode>
            </p:audio>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aphic 837">
            <a:extLst>
              <a:ext uri="{FF2B5EF4-FFF2-40B4-BE49-F238E27FC236}">
                <a16:creationId xmlns="" xmlns:a16="http://schemas.microsoft.com/office/drawing/2014/main" id="{FB58AE9B-1C53-9A00-89C6-B31CFD9BD7CA}"/>
              </a:ext>
            </a:extLst>
          </p:cNvPr>
          <p:cNvGrpSpPr/>
          <p:nvPr/>
        </p:nvGrpSpPr>
        <p:grpSpPr>
          <a:xfrm rot="8458706">
            <a:off x="-761117" y="-413167"/>
            <a:ext cx="2616798" cy="2037289"/>
            <a:chOff x="10278396" y="5723167"/>
            <a:chExt cx="1974056" cy="1129093"/>
          </a:xfrm>
          <a:solidFill>
            <a:srgbClr val="BDD7EE"/>
          </a:solidFill>
        </p:grpSpPr>
        <p:sp>
          <p:nvSpPr>
            <p:cNvPr id="47" name="Freeform: Shape 46">
              <a:extLst>
                <a:ext uri="{FF2B5EF4-FFF2-40B4-BE49-F238E27FC236}">
                  <a16:creationId xmlns="" xmlns:a16="http://schemas.microsoft.com/office/drawing/2014/main" id="{E717EF65-D47F-8E19-104A-6D756FA78978}"/>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48" name="Freeform: Shape 47">
              <a:extLst>
                <a:ext uri="{FF2B5EF4-FFF2-40B4-BE49-F238E27FC236}">
                  <a16:creationId xmlns="" xmlns:a16="http://schemas.microsoft.com/office/drawing/2014/main" id="{6B031ACA-3599-260D-D6A4-5313B790C310}"/>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49" name="Graphic 559">
            <a:extLst>
              <a:ext uri="{FF2B5EF4-FFF2-40B4-BE49-F238E27FC236}">
                <a16:creationId xmlns="" xmlns:a16="http://schemas.microsoft.com/office/drawing/2014/main" id="{C867D845-B8E8-7951-31AC-B4D2FE266107}"/>
              </a:ext>
            </a:extLst>
          </p:cNvPr>
          <p:cNvGrpSpPr/>
          <p:nvPr/>
        </p:nvGrpSpPr>
        <p:grpSpPr>
          <a:xfrm rot="18659573">
            <a:off x="6263322" y="5354406"/>
            <a:ext cx="5125382" cy="1516749"/>
            <a:chOff x="5295567" y="3083292"/>
            <a:chExt cx="4196052" cy="2048959"/>
          </a:xfrm>
          <a:solidFill>
            <a:srgbClr val="EE99AD"/>
          </a:solidFill>
        </p:grpSpPr>
        <p:sp>
          <p:nvSpPr>
            <p:cNvPr id="50" name="Freeform: Shape 49">
              <a:extLst>
                <a:ext uri="{FF2B5EF4-FFF2-40B4-BE49-F238E27FC236}">
                  <a16:creationId xmlns="" xmlns:a16="http://schemas.microsoft.com/office/drawing/2014/main" id="{F30399CA-F7EF-696D-A542-94EB2764AE1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mbria" panose="02040503050406030204" pitchFamily="18" charset="0"/>
                <a:ea typeface="Cambria" panose="02040503050406030204" pitchFamily="18" charset="0"/>
              </a:endParaRPr>
            </a:p>
          </p:txBody>
        </p:sp>
        <p:sp>
          <p:nvSpPr>
            <p:cNvPr id="51" name="Freeform: Shape 50">
              <a:extLst>
                <a:ext uri="{FF2B5EF4-FFF2-40B4-BE49-F238E27FC236}">
                  <a16:creationId xmlns="" xmlns:a16="http://schemas.microsoft.com/office/drawing/2014/main" id="{52FE8A8A-388B-35FB-EFDB-DE8794F36013}"/>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52" name="Câu hỏi">
            <a:extLst>
              <a:ext uri="{FF2B5EF4-FFF2-40B4-BE49-F238E27FC236}">
                <a16:creationId xmlns="" xmlns:a16="http://schemas.microsoft.com/office/drawing/2014/main" id="{84C289F6-AF48-5E2A-2D62-61AA177D4E7C}"/>
              </a:ext>
            </a:extLst>
          </p:cNvPr>
          <p:cNvGrpSpPr/>
          <p:nvPr/>
        </p:nvGrpSpPr>
        <p:grpSpPr>
          <a:xfrm>
            <a:off x="181669" y="-404173"/>
            <a:ext cx="9035654" cy="2899425"/>
            <a:chOff x="334690" y="-486368"/>
            <a:chExt cx="12047539" cy="2899425"/>
          </a:xfrm>
        </p:grpSpPr>
        <p:sp>
          <p:nvSpPr>
            <p:cNvPr id="53" name="Rectangle: Rounded Corners 52">
              <a:extLst>
                <a:ext uri="{FF2B5EF4-FFF2-40B4-BE49-F238E27FC236}">
                  <a16:creationId xmlns="" xmlns:a16="http://schemas.microsoft.com/office/drawing/2014/main" id="{45093533-C913-D82E-01C5-F11AEE36E670}"/>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54" name="Rectangle: Rounded Corners 53">
              <a:extLst>
                <a:ext uri="{FF2B5EF4-FFF2-40B4-BE49-F238E27FC236}">
                  <a16:creationId xmlns="" xmlns:a16="http://schemas.microsoft.com/office/drawing/2014/main" id="{7BFD5A10-3D11-7707-6949-3BAE83CFC12D}"/>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55" name="Group 54">
              <a:extLst>
                <a:ext uri="{FF2B5EF4-FFF2-40B4-BE49-F238E27FC236}">
                  <a16:creationId xmlns="" xmlns:a16="http://schemas.microsoft.com/office/drawing/2014/main" id="{E1709943-5034-52EC-22F0-E318E9D4E16F}"/>
                </a:ext>
              </a:extLst>
            </p:cNvPr>
            <p:cNvGrpSpPr/>
            <p:nvPr/>
          </p:nvGrpSpPr>
          <p:grpSpPr>
            <a:xfrm>
              <a:off x="9084601" y="-486368"/>
              <a:ext cx="3297628" cy="2359216"/>
              <a:chOff x="9084601" y="-486368"/>
              <a:chExt cx="3297628" cy="2359216"/>
            </a:xfrm>
          </p:grpSpPr>
          <p:grpSp>
            <p:nvGrpSpPr>
              <p:cNvPr id="57" name="Graphic 15">
                <a:extLst>
                  <a:ext uri="{FF2B5EF4-FFF2-40B4-BE49-F238E27FC236}">
                    <a16:creationId xmlns="" xmlns:a16="http://schemas.microsoft.com/office/drawing/2014/main" id="{D45B56E6-B214-97AA-E60B-4BE8FD3ED049}"/>
                  </a:ext>
                </a:extLst>
              </p:cNvPr>
              <p:cNvGrpSpPr/>
              <p:nvPr/>
            </p:nvGrpSpPr>
            <p:grpSpPr>
              <a:xfrm rot="19945696" flipH="1">
                <a:off x="9113991" y="-486368"/>
                <a:ext cx="3268238" cy="2359216"/>
                <a:chOff x="2452687" y="71189"/>
                <a:chExt cx="8866043" cy="6083484"/>
              </a:xfrm>
            </p:grpSpPr>
            <p:grpSp>
              <p:nvGrpSpPr>
                <p:cNvPr id="59" name="Graphic 15">
                  <a:extLst>
                    <a:ext uri="{FF2B5EF4-FFF2-40B4-BE49-F238E27FC236}">
                      <a16:creationId xmlns="" xmlns:a16="http://schemas.microsoft.com/office/drawing/2014/main" id="{9BB1BB48-F479-4038-732C-D6682071B416}"/>
                    </a:ext>
                  </a:extLst>
                </p:cNvPr>
                <p:cNvGrpSpPr/>
                <p:nvPr/>
              </p:nvGrpSpPr>
              <p:grpSpPr>
                <a:xfrm>
                  <a:off x="3071025" y="71189"/>
                  <a:ext cx="8247705" cy="5041353"/>
                  <a:chOff x="3071025" y="71189"/>
                  <a:chExt cx="8247705" cy="5041353"/>
                </a:xfrm>
              </p:grpSpPr>
              <p:sp>
                <p:nvSpPr>
                  <p:cNvPr id="63" name="Freeform: Shape 62">
                    <a:extLst>
                      <a:ext uri="{FF2B5EF4-FFF2-40B4-BE49-F238E27FC236}">
                        <a16:creationId xmlns="" xmlns:a16="http://schemas.microsoft.com/office/drawing/2014/main" id="{C2D3F615-9D57-F049-39EB-76242E7A5B44}"/>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6" name="Freeform: Shape 255">
                    <a:extLst>
                      <a:ext uri="{FF2B5EF4-FFF2-40B4-BE49-F238E27FC236}">
                        <a16:creationId xmlns="" xmlns:a16="http://schemas.microsoft.com/office/drawing/2014/main" id="{EBC01B5B-8FF0-07CC-1B84-983F08B94229}"/>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7" name="Freeform: Shape 256">
                    <a:extLst>
                      <a:ext uri="{FF2B5EF4-FFF2-40B4-BE49-F238E27FC236}">
                        <a16:creationId xmlns="" xmlns:a16="http://schemas.microsoft.com/office/drawing/2014/main" id="{8073ACA4-B80F-E26C-61E3-7FA78B19365B}"/>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8" name="Freeform: Shape 257">
                    <a:extLst>
                      <a:ext uri="{FF2B5EF4-FFF2-40B4-BE49-F238E27FC236}">
                        <a16:creationId xmlns="" xmlns:a16="http://schemas.microsoft.com/office/drawing/2014/main" id="{20B11341-2448-37C4-877D-CD088DC78DBA}"/>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59" name="Freeform: Shape 258">
                    <a:extLst>
                      <a:ext uri="{FF2B5EF4-FFF2-40B4-BE49-F238E27FC236}">
                        <a16:creationId xmlns="" xmlns:a16="http://schemas.microsoft.com/office/drawing/2014/main" id="{4D9337E1-1E31-6004-3A7A-BE1DA6EAF6F2}"/>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0" name="Freeform: Shape 259">
                    <a:extLst>
                      <a:ext uri="{FF2B5EF4-FFF2-40B4-BE49-F238E27FC236}">
                        <a16:creationId xmlns="" xmlns:a16="http://schemas.microsoft.com/office/drawing/2014/main" id="{C28C95B2-CD2A-8780-4BBB-EBC11D0CD3AA}"/>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1" name="Freeform: Shape 260">
                    <a:extLst>
                      <a:ext uri="{FF2B5EF4-FFF2-40B4-BE49-F238E27FC236}">
                        <a16:creationId xmlns="" xmlns:a16="http://schemas.microsoft.com/office/drawing/2014/main" id="{66C3B72B-2A25-B6AF-A966-947B5D2177CF}"/>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2" name="Freeform: Shape 261">
                    <a:extLst>
                      <a:ext uri="{FF2B5EF4-FFF2-40B4-BE49-F238E27FC236}">
                        <a16:creationId xmlns="" xmlns:a16="http://schemas.microsoft.com/office/drawing/2014/main" id="{8D014FC2-9F1B-C331-0D1B-64E16D35BF78}"/>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3" name="Freeform: Shape 262">
                    <a:extLst>
                      <a:ext uri="{FF2B5EF4-FFF2-40B4-BE49-F238E27FC236}">
                        <a16:creationId xmlns="" xmlns:a16="http://schemas.microsoft.com/office/drawing/2014/main" id="{2BB6D34A-1EA4-3566-1D7E-F7DCCD438BEF}"/>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4" name="Freeform: Shape 263">
                    <a:extLst>
                      <a:ext uri="{FF2B5EF4-FFF2-40B4-BE49-F238E27FC236}">
                        <a16:creationId xmlns="" xmlns:a16="http://schemas.microsoft.com/office/drawing/2014/main" id="{CF714337-617F-0D3C-CF38-D57BDDF35D71}"/>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65" name="Freeform: Shape 264">
                    <a:extLst>
                      <a:ext uri="{FF2B5EF4-FFF2-40B4-BE49-F238E27FC236}">
                        <a16:creationId xmlns="" xmlns:a16="http://schemas.microsoft.com/office/drawing/2014/main" id="{AC3E4F90-F06C-9495-B2C4-A68BA794EC54}"/>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60" name="Freeform: Shape 59">
                  <a:extLst>
                    <a:ext uri="{FF2B5EF4-FFF2-40B4-BE49-F238E27FC236}">
                      <a16:creationId xmlns="" xmlns:a16="http://schemas.microsoft.com/office/drawing/2014/main" id="{347E7F96-17F0-926F-FFB1-687F5A33CED3}"/>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1" name="Freeform: Shape 60">
                  <a:extLst>
                    <a:ext uri="{FF2B5EF4-FFF2-40B4-BE49-F238E27FC236}">
                      <a16:creationId xmlns="" xmlns:a16="http://schemas.microsoft.com/office/drawing/2014/main" id="{8FC9FC92-F3E3-143F-3D85-B958AFD1F55E}"/>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62" name="Freeform: Shape 61">
                  <a:extLst>
                    <a:ext uri="{FF2B5EF4-FFF2-40B4-BE49-F238E27FC236}">
                      <a16:creationId xmlns="" xmlns:a16="http://schemas.microsoft.com/office/drawing/2014/main" id="{CB497860-872D-4C78-54E6-B692D3068BA2}"/>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58" name="TextBox 57">
                <a:extLst>
                  <a:ext uri="{FF2B5EF4-FFF2-40B4-BE49-F238E27FC236}">
                    <a16:creationId xmlns="" xmlns:a16="http://schemas.microsoft.com/office/drawing/2014/main" id="{97DC9BD4-6625-B4AA-AB4D-4193EE861512}"/>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dirty="0" err="1">
                    <a:solidFill>
                      <a:srgbClr val="BDD7EE">
                        <a:lumMod val="10000"/>
                      </a:srgbClr>
                    </a:solidFill>
                    <a:latin typeface="Cambria" panose="02040503050406030204" pitchFamily="18" charset="0"/>
                    <a:ea typeface="Cambria" panose="02040503050406030204" pitchFamily="18" charset="0"/>
                    <a:cs typeface="Calibri Light"/>
                    <a:sym typeface="Arial"/>
                    <a:rtl val="0"/>
                  </a:rPr>
                  <a:t>Câu</a:t>
                </a:r>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 </a:t>
                </a:r>
              </a:p>
              <a:p>
                <a:pPr algn="ctr" defTabSz="914446"/>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2</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56" name="TextBox 55">
              <a:extLst>
                <a:ext uri="{FF2B5EF4-FFF2-40B4-BE49-F238E27FC236}">
                  <a16:creationId xmlns="" xmlns:a16="http://schemas.microsoft.com/office/drawing/2014/main" id="{A59E69B7-7638-3389-D638-25E414704F98}"/>
                </a:ext>
              </a:extLst>
            </p:cNvPr>
            <p:cNvSpPr txBox="1"/>
            <p:nvPr/>
          </p:nvSpPr>
          <p:spPr>
            <a:xfrm>
              <a:off x="856777" y="394477"/>
              <a:ext cx="8428850" cy="1569660"/>
            </a:xfrm>
            <a:prstGeom prst="rect">
              <a:avLst/>
            </a:prstGeom>
            <a:noFill/>
          </p:spPr>
          <p:txBody>
            <a:bodyPr wrap="square" rtlCol="0">
              <a:spAutoFit/>
            </a:bodyPr>
            <a:lstStyle/>
            <a:p>
              <a:pPr marL="0" marR="0" algn="just">
                <a:spcBef>
                  <a:spcPts val="0"/>
                </a:spcBef>
                <a:spcAft>
                  <a:spcPts val="0"/>
                </a:spcAft>
              </a:pPr>
              <a:r>
                <a:rPr lang="en-US" sz="3200" b="1" dirty="0" err="1">
                  <a:solidFill>
                    <a:srgbClr val="002060"/>
                  </a:solidFill>
                  <a:effectLst/>
                  <a:latin typeface="Times New Roman" pitchFamily="18" charset="0"/>
                  <a:ea typeface="Cambria" panose="02040503050406030204" pitchFamily="18" charset="0"/>
                  <a:cs typeface="Times New Roman" pitchFamily="18" charset="0"/>
                </a:rPr>
                <a:t>Câu</a:t>
              </a:r>
              <a:r>
                <a:rPr lang="en-US" sz="3200" b="1" dirty="0">
                  <a:solidFill>
                    <a:srgbClr val="002060"/>
                  </a:solidFill>
                  <a:effectLst/>
                  <a:latin typeface="Times New Roman" pitchFamily="18" charset="0"/>
                  <a:ea typeface="Cambria" panose="02040503050406030204" pitchFamily="18" charset="0"/>
                  <a:cs typeface="Times New Roman" pitchFamily="18" charset="0"/>
                </a:rPr>
                <a:t> 2: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Em</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có</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suy</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nghĩ</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gì</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về</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những</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loài</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động</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vật</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sống</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trong</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khu</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bảo</a:t>
              </a:r>
              <a:r>
                <a:rPr lang="en-US" sz="3200" b="1" dirty="0">
                  <a:solidFill>
                    <a:srgbClr val="002060"/>
                  </a:solidFill>
                  <a:effectLst/>
                  <a:latin typeface="Times New Roman" pitchFamily="18" charset="0"/>
                  <a:ea typeface="Cambria" panose="02040503050406030204" pitchFamily="18" charset="0"/>
                  <a:cs typeface="Times New Roman" pitchFamily="18" charset="0"/>
                </a:rPr>
                <a:t> </a:t>
              </a:r>
              <a:r>
                <a:rPr lang="en-US" sz="3200" b="1" dirty="0" err="1">
                  <a:solidFill>
                    <a:srgbClr val="002060"/>
                  </a:solidFill>
                  <a:effectLst/>
                  <a:latin typeface="Times New Roman" pitchFamily="18" charset="0"/>
                  <a:ea typeface="Cambria" panose="02040503050406030204" pitchFamily="18" charset="0"/>
                  <a:cs typeface="Times New Roman" pitchFamily="18" charset="0"/>
                </a:rPr>
                <a:t>tồn</a:t>
              </a:r>
              <a:r>
                <a:rPr lang="en-US" sz="3200" b="1" dirty="0">
                  <a:solidFill>
                    <a:srgbClr val="002060"/>
                  </a:solidFill>
                  <a:effectLst/>
                  <a:latin typeface="Times New Roman" pitchFamily="18" charset="0"/>
                  <a:ea typeface="Cambria" panose="02040503050406030204" pitchFamily="18" charset="0"/>
                  <a:cs typeface="Times New Roman" pitchFamily="18" charset="0"/>
                </a:rPr>
                <a:t> Ngô-</a:t>
              </a:r>
              <a:r>
                <a:rPr lang="en-US" sz="3200" b="1" dirty="0" err="1">
                  <a:solidFill>
                    <a:srgbClr val="002060"/>
                  </a:solidFill>
                  <a:effectLst/>
                  <a:latin typeface="Times New Roman" pitchFamily="18" charset="0"/>
                  <a:ea typeface="Cambria" panose="02040503050406030204" pitchFamily="18" charset="0"/>
                  <a:cs typeface="Times New Roman" pitchFamily="18" charset="0"/>
                </a:rPr>
                <a:t>rông</a:t>
              </a:r>
              <a:r>
                <a:rPr lang="en-US" sz="3200" b="1" dirty="0">
                  <a:solidFill>
                    <a:srgbClr val="002060"/>
                  </a:solidFill>
                  <a:effectLst/>
                  <a:latin typeface="Times New Roman" pitchFamily="18" charset="0"/>
                  <a:ea typeface="Cambria" panose="02040503050406030204" pitchFamily="18" charset="0"/>
                  <a:cs typeface="Times New Roman" pitchFamily="18" charset="0"/>
                </a:rPr>
                <a:t>-</a:t>
              </a:r>
              <a:r>
                <a:rPr lang="en-US" sz="3200" b="1" dirty="0" err="1">
                  <a:solidFill>
                    <a:srgbClr val="002060"/>
                  </a:solidFill>
                  <a:effectLst/>
                  <a:latin typeface="Times New Roman" pitchFamily="18" charset="0"/>
                  <a:ea typeface="Cambria" panose="02040503050406030204" pitchFamily="18" charset="0"/>
                  <a:cs typeface="Times New Roman" pitchFamily="18" charset="0"/>
                </a:rPr>
                <a:t>gô-rô</a:t>
              </a:r>
              <a:r>
                <a:rPr lang="en-US" sz="3200" b="1" dirty="0">
                  <a:solidFill>
                    <a:srgbClr val="002060"/>
                  </a:solidFill>
                  <a:effectLst/>
                  <a:latin typeface="Times New Roman" pitchFamily="18" charset="0"/>
                  <a:ea typeface="Cambria" panose="02040503050406030204" pitchFamily="18" charset="0"/>
                  <a:cs typeface="Times New Roman" pitchFamily="18" charset="0"/>
                </a:rPr>
                <a:t>?</a:t>
              </a:r>
            </a:p>
          </p:txBody>
        </p:sp>
      </p:grpSp>
      <p:grpSp>
        <p:nvGrpSpPr>
          <p:cNvPr id="307" name="CÂU C">
            <a:extLst>
              <a:ext uri="{FF2B5EF4-FFF2-40B4-BE49-F238E27FC236}">
                <a16:creationId xmlns="" xmlns:a16="http://schemas.microsoft.com/office/drawing/2014/main" id="{4DF4CFEA-257E-2CBE-A702-88BFA83977D3}"/>
              </a:ext>
            </a:extLst>
          </p:cNvPr>
          <p:cNvGrpSpPr/>
          <p:nvPr/>
        </p:nvGrpSpPr>
        <p:grpSpPr>
          <a:xfrm>
            <a:off x="464574" y="2448233"/>
            <a:ext cx="8130621" cy="4338741"/>
            <a:chOff x="-5320" y="2211857"/>
            <a:chExt cx="6898370" cy="2298235"/>
          </a:xfrm>
        </p:grpSpPr>
        <p:grpSp>
          <p:nvGrpSpPr>
            <p:cNvPr id="312" name="Group 311">
              <a:extLst>
                <a:ext uri="{FF2B5EF4-FFF2-40B4-BE49-F238E27FC236}">
                  <a16:creationId xmlns="" xmlns:a16="http://schemas.microsoft.com/office/drawing/2014/main" id="{E8BA1579-775C-8E8D-4DC2-B689E1E7E621}"/>
                </a:ext>
              </a:extLst>
            </p:cNvPr>
            <p:cNvGrpSpPr/>
            <p:nvPr/>
          </p:nvGrpSpPr>
          <p:grpSpPr>
            <a:xfrm>
              <a:off x="-5320" y="2211857"/>
              <a:ext cx="6898370" cy="2298235"/>
              <a:chOff x="-5320" y="2211857"/>
              <a:chExt cx="6898370" cy="2298235"/>
            </a:xfrm>
          </p:grpSpPr>
          <p:sp>
            <p:nvSpPr>
              <p:cNvPr id="319" name="Rectangle: Rounded Corners 269">
                <a:extLst>
                  <a:ext uri="{FF2B5EF4-FFF2-40B4-BE49-F238E27FC236}">
                    <a16:creationId xmlns="" xmlns:a16="http://schemas.microsoft.com/office/drawing/2014/main" id="{67556DBF-2890-9927-39FC-6169088A25F0}"/>
                  </a:ext>
                </a:extLst>
              </p:cNvPr>
              <p:cNvSpPr/>
              <p:nvPr/>
            </p:nvSpPr>
            <p:spPr>
              <a:xfrm rot="5400000">
                <a:off x="2665907" y="282949"/>
                <a:ext cx="1643915" cy="6810371"/>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96" name="Graphic 1">
                <a:extLst>
                  <a:ext uri="{FF2B5EF4-FFF2-40B4-BE49-F238E27FC236}">
                    <a16:creationId xmlns="" xmlns:a16="http://schemas.microsoft.com/office/drawing/2014/main" id="{C698E5FA-E3DE-0462-3628-66A72D1F5ED3}"/>
                  </a:ext>
                </a:extLst>
              </p:cNvPr>
              <p:cNvGrpSpPr/>
              <p:nvPr/>
            </p:nvGrpSpPr>
            <p:grpSpPr>
              <a:xfrm rot="1448159">
                <a:off x="-5320" y="2211857"/>
                <a:ext cx="1653157" cy="1895769"/>
                <a:chOff x="5676900" y="2895491"/>
                <a:chExt cx="839158" cy="1068361"/>
              </a:xfrm>
            </p:grpSpPr>
            <p:grpSp>
              <p:nvGrpSpPr>
                <p:cNvPr id="97" name="Graphic 1">
                  <a:extLst>
                    <a:ext uri="{FF2B5EF4-FFF2-40B4-BE49-F238E27FC236}">
                      <a16:creationId xmlns="" xmlns:a16="http://schemas.microsoft.com/office/drawing/2014/main" id="{4FB2F1DD-8BD7-7BAA-0AE1-4B5DA0E99619}"/>
                    </a:ext>
                  </a:extLst>
                </p:cNvPr>
                <p:cNvGrpSpPr/>
                <p:nvPr/>
              </p:nvGrpSpPr>
              <p:grpSpPr>
                <a:xfrm>
                  <a:off x="5676900" y="3234861"/>
                  <a:ext cx="839158" cy="728991"/>
                  <a:chOff x="5676900" y="3234861"/>
                  <a:chExt cx="839158" cy="728991"/>
                </a:xfrm>
              </p:grpSpPr>
              <p:sp>
                <p:nvSpPr>
                  <p:cNvPr id="105" name="Freeform: Shape 104">
                    <a:extLst>
                      <a:ext uri="{FF2B5EF4-FFF2-40B4-BE49-F238E27FC236}">
                        <a16:creationId xmlns="" xmlns:a16="http://schemas.microsoft.com/office/drawing/2014/main" id="{B1814477-F1EF-0A0C-5119-FB6845E5589F}"/>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6" name="Freeform: Shape 105">
                    <a:extLst>
                      <a:ext uri="{FF2B5EF4-FFF2-40B4-BE49-F238E27FC236}">
                        <a16:creationId xmlns="" xmlns:a16="http://schemas.microsoft.com/office/drawing/2014/main" id="{01194307-D4F2-0817-361C-4FD683B378C5}"/>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7" name="Freeform: Shape 106">
                    <a:extLst>
                      <a:ext uri="{FF2B5EF4-FFF2-40B4-BE49-F238E27FC236}">
                        <a16:creationId xmlns="" xmlns:a16="http://schemas.microsoft.com/office/drawing/2014/main" id="{55F12CC5-87F0-26D2-55F4-07B503B5A703}"/>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8" name="Freeform: Shape 107">
                    <a:extLst>
                      <a:ext uri="{FF2B5EF4-FFF2-40B4-BE49-F238E27FC236}">
                        <a16:creationId xmlns="" xmlns:a16="http://schemas.microsoft.com/office/drawing/2014/main" id="{22D0B2BB-8034-2DC1-CA18-46AFB844305A}"/>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9" name="Freeform: Shape 108">
                    <a:extLst>
                      <a:ext uri="{FF2B5EF4-FFF2-40B4-BE49-F238E27FC236}">
                        <a16:creationId xmlns="" xmlns:a16="http://schemas.microsoft.com/office/drawing/2014/main" id="{63FD4B51-BDE5-D7A8-AE24-D0CFD86DDB5F}"/>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0" name="Freeform: Shape 109">
                    <a:extLst>
                      <a:ext uri="{FF2B5EF4-FFF2-40B4-BE49-F238E27FC236}">
                        <a16:creationId xmlns="" xmlns:a16="http://schemas.microsoft.com/office/drawing/2014/main" id="{A9457FF7-5862-65E0-8F62-1AC19BDEE565}"/>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1" name="Freeform: Shape 110">
                    <a:extLst>
                      <a:ext uri="{FF2B5EF4-FFF2-40B4-BE49-F238E27FC236}">
                        <a16:creationId xmlns="" xmlns:a16="http://schemas.microsoft.com/office/drawing/2014/main" id="{1A2A78CC-E26B-5B8B-C71E-9EC7C3D11957}"/>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2" name="Freeform: Shape 111">
                    <a:extLst>
                      <a:ext uri="{FF2B5EF4-FFF2-40B4-BE49-F238E27FC236}">
                        <a16:creationId xmlns="" xmlns:a16="http://schemas.microsoft.com/office/drawing/2014/main" id="{B1425CC8-A135-B985-C86D-41F91B59EE0A}"/>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13" name="Freeform: Shape 112">
                    <a:extLst>
                      <a:ext uri="{FF2B5EF4-FFF2-40B4-BE49-F238E27FC236}">
                        <a16:creationId xmlns="" xmlns:a16="http://schemas.microsoft.com/office/drawing/2014/main" id="{1C2FD532-EBE8-2AC9-0435-05BAABCA78B2}"/>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98" name="Freeform: Shape 97">
                  <a:extLst>
                    <a:ext uri="{FF2B5EF4-FFF2-40B4-BE49-F238E27FC236}">
                      <a16:creationId xmlns="" xmlns:a16="http://schemas.microsoft.com/office/drawing/2014/main" id="{6EAE68A0-2673-E8DB-8899-B4CC31310E58}"/>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3" name="Freeform: Shape 102">
                  <a:extLst>
                    <a:ext uri="{FF2B5EF4-FFF2-40B4-BE49-F238E27FC236}">
                      <a16:creationId xmlns="" xmlns:a16="http://schemas.microsoft.com/office/drawing/2014/main" id="{1C2C784C-F444-4A19-ADF0-9245BD003554}"/>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104" name="Freeform: Shape 103">
                  <a:extLst>
                    <a:ext uri="{FF2B5EF4-FFF2-40B4-BE49-F238E27FC236}">
                      <a16:creationId xmlns="" xmlns:a16="http://schemas.microsoft.com/office/drawing/2014/main" id="{3F3D3B9D-FC5C-4129-C897-4462060A1D11}"/>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317" name="TextBox 316">
              <a:extLst>
                <a:ext uri="{FF2B5EF4-FFF2-40B4-BE49-F238E27FC236}">
                  <a16:creationId xmlns="" xmlns:a16="http://schemas.microsoft.com/office/drawing/2014/main" id="{A332AEBF-82D8-00CA-B5B0-496312BF19D8}"/>
                </a:ext>
              </a:extLst>
            </p:cNvPr>
            <p:cNvSpPr txBox="1"/>
            <p:nvPr/>
          </p:nvSpPr>
          <p:spPr>
            <a:xfrm>
              <a:off x="1263906" y="3012207"/>
              <a:ext cx="5265235" cy="1092298"/>
            </a:xfrm>
            <a:prstGeom prst="rect">
              <a:avLst/>
            </a:prstGeom>
            <a:noFill/>
          </p:spPr>
          <p:txBody>
            <a:bodyPr wrap="square" rtlCol="0">
              <a:spAutoFit/>
            </a:bodyPr>
            <a:lstStyle/>
            <a:p>
              <a:pPr marL="0" marR="0" algn="just">
                <a:spcBef>
                  <a:spcPts val="0"/>
                </a:spcBef>
                <a:spcAft>
                  <a:spcPts val="0"/>
                </a:spcAft>
              </a:pPr>
              <a:r>
                <a:rPr lang="vi-VN" sz="3200" dirty="0">
                  <a:effectLst/>
                  <a:latin typeface="+mj-lt"/>
                  <a:ea typeface="Cambria" panose="02040503050406030204" pitchFamily="18" charset="0"/>
                </a:rPr>
                <a:t>Các loài động vật trong khu bảo tồn có cuộc sống tốt.</a:t>
              </a:r>
              <a:r>
                <a:rPr lang="en-US" sz="3200" dirty="0">
                  <a:effectLst/>
                  <a:latin typeface="+mj-lt"/>
                  <a:ea typeface="Cambria" panose="02040503050406030204" pitchFamily="18" charset="0"/>
                </a:rPr>
                <a:t> </a:t>
              </a:r>
              <a:r>
                <a:rPr lang="vi-VN" sz="3200" dirty="0">
                  <a:effectLst/>
                  <a:latin typeface="+mj-lt"/>
                  <a:ea typeface="Cambria" panose="02040503050406030204" pitchFamily="18" charset="0"/>
                </a:rPr>
                <a:t>Chúng không lo bị con người săn bắn, không sợ bị mất môi trường sống.</a:t>
              </a:r>
            </a:p>
          </p:txBody>
        </p:sp>
      </p:grpSp>
      <p:pic>
        <p:nvPicPr>
          <p:cNvPr id="114" name="Đúng">
            <a:extLst>
              <a:ext uri="{FF2B5EF4-FFF2-40B4-BE49-F238E27FC236}">
                <a16:creationId xmlns="" xmlns:a16="http://schemas.microsoft.com/office/drawing/2014/main" id="{52623FDE-32BC-F78C-3B6B-E3D4F4500F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1511" y="3068037"/>
            <a:ext cx="954914" cy="1323382"/>
          </a:xfrm>
          <a:prstGeom prst="rect">
            <a:avLst/>
          </a:prstGeom>
        </p:spPr>
      </p:pic>
      <p:pic>
        <p:nvPicPr>
          <p:cNvPr id="115" name="Kiss_MăngNon">
            <a:hlinkClick r:id="" action="ppaction://media"/>
            <a:extLst>
              <a:ext uri="{FF2B5EF4-FFF2-40B4-BE49-F238E27FC236}">
                <a16:creationId xmlns="" xmlns:a16="http://schemas.microsoft.com/office/drawing/2014/main" id="{08DCB563-D72C-1CA5-632B-FE34F1C514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7000" y="-781586"/>
            <a:ext cx="779130" cy="1038840"/>
          </a:xfrm>
          <a:prstGeom prst="rect">
            <a:avLst/>
          </a:prstGeom>
        </p:spPr>
      </p:pic>
      <p:pic>
        <p:nvPicPr>
          <p:cNvPr id="118" name="1/2 heart">
            <a:extLst>
              <a:ext uri="{FF2B5EF4-FFF2-40B4-BE49-F238E27FC236}">
                <a16:creationId xmlns="" xmlns:a16="http://schemas.microsoft.com/office/drawing/2014/main" id="{A0040B88-E13C-D3CA-8E69-DDF6B093235D}"/>
              </a:ext>
            </a:extLst>
          </p:cNvPr>
          <p:cNvPicPr>
            <a:picLocks noChangeAspect="1"/>
          </p:cNvPicPr>
          <p:nvPr/>
        </p:nvPicPr>
        <p:blipFill rotWithShape="1">
          <a:blip r:embed="rId6"/>
          <a:srcRect l="49920" t="177" r="866" b="-177"/>
          <a:stretch/>
        </p:blipFill>
        <p:spPr>
          <a:xfrm>
            <a:off x="10245160" y="1136405"/>
            <a:ext cx="1614463" cy="3604415"/>
          </a:xfrm>
          <a:prstGeom prst="rect">
            <a:avLst/>
          </a:prstGeom>
        </p:spPr>
      </p:pic>
      <p:pic>
        <p:nvPicPr>
          <p:cNvPr id="119" name="1/2 heart">
            <a:extLst>
              <a:ext uri="{FF2B5EF4-FFF2-40B4-BE49-F238E27FC236}">
                <a16:creationId xmlns="" xmlns:a16="http://schemas.microsoft.com/office/drawing/2014/main" id="{2156833E-9065-C830-4259-2ECBE47017A2}"/>
              </a:ext>
            </a:extLst>
          </p:cNvPr>
          <p:cNvPicPr>
            <a:picLocks noChangeAspect="1"/>
          </p:cNvPicPr>
          <p:nvPr/>
        </p:nvPicPr>
        <p:blipFill rotWithShape="1">
          <a:blip r:embed="rId6"/>
          <a:srcRect r="50786"/>
          <a:stretch/>
        </p:blipFill>
        <p:spPr>
          <a:xfrm>
            <a:off x="-2249832" y="2960674"/>
            <a:ext cx="1568545" cy="3585588"/>
          </a:xfrm>
          <a:prstGeom prst="rect">
            <a:avLst/>
          </a:prstGeom>
        </p:spPr>
      </p:pic>
      <p:pic>
        <p:nvPicPr>
          <p:cNvPr id="120" name="Picture 119">
            <a:hlinkClick r:id="rId7" action="ppaction://hlinksldjump"/>
            <a:extLst>
              <a:ext uri="{FF2B5EF4-FFF2-40B4-BE49-F238E27FC236}">
                <a16:creationId xmlns="" xmlns:a16="http://schemas.microsoft.com/office/drawing/2014/main" id="{A902404E-7A59-5D09-B3D3-82DE4DE84CBB}"/>
              </a:ext>
            </a:extLst>
          </p:cNvPr>
          <p:cNvPicPr>
            <a:picLocks noChangeAspect="1"/>
          </p:cNvPicPr>
          <p:nvPr/>
        </p:nvPicPr>
        <p:blipFill>
          <a:blip r:embed="rId8"/>
          <a:stretch>
            <a:fillRect/>
          </a:stretch>
        </p:blipFill>
        <p:spPr>
          <a:xfrm>
            <a:off x="7654211" y="5902976"/>
            <a:ext cx="1390009" cy="883997"/>
          </a:xfrm>
          <a:prstGeom prst="rect">
            <a:avLst/>
          </a:prstGeom>
        </p:spPr>
      </p:pic>
      <p:sp>
        <p:nvSpPr>
          <p:cNvPr id="121" name="TextBox 120">
            <a:extLst>
              <a:ext uri="{FF2B5EF4-FFF2-40B4-BE49-F238E27FC236}">
                <a16:creationId xmlns="" xmlns:a16="http://schemas.microsoft.com/office/drawing/2014/main" id="{7227B6E8-2FCD-8012-0E64-7E61DC2586AD}"/>
              </a:ext>
            </a:extLst>
          </p:cNvPr>
          <p:cNvSpPr txBox="1"/>
          <p:nvPr/>
        </p:nvSpPr>
        <p:spPr>
          <a:xfrm rot="21190394">
            <a:off x="5097951" y="2117699"/>
            <a:ext cx="3569430" cy="1569660"/>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Các</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em</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giỏi</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quá</a:t>
            </a:r>
            <a:endParaRPr lang="en-US" sz="4800" dirty="0">
              <a:solidFill>
                <a:srgbClr val="FF767D">
                  <a:lumMod val="50000"/>
                </a:srgbClr>
              </a:solidFill>
              <a:latin typeface="Cambria" panose="02040503050406030204" pitchFamily="18" charset="0"/>
              <a:ea typeface="Cambria" panose="02040503050406030204" pitchFamily="18" charset="0"/>
              <a:cs typeface="Calibri Light"/>
            </a:endParaRPr>
          </a:p>
        </p:txBody>
      </p:sp>
    </p:spTree>
    <p:extLst>
      <p:ext uri="{BB962C8B-B14F-4D97-AF65-F5344CB8AC3E}">
        <p14:creationId xmlns:p14="http://schemas.microsoft.com/office/powerpoint/2010/main" val="10193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right)">
                                      <p:cBhvr>
                                        <p:cTn id="7" dur="175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fade">
                                      <p:cBhvr>
                                        <p:cTn id="12" dur="1000"/>
                                        <p:tgtEl>
                                          <p:spTgt spid="307"/>
                                        </p:tgtEl>
                                      </p:cBhvr>
                                    </p:animEffect>
                                    <p:anim calcmode="lin" valueType="num">
                                      <p:cBhvr>
                                        <p:cTn id="13" dur="1000" fill="hold"/>
                                        <p:tgtEl>
                                          <p:spTgt spid="307"/>
                                        </p:tgtEl>
                                        <p:attrNameLst>
                                          <p:attrName>ppt_x</p:attrName>
                                        </p:attrNameLst>
                                      </p:cBhvr>
                                      <p:tavLst>
                                        <p:tav tm="0">
                                          <p:val>
                                            <p:strVal val="#ppt_x"/>
                                          </p:val>
                                        </p:tav>
                                        <p:tav tm="100000">
                                          <p:val>
                                            <p:strVal val="#ppt_x"/>
                                          </p:val>
                                        </p:tav>
                                      </p:tavLst>
                                    </p:anim>
                                    <p:anim calcmode="lin" valueType="num">
                                      <p:cBhvr>
                                        <p:cTn id="14" dur="900" decel="100000" fill="hold"/>
                                        <p:tgtEl>
                                          <p:spTgt spid="30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07"/>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1000" fill="hold"/>
                                        <p:tgtEl>
                                          <p:spTgt spid="114"/>
                                        </p:tgtEl>
                                        <p:attrNameLst>
                                          <p:attrName>ppt_w</p:attrName>
                                        </p:attrNameLst>
                                      </p:cBhvr>
                                      <p:tavLst>
                                        <p:tav tm="0">
                                          <p:val>
                                            <p:strVal val="#ppt_w+.3"/>
                                          </p:val>
                                        </p:tav>
                                        <p:tav tm="100000">
                                          <p:val>
                                            <p:strVal val="#ppt_w"/>
                                          </p:val>
                                        </p:tav>
                                      </p:tavLst>
                                    </p:anim>
                                    <p:anim calcmode="lin" valueType="num">
                                      <p:cBhvr>
                                        <p:cTn id="20" dur="1000" fill="hold"/>
                                        <p:tgtEl>
                                          <p:spTgt spid="114"/>
                                        </p:tgtEl>
                                        <p:attrNameLst>
                                          <p:attrName>ppt_h</p:attrName>
                                        </p:attrNameLst>
                                      </p:cBhvr>
                                      <p:tavLst>
                                        <p:tav tm="0">
                                          <p:val>
                                            <p:strVal val="#ppt_h"/>
                                          </p:val>
                                        </p:tav>
                                        <p:tav tm="100000">
                                          <p:val>
                                            <p:strVal val="#ppt_h"/>
                                          </p:val>
                                        </p:tav>
                                      </p:tavLst>
                                    </p:anim>
                                    <p:animEffect transition="in" filter="fade">
                                      <p:cBhvr>
                                        <p:cTn id="21" dur="1000"/>
                                        <p:tgtEl>
                                          <p:spTgt spid="114"/>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452" fill="hold"/>
                                        <p:tgtEl>
                                          <p:spTgt spid="115"/>
                                        </p:tgtEl>
                                      </p:cBhvr>
                                    </p:cmd>
                                  </p:childTnLst>
                                </p:cTn>
                              </p:par>
                            </p:childTnLst>
                          </p:cTn>
                        </p:par>
                        <p:par>
                          <p:cTn id="25" fill="hold">
                            <p:stCondLst>
                              <p:cond delay="3452"/>
                            </p:stCondLst>
                            <p:childTnLst>
                              <p:par>
                                <p:cTn id="26" presetID="63" presetClass="path" presetSubtype="0" accel="50000" decel="50000" fill="hold" nodeType="afterEffect">
                                  <p:stCondLst>
                                    <p:cond delay="0"/>
                                  </p:stCondLst>
                                  <p:childTnLst>
                                    <p:animMotion origin="layout" path="M -3.54167E-6 4.44444E-6 L 0.86394 -0.40371 " pathEditMode="relative" rAng="0" ptsTypes="AA">
                                      <p:cBhvr>
                                        <p:cTn id="27" dur="2000" fill="hold"/>
                                        <p:tgtEl>
                                          <p:spTgt spid="119"/>
                                        </p:tgtEl>
                                        <p:attrNameLst>
                                          <p:attrName>ppt_x</p:attrName>
                                          <p:attrName>ppt_y</p:attrName>
                                        </p:attrNameLst>
                                      </p:cBhvr>
                                      <p:rCtr x="43190" y="-20185"/>
                                    </p:animMotion>
                                  </p:childTnLst>
                                </p:cTn>
                              </p:par>
                            </p:childTnLst>
                          </p:cTn>
                        </p:par>
                        <p:par>
                          <p:cTn id="28" fill="hold">
                            <p:stCondLst>
                              <p:cond delay="5452"/>
                            </p:stCondLst>
                            <p:childTnLst>
                              <p:par>
                                <p:cTn id="29" presetID="35" presetClass="path" presetSubtype="0" accel="50000" decel="50000" fill="hold" nodeType="afterEffect">
                                  <p:stCondLst>
                                    <p:cond delay="0"/>
                                  </p:stCondLst>
                                  <p:childTnLst>
                                    <p:animMotion origin="layout" path="M -3.95833E-6 -2.22222E-6 L -0.3319 -0.14074 " pathEditMode="relative" rAng="0" ptsTypes="AA">
                                      <p:cBhvr>
                                        <p:cTn id="30" dur="2000" fill="hold"/>
                                        <p:tgtEl>
                                          <p:spTgt spid="118"/>
                                        </p:tgtEl>
                                        <p:attrNameLst>
                                          <p:attrName>ppt_x</p:attrName>
                                          <p:attrName>ppt_y</p:attrName>
                                        </p:attrNameLst>
                                      </p:cBhvr>
                                      <p:rCtr x="-16602" y="-7037"/>
                                    </p:animMotion>
                                  </p:childTnLst>
                                </p:cTn>
                              </p:par>
                            </p:childTnLst>
                          </p:cTn>
                        </p:par>
                        <p:par>
                          <p:cTn id="31" fill="hold">
                            <p:stCondLst>
                              <p:cond delay="7452"/>
                            </p:stCondLst>
                            <p:childTnLst>
                              <p:par>
                                <p:cTn id="32" presetID="9" presetClass="exit" presetSubtype="0" fill="hold" nodeType="afterEffect">
                                  <p:stCondLst>
                                    <p:cond delay="0"/>
                                  </p:stCondLst>
                                  <p:childTnLst>
                                    <p:animEffect transition="out" filter="dissolve">
                                      <p:cBhvr>
                                        <p:cTn id="33" dur="500"/>
                                        <p:tgtEl>
                                          <p:spTgt spid="119"/>
                                        </p:tgtEl>
                                      </p:cBhvr>
                                    </p:animEffect>
                                    <p:set>
                                      <p:cBhvr>
                                        <p:cTn id="34" dur="1" fill="hold">
                                          <p:stCondLst>
                                            <p:cond delay="499"/>
                                          </p:stCondLst>
                                        </p:cTn>
                                        <p:tgtEl>
                                          <p:spTgt spid="119"/>
                                        </p:tgtEl>
                                        <p:attrNameLst>
                                          <p:attrName>style.visibility</p:attrName>
                                        </p:attrNameLst>
                                      </p:cBhvr>
                                      <p:to>
                                        <p:strVal val="hidden"/>
                                      </p:to>
                                    </p:set>
                                  </p:childTnLst>
                                </p:cTn>
                              </p:par>
                            </p:childTnLst>
                          </p:cTn>
                        </p:par>
                        <p:par>
                          <p:cTn id="35" fill="hold">
                            <p:stCondLst>
                              <p:cond delay="7952"/>
                            </p:stCondLst>
                            <p:childTnLst>
                              <p:par>
                                <p:cTn id="36" presetID="9" presetClass="exit" presetSubtype="0" fill="hold" nodeType="afterEffect">
                                  <p:stCondLst>
                                    <p:cond delay="0"/>
                                  </p:stCondLst>
                                  <p:childTnLst>
                                    <p:animEffect transition="out" filter="dissolve">
                                      <p:cBhvr>
                                        <p:cTn id="37" dur="500"/>
                                        <p:tgtEl>
                                          <p:spTgt spid="118"/>
                                        </p:tgtEl>
                                      </p:cBhvr>
                                    </p:animEffect>
                                    <p:set>
                                      <p:cBhvr>
                                        <p:cTn id="38" dur="1" fill="hold">
                                          <p:stCondLst>
                                            <p:cond delay="499"/>
                                          </p:stCondLst>
                                        </p:cTn>
                                        <p:tgtEl>
                                          <p:spTgt spid="118"/>
                                        </p:tgtEl>
                                        <p:attrNameLst>
                                          <p:attrName>style.visibility</p:attrName>
                                        </p:attrNameLst>
                                      </p:cBhvr>
                                      <p:to>
                                        <p:strVal val="hidden"/>
                                      </p:to>
                                    </p:set>
                                  </p:childTnLst>
                                </p:cTn>
                              </p:par>
                            </p:childTnLst>
                          </p:cTn>
                        </p:par>
                        <p:par>
                          <p:cTn id="39" fill="hold">
                            <p:stCondLst>
                              <p:cond delay="8452"/>
                            </p:stCondLst>
                            <p:childTnLst>
                              <p:par>
                                <p:cTn id="40" presetID="1" presetClass="entr" presetSubtype="0" fill="hold" grpId="0" nodeType="afterEffect">
                                  <p:stCondLst>
                                    <p:cond delay="0"/>
                                  </p:stCondLst>
                                  <p:childTnLst>
                                    <p:set>
                                      <p:cBhvr>
                                        <p:cTn id="41"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15"/>
                </p:tgtEl>
              </p:cMediaNode>
            </p:audio>
          </p:childTnLst>
        </p:cTn>
      </p:par>
    </p:tnLst>
    <p:bldLst>
      <p:bldP spid="1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aphic 837">
            <a:extLst>
              <a:ext uri="{FF2B5EF4-FFF2-40B4-BE49-F238E27FC236}">
                <a16:creationId xmlns="" xmlns:a16="http://schemas.microsoft.com/office/drawing/2014/main" id="{A7F4CFAB-522C-7485-8DDC-2715C90C45A0}"/>
              </a:ext>
            </a:extLst>
          </p:cNvPr>
          <p:cNvGrpSpPr/>
          <p:nvPr/>
        </p:nvGrpSpPr>
        <p:grpSpPr>
          <a:xfrm rot="8458706">
            <a:off x="-761117" y="-413167"/>
            <a:ext cx="2616798" cy="2037289"/>
            <a:chOff x="10278396" y="5723167"/>
            <a:chExt cx="1974056" cy="1129093"/>
          </a:xfrm>
          <a:solidFill>
            <a:srgbClr val="BDD7EE"/>
          </a:solidFill>
        </p:grpSpPr>
        <p:sp>
          <p:nvSpPr>
            <p:cNvPr id="22" name="Freeform: Shape 21">
              <a:extLst>
                <a:ext uri="{FF2B5EF4-FFF2-40B4-BE49-F238E27FC236}">
                  <a16:creationId xmlns="" xmlns:a16="http://schemas.microsoft.com/office/drawing/2014/main" id="{D6B467D3-18D2-49A5-3DBB-6740AA062B45}"/>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 xmlns:a16="http://schemas.microsoft.com/office/drawing/2014/main" id="{54069E05-8E34-21FE-88AA-8342B996237B}"/>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24" name="Graphic 559">
            <a:extLst>
              <a:ext uri="{FF2B5EF4-FFF2-40B4-BE49-F238E27FC236}">
                <a16:creationId xmlns="" xmlns:a16="http://schemas.microsoft.com/office/drawing/2014/main" id="{B604DFDD-6458-01DB-A8D4-FD400FCE1642}"/>
              </a:ext>
            </a:extLst>
          </p:cNvPr>
          <p:cNvGrpSpPr/>
          <p:nvPr/>
        </p:nvGrpSpPr>
        <p:grpSpPr>
          <a:xfrm rot="18659573">
            <a:off x="6263322" y="5354406"/>
            <a:ext cx="5125382" cy="1516749"/>
            <a:chOff x="5295567" y="3083292"/>
            <a:chExt cx="4196052" cy="2048959"/>
          </a:xfrm>
          <a:solidFill>
            <a:srgbClr val="EE99AD"/>
          </a:solidFill>
        </p:grpSpPr>
        <p:sp>
          <p:nvSpPr>
            <p:cNvPr id="26" name="Freeform: Shape 25">
              <a:extLst>
                <a:ext uri="{FF2B5EF4-FFF2-40B4-BE49-F238E27FC236}">
                  <a16:creationId xmlns="" xmlns:a16="http://schemas.microsoft.com/office/drawing/2014/main" id="{DE347C60-3433-136F-2511-7952670F2AD5}"/>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defTabSz="914446">
                <a:defRPr/>
              </a:pPr>
              <a:endParaRPr lang="th-TH" sz="2800" dirty="0">
                <a:solidFill>
                  <a:prstClr val="black"/>
                </a:solidFill>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 xmlns:a16="http://schemas.microsoft.com/office/drawing/2014/main" id="{E5A8EF8A-9446-98A0-5338-FE506A1D38A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grpSp>
        <p:nvGrpSpPr>
          <p:cNvPr id="28" name="Câu hỏi">
            <a:extLst>
              <a:ext uri="{FF2B5EF4-FFF2-40B4-BE49-F238E27FC236}">
                <a16:creationId xmlns="" xmlns:a16="http://schemas.microsoft.com/office/drawing/2014/main" id="{E7DAEB0F-CAAE-79CF-F9E7-DA8EE939C4F3}"/>
              </a:ext>
            </a:extLst>
          </p:cNvPr>
          <p:cNvGrpSpPr/>
          <p:nvPr/>
        </p:nvGrpSpPr>
        <p:grpSpPr>
          <a:xfrm>
            <a:off x="181669" y="-404173"/>
            <a:ext cx="9035654" cy="2899425"/>
            <a:chOff x="334690" y="-486368"/>
            <a:chExt cx="12047539" cy="2899425"/>
          </a:xfrm>
        </p:grpSpPr>
        <p:sp>
          <p:nvSpPr>
            <p:cNvPr id="29" name="Rectangle: Rounded Corners 28">
              <a:extLst>
                <a:ext uri="{FF2B5EF4-FFF2-40B4-BE49-F238E27FC236}">
                  <a16:creationId xmlns="" xmlns:a16="http://schemas.microsoft.com/office/drawing/2014/main" id="{0F895922-B90B-940B-A923-CD0276797CA6}"/>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sp>
          <p:nvSpPr>
            <p:cNvPr id="30" name="Rectangle: Rounded Corners 29">
              <a:extLst>
                <a:ext uri="{FF2B5EF4-FFF2-40B4-BE49-F238E27FC236}">
                  <a16:creationId xmlns="" xmlns:a16="http://schemas.microsoft.com/office/drawing/2014/main" id="{F3F320E7-E7DB-F930-4683-38734059776A}"/>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31" name="Group 30">
              <a:extLst>
                <a:ext uri="{FF2B5EF4-FFF2-40B4-BE49-F238E27FC236}">
                  <a16:creationId xmlns="" xmlns:a16="http://schemas.microsoft.com/office/drawing/2014/main" id="{578E7218-AA1E-CC6C-991B-7199781029EE}"/>
                </a:ext>
              </a:extLst>
            </p:cNvPr>
            <p:cNvGrpSpPr/>
            <p:nvPr/>
          </p:nvGrpSpPr>
          <p:grpSpPr>
            <a:xfrm>
              <a:off x="9084601" y="-486368"/>
              <a:ext cx="3297628" cy="2359216"/>
              <a:chOff x="9084601" y="-486368"/>
              <a:chExt cx="3297628" cy="2359216"/>
            </a:xfrm>
          </p:grpSpPr>
          <p:grpSp>
            <p:nvGrpSpPr>
              <p:cNvPr id="225" name="Graphic 15">
                <a:extLst>
                  <a:ext uri="{FF2B5EF4-FFF2-40B4-BE49-F238E27FC236}">
                    <a16:creationId xmlns="" xmlns:a16="http://schemas.microsoft.com/office/drawing/2014/main" id="{DDC74BDF-1E3E-4C67-7B73-3D5C2052E874}"/>
                  </a:ext>
                </a:extLst>
              </p:cNvPr>
              <p:cNvGrpSpPr/>
              <p:nvPr/>
            </p:nvGrpSpPr>
            <p:grpSpPr>
              <a:xfrm rot="19945696" flipH="1">
                <a:off x="9113991" y="-486368"/>
                <a:ext cx="3268238" cy="2359216"/>
                <a:chOff x="2452687" y="71189"/>
                <a:chExt cx="8866043" cy="6083484"/>
              </a:xfrm>
            </p:grpSpPr>
            <p:grpSp>
              <p:nvGrpSpPr>
                <p:cNvPr id="227" name="Graphic 15">
                  <a:extLst>
                    <a:ext uri="{FF2B5EF4-FFF2-40B4-BE49-F238E27FC236}">
                      <a16:creationId xmlns="" xmlns:a16="http://schemas.microsoft.com/office/drawing/2014/main" id="{AC289C0A-D155-5623-BC52-067471AAC352}"/>
                    </a:ext>
                  </a:extLst>
                </p:cNvPr>
                <p:cNvGrpSpPr/>
                <p:nvPr/>
              </p:nvGrpSpPr>
              <p:grpSpPr>
                <a:xfrm>
                  <a:off x="3071025" y="71189"/>
                  <a:ext cx="8247705" cy="5041353"/>
                  <a:chOff x="3071025" y="71189"/>
                  <a:chExt cx="8247705" cy="5041353"/>
                </a:xfrm>
              </p:grpSpPr>
              <p:sp>
                <p:nvSpPr>
                  <p:cNvPr id="231" name="Freeform: Shape 230">
                    <a:extLst>
                      <a:ext uri="{FF2B5EF4-FFF2-40B4-BE49-F238E27FC236}">
                        <a16:creationId xmlns="" xmlns:a16="http://schemas.microsoft.com/office/drawing/2014/main" id="{B7B50104-9843-1848-62B7-4016DA6E5841}"/>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2" name="Freeform: Shape 231">
                    <a:extLst>
                      <a:ext uri="{FF2B5EF4-FFF2-40B4-BE49-F238E27FC236}">
                        <a16:creationId xmlns="" xmlns:a16="http://schemas.microsoft.com/office/drawing/2014/main" id="{E0B6DD0E-75FF-5D0D-1201-71DA019A2FF4}"/>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3" name="Freeform: Shape 232">
                    <a:extLst>
                      <a:ext uri="{FF2B5EF4-FFF2-40B4-BE49-F238E27FC236}">
                        <a16:creationId xmlns="" xmlns:a16="http://schemas.microsoft.com/office/drawing/2014/main" id="{152B3987-AD93-F684-872D-1AC69F2F2E91}"/>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4" name="Freeform: Shape 233">
                    <a:extLst>
                      <a:ext uri="{FF2B5EF4-FFF2-40B4-BE49-F238E27FC236}">
                        <a16:creationId xmlns="" xmlns:a16="http://schemas.microsoft.com/office/drawing/2014/main" id="{348627DF-0976-F1F1-173B-538F421DB295}"/>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5" name="Freeform: Shape 234">
                    <a:extLst>
                      <a:ext uri="{FF2B5EF4-FFF2-40B4-BE49-F238E27FC236}">
                        <a16:creationId xmlns="" xmlns:a16="http://schemas.microsoft.com/office/drawing/2014/main" id="{5EF03261-A89A-854A-2222-178581FBCADD}"/>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6" name="Freeform: Shape 235">
                    <a:extLst>
                      <a:ext uri="{FF2B5EF4-FFF2-40B4-BE49-F238E27FC236}">
                        <a16:creationId xmlns="" xmlns:a16="http://schemas.microsoft.com/office/drawing/2014/main" id="{BF7369D0-C7FE-ABE8-18E0-1B970C1A0349}"/>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7" name="Freeform: Shape 236">
                    <a:extLst>
                      <a:ext uri="{FF2B5EF4-FFF2-40B4-BE49-F238E27FC236}">
                        <a16:creationId xmlns="" xmlns:a16="http://schemas.microsoft.com/office/drawing/2014/main" id="{68734E0E-6A6B-9EAC-7A41-0F2A037883B6}"/>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8" name="Freeform: Shape 237">
                    <a:extLst>
                      <a:ext uri="{FF2B5EF4-FFF2-40B4-BE49-F238E27FC236}">
                        <a16:creationId xmlns="" xmlns:a16="http://schemas.microsoft.com/office/drawing/2014/main" id="{C5AA2605-E3B6-C569-FCC6-2451420B39FE}"/>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9" name="Freeform: Shape 238">
                    <a:extLst>
                      <a:ext uri="{FF2B5EF4-FFF2-40B4-BE49-F238E27FC236}">
                        <a16:creationId xmlns="" xmlns:a16="http://schemas.microsoft.com/office/drawing/2014/main" id="{D4BB3F8E-F903-AB6A-2D09-90D7F34C6050}"/>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40" name="Freeform: Shape 239">
                    <a:extLst>
                      <a:ext uri="{FF2B5EF4-FFF2-40B4-BE49-F238E27FC236}">
                        <a16:creationId xmlns="" xmlns:a16="http://schemas.microsoft.com/office/drawing/2014/main" id="{EDFA4D36-94AD-CC24-5C76-78D7A20D0FCB}"/>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41" name="Freeform: Shape 240">
                    <a:extLst>
                      <a:ext uri="{FF2B5EF4-FFF2-40B4-BE49-F238E27FC236}">
                        <a16:creationId xmlns="" xmlns:a16="http://schemas.microsoft.com/office/drawing/2014/main" id="{A1F7657B-62F4-D95C-9E6C-F277798C995E}"/>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228" name="Freeform: Shape 227">
                  <a:extLst>
                    <a:ext uri="{FF2B5EF4-FFF2-40B4-BE49-F238E27FC236}">
                      <a16:creationId xmlns="" xmlns:a16="http://schemas.microsoft.com/office/drawing/2014/main" id="{0C2EBAC9-8A4B-3300-325B-71F3147A243B}"/>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29" name="Freeform: Shape 228">
                  <a:extLst>
                    <a:ext uri="{FF2B5EF4-FFF2-40B4-BE49-F238E27FC236}">
                      <a16:creationId xmlns="" xmlns:a16="http://schemas.microsoft.com/office/drawing/2014/main" id="{0FD1EC27-2A74-7F40-4FAF-257FB0F7862C}"/>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sp>
              <p:nvSpPr>
                <p:cNvPr id="230" name="Freeform: Shape 229">
                  <a:extLst>
                    <a:ext uri="{FF2B5EF4-FFF2-40B4-BE49-F238E27FC236}">
                      <a16:creationId xmlns="" xmlns:a16="http://schemas.microsoft.com/office/drawing/2014/main" id="{4ACA8FF6-F334-A36C-82E6-D093E6E0F493}"/>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defTabSz="914446">
                    <a:defRPr/>
                  </a:pPr>
                  <a:endParaRPr lang="th-TH" sz="2800">
                    <a:solidFill>
                      <a:prstClr val="black"/>
                    </a:solidFill>
                    <a:latin typeface="Cambria" panose="02040503050406030204" pitchFamily="18" charset="0"/>
                    <a:ea typeface="Cambria" panose="02040503050406030204" pitchFamily="18" charset="0"/>
                  </a:endParaRPr>
                </a:p>
              </p:txBody>
            </p:sp>
          </p:grpSp>
          <p:sp>
            <p:nvSpPr>
              <p:cNvPr id="226" name="TextBox 225">
                <a:extLst>
                  <a:ext uri="{FF2B5EF4-FFF2-40B4-BE49-F238E27FC236}">
                    <a16:creationId xmlns="" xmlns:a16="http://schemas.microsoft.com/office/drawing/2014/main" id="{907E3EA4-85A4-3CD2-9CD8-D5D94A14B3BA}"/>
                  </a:ext>
                </a:extLst>
              </p:cNvPr>
              <p:cNvSpPr txBox="1"/>
              <p:nvPr/>
            </p:nvSpPr>
            <p:spPr>
              <a:xfrm flipH="1">
                <a:off x="9084601" y="261373"/>
                <a:ext cx="1497326" cy="1169551"/>
              </a:xfrm>
              <a:prstGeom prst="rect">
                <a:avLst/>
              </a:prstGeom>
              <a:noFill/>
            </p:spPr>
            <p:txBody>
              <a:bodyPr wrap="square" rtlCol="0">
                <a:spAutoFit/>
              </a:bodyPr>
              <a:lstStyle/>
              <a:p>
                <a:pPr algn="ctr" defTabSz="914446"/>
                <a:r>
                  <a:rPr lang="en-US" sz="3500" b="1" dirty="0" err="1">
                    <a:solidFill>
                      <a:srgbClr val="BDD7EE">
                        <a:lumMod val="10000"/>
                      </a:srgbClr>
                    </a:solidFill>
                    <a:latin typeface="Cambria" panose="02040503050406030204" pitchFamily="18" charset="0"/>
                    <a:ea typeface="Cambria" panose="02040503050406030204" pitchFamily="18" charset="0"/>
                    <a:cs typeface="Calibri Light"/>
                    <a:sym typeface="Arial"/>
                    <a:rtl val="0"/>
                  </a:rPr>
                  <a:t>Câu</a:t>
                </a:r>
                <a:r>
                  <a:rPr lang="en-US" sz="3500" b="1" dirty="0">
                    <a:solidFill>
                      <a:srgbClr val="BDD7EE">
                        <a:lumMod val="10000"/>
                      </a:srgbClr>
                    </a:solidFill>
                    <a:latin typeface="Cambria" panose="02040503050406030204" pitchFamily="18" charset="0"/>
                    <a:ea typeface="Cambria" panose="02040503050406030204" pitchFamily="18" charset="0"/>
                    <a:cs typeface="Calibri Light"/>
                    <a:sym typeface="Arial"/>
                    <a:rtl val="0"/>
                  </a:rPr>
                  <a:t> </a:t>
                </a:r>
              </a:p>
              <a:p>
                <a:pPr algn="ctr" defTabSz="914446"/>
                <a:r>
                  <a:rPr lang="en-US" sz="3500" b="1" dirty="0">
                    <a:solidFill>
                      <a:srgbClr val="BDD7EE">
                        <a:lumMod val="10000"/>
                      </a:srgbClr>
                    </a:solidFill>
                    <a:latin typeface="Cambria" panose="02040503050406030204" pitchFamily="18" charset="0"/>
                    <a:ea typeface="Cambria" panose="02040503050406030204" pitchFamily="18" charset="0"/>
                    <a:sym typeface="Arial"/>
                    <a:rtl val="0"/>
                  </a:rPr>
                  <a:t>3</a:t>
                </a:r>
                <a:endParaRPr lang="th-TH" sz="3500" b="1" dirty="0">
                  <a:solidFill>
                    <a:srgbClr val="BDD7EE">
                      <a:lumMod val="10000"/>
                    </a:srgbClr>
                  </a:solidFill>
                  <a:latin typeface="Cambria" panose="02040503050406030204" pitchFamily="18" charset="0"/>
                  <a:ea typeface="Cambria" panose="02040503050406030204" pitchFamily="18" charset="0"/>
                  <a:sym typeface="Arial"/>
                  <a:rtl val="0"/>
                </a:endParaRPr>
              </a:p>
            </p:txBody>
          </p:sp>
        </p:grpSp>
        <p:sp>
          <p:nvSpPr>
            <p:cNvPr id="224" name="TextBox 223">
              <a:extLst>
                <a:ext uri="{FF2B5EF4-FFF2-40B4-BE49-F238E27FC236}">
                  <a16:creationId xmlns="" xmlns:a16="http://schemas.microsoft.com/office/drawing/2014/main" id="{E72E2798-FC05-A830-610A-0A85C490F8E3}"/>
                </a:ext>
              </a:extLst>
            </p:cNvPr>
            <p:cNvSpPr txBox="1"/>
            <p:nvPr/>
          </p:nvSpPr>
          <p:spPr>
            <a:xfrm>
              <a:off x="856777" y="558123"/>
              <a:ext cx="8428850" cy="1360757"/>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2060"/>
                  </a:solidFill>
                  <a:effectLst/>
                  <a:latin typeface="Cambria" panose="02040503050406030204" pitchFamily="18" charset="0"/>
                  <a:ea typeface="Cambria" panose="02040503050406030204" pitchFamily="18" charset="0"/>
                </a:rPr>
                <a:t>Câu</a:t>
              </a:r>
              <a:r>
                <a:rPr lang="en-US" sz="3600" b="1" dirty="0">
                  <a:solidFill>
                    <a:srgbClr val="002060"/>
                  </a:solidFill>
                  <a:effectLst/>
                  <a:latin typeface="Cambria" panose="02040503050406030204" pitchFamily="18" charset="0"/>
                  <a:ea typeface="Cambria" panose="02040503050406030204" pitchFamily="18" charset="0"/>
                </a:rPr>
                <a:t> 3: </a:t>
              </a:r>
              <a:r>
                <a:rPr lang="en-US" sz="3600" b="1" dirty="0" err="1">
                  <a:solidFill>
                    <a:srgbClr val="002060"/>
                  </a:solidFill>
                  <a:effectLst/>
                  <a:latin typeface="Cambria" panose="02040503050406030204" pitchFamily="18" charset="0"/>
                  <a:ea typeface="Cambria" panose="02040503050406030204" pitchFamily="18" charset="0"/>
                </a:rPr>
                <a:t>Em</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nghĩ</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về</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những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bạn</a:t>
              </a:r>
              <a:r>
                <a:rPr lang="en-US" sz="3600" b="1" dirty="0">
                  <a:solidFill>
                    <a:srgbClr val="002060"/>
                  </a:solidFill>
                  <a:effectLst/>
                  <a:latin typeface="Cambria" panose="02040503050406030204" pitchFamily="18" charset="0"/>
                  <a:ea typeface="Cambria" panose="02040503050406030204" pitchFamily="18" charset="0"/>
                </a:rPr>
                <a:t> nhỏ </a:t>
              </a:r>
              <a:r>
                <a:rPr lang="en-US" sz="3600" b="1" dirty="0" err="1">
                  <a:solidFill>
                    <a:srgbClr val="002060"/>
                  </a:solidFill>
                  <a:effectLst/>
                  <a:latin typeface="Cambria" panose="02040503050406030204" pitchFamily="18" charset="0"/>
                  <a:ea typeface="Cambria" panose="02040503050406030204" pitchFamily="18" charset="0"/>
                </a:rPr>
                <a:t>không</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có</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nhà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để</a:t>
              </a:r>
              <a:r>
                <a:rPr lang="en-US" sz="3600" b="1" dirty="0">
                  <a:solidFill>
                    <a:srgbClr val="002060"/>
                  </a:solidFill>
                  <a:effectLst/>
                  <a:latin typeface="Cambria" panose="02040503050406030204" pitchFamily="18" charset="0"/>
                  <a:ea typeface="Cambria" panose="02040503050406030204" pitchFamily="18" charset="0"/>
                </a:rPr>
                <a:t> ở?</a:t>
              </a:r>
            </a:p>
          </p:txBody>
        </p:sp>
      </p:grpSp>
      <p:grpSp>
        <p:nvGrpSpPr>
          <p:cNvPr id="242" name="CÂU C">
            <a:extLst>
              <a:ext uri="{FF2B5EF4-FFF2-40B4-BE49-F238E27FC236}">
                <a16:creationId xmlns="" xmlns:a16="http://schemas.microsoft.com/office/drawing/2014/main" id="{B873D700-7211-966C-A467-79343D5D8B35}"/>
              </a:ext>
            </a:extLst>
          </p:cNvPr>
          <p:cNvGrpSpPr/>
          <p:nvPr/>
        </p:nvGrpSpPr>
        <p:grpSpPr>
          <a:xfrm>
            <a:off x="464574" y="2448233"/>
            <a:ext cx="7966680" cy="4098031"/>
            <a:chOff x="-5320" y="2211857"/>
            <a:chExt cx="6759276" cy="2170731"/>
          </a:xfrm>
        </p:grpSpPr>
        <p:grpSp>
          <p:nvGrpSpPr>
            <p:cNvPr id="243" name="Group 242">
              <a:extLst>
                <a:ext uri="{FF2B5EF4-FFF2-40B4-BE49-F238E27FC236}">
                  <a16:creationId xmlns="" xmlns:a16="http://schemas.microsoft.com/office/drawing/2014/main" id="{2A2A1F9D-DF88-99C1-42D3-4CFEFB3752B1}"/>
                </a:ext>
              </a:extLst>
            </p:cNvPr>
            <p:cNvGrpSpPr/>
            <p:nvPr/>
          </p:nvGrpSpPr>
          <p:grpSpPr>
            <a:xfrm>
              <a:off x="-5320" y="2211857"/>
              <a:ext cx="6759276" cy="2170731"/>
              <a:chOff x="-5320" y="2211857"/>
              <a:chExt cx="6759276" cy="2170731"/>
            </a:xfrm>
          </p:grpSpPr>
          <p:sp>
            <p:nvSpPr>
              <p:cNvPr id="245" name="Rectangle: Rounded Corners 269">
                <a:extLst>
                  <a:ext uri="{FF2B5EF4-FFF2-40B4-BE49-F238E27FC236}">
                    <a16:creationId xmlns="" xmlns:a16="http://schemas.microsoft.com/office/drawing/2014/main" id="{40AACFB5-47DE-9B5F-89BD-064785F5F160}"/>
                  </a:ext>
                </a:extLst>
              </p:cNvPr>
              <p:cNvSpPr/>
              <p:nvPr/>
            </p:nvSpPr>
            <p:spPr>
              <a:xfrm rot="5400000">
                <a:off x="2660113" y="288744"/>
                <a:ext cx="1516410" cy="6671277"/>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1430683465">
                      <a:custGeom>
                        <a:avLst/>
                        <a:gdLst>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 name="connsiteX0" fmla="*/ 0 w 2116526"/>
                          <a:gd name="connsiteY0" fmla="*/ 880927 h 10347538"/>
                          <a:gd name="connsiteX1" fmla="*/ 1058263 w 2116526"/>
                          <a:gd name="connsiteY1" fmla="*/ 0 h 10347538"/>
                          <a:gd name="connsiteX2" fmla="*/ 1058263 w 2116526"/>
                          <a:gd name="connsiteY2" fmla="*/ 0 h 10347538"/>
                          <a:gd name="connsiteX3" fmla="*/ 2116526 w 2116526"/>
                          <a:gd name="connsiteY3" fmla="*/ 880927 h 10347538"/>
                          <a:gd name="connsiteX4" fmla="*/ 2116526 w 2116526"/>
                          <a:gd name="connsiteY4" fmla="*/ 9466610 h 10347538"/>
                          <a:gd name="connsiteX5" fmla="*/ 1058263 w 2116526"/>
                          <a:gd name="connsiteY5" fmla="*/ 10347538 h 10347538"/>
                          <a:gd name="connsiteX6" fmla="*/ 1058263 w 2116526"/>
                          <a:gd name="connsiteY6" fmla="*/ 10347538 h 10347538"/>
                          <a:gd name="connsiteX7" fmla="*/ 0 w 2116526"/>
                          <a:gd name="connsiteY7" fmla="*/ 9466610 h 10347538"/>
                          <a:gd name="connsiteX8" fmla="*/ 0 w 2116526"/>
                          <a:gd name="connsiteY8" fmla="*/ 880927 h 1034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6526" h="10347538" fill="none" extrusionOk="0">
                            <a:moveTo>
                              <a:pt x="0" y="880927"/>
                            </a:moveTo>
                            <a:cubicBezTo>
                              <a:pt x="-71267" y="293600"/>
                              <a:pt x="367219" y="55784"/>
                              <a:pt x="1058263" y="0"/>
                            </a:cubicBezTo>
                            <a:lnTo>
                              <a:pt x="1058263" y="0"/>
                            </a:lnTo>
                            <a:cubicBezTo>
                              <a:pt x="1601821" y="-126309"/>
                              <a:pt x="2134650" y="291498"/>
                              <a:pt x="2116526" y="880927"/>
                            </a:cubicBezTo>
                            <a:cubicBezTo>
                              <a:pt x="1705585" y="3913528"/>
                              <a:pt x="2077608" y="6548120"/>
                              <a:pt x="2116526" y="9466610"/>
                            </a:cubicBezTo>
                            <a:cubicBezTo>
                              <a:pt x="2066595" y="9852894"/>
                              <a:pt x="1647716" y="10517637"/>
                              <a:pt x="1058263" y="10347538"/>
                            </a:cubicBezTo>
                            <a:lnTo>
                              <a:pt x="1058263" y="10347538"/>
                            </a:lnTo>
                            <a:cubicBezTo>
                              <a:pt x="421400" y="10294162"/>
                              <a:pt x="34638" y="9896765"/>
                              <a:pt x="0" y="9466610"/>
                            </a:cubicBezTo>
                            <a:cubicBezTo>
                              <a:pt x="-160496" y="7653470"/>
                              <a:pt x="158740" y="5420624"/>
                              <a:pt x="0" y="880927"/>
                            </a:cubicBezTo>
                            <a:close/>
                          </a:path>
                          <a:path w="2116526" h="10347538" stroke="0" extrusionOk="0">
                            <a:moveTo>
                              <a:pt x="0" y="880927"/>
                            </a:moveTo>
                            <a:cubicBezTo>
                              <a:pt x="-23294" y="419614"/>
                              <a:pt x="616522" y="9362"/>
                              <a:pt x="1058263" y="0"/>
                            </a:cubicBezTo>
                            <a:lnTo>
                              <a:pt x="1058263" y="0"/>
                            </a:lnTo>
                            <a:cubicBezTo>
                              <a:pt x="1545101" y="-126737"/>
                              <a:pt x="2098749" y="368645"/>
                              <a:pt x="2116526" y="880927"/>
                            </a:cubicBezTo>
                            <a:cubicBezTo>
                              <a:pt x="1773730" y="4730045"/>
                              <a:pt x="2111850" y="8212826"/>
                              <a:pt x="2116526" y="9466610"/>
                            </a:cubicBezTo>
                            <a:cubicBezTo>
                              <a:pt x="2062598" y="9957087"/>
                              <a:pt x="1762316" y="10311806"/>
                              <a:pt x="1058263" y="10347538"/>
                            </a:cubicBezTo>
                            <a:lnTo>
                              <a:pt x="1058263" y="10347538"/>
                            </a:lnTo>
                            <a:cubicBezTo>
                              <a:pt x="329504" y="10381554"/>
                              <a:pt x="-18988" y="9877203"/>
                              <a:pt x="0" y="9466610"/>
                            </a:cubicBezTo>
                            <a:cubicBezTo>
                              <a:pt x="461758" y="8391578"/>
                              <a:pt x="-77133" y="4206816"/>
                              <a:pt x="0" y="880927"/>
                            </a:cubicBezTo>
                            <a:close/>
                          </a:path>
                          <a:path w="2116526" h="10347538" fill="none" stroke="0" extrusionOk="0">
                            <a:moveTo>
                              <a:pt x="0" y="880927"/>
                            </a:moveTo>
                            <a:cubicBezTo>
                              <a:pt x="59555" y="446459"/>
                              <a:pt x="475978" y="24054"/>
                              <a:pt x="1058263" y="0"/>
                            </a:cubicBezTo>
                            <a:lnTo>
                              <a:pt x="1058263" y="0"/>
                            </a:lnTo>
                            <a:cubicBezTo>
                              <a:pt x="1587888" y="-145136"/>
                              <a:pt x="2115699" y="333679"/>
                              <a:pt x="2116526" y="880927"/>
                            </a:cubicBezTo>
                            <a:cubicBezTo>
                              <a:pt x="1521330" y="3932375"/>
                              <a:pt x="1918096" y="6382280"/>
                              <a:pt x="2116526" y="9466610"/>
                            </a:cubicBezTo>
                            <a:cubicBezTo>
                              <a:pt x="2094522" y="9873304"/>
                              <a:pt x="1730916" y="10470327"/>
                              <a:pt x="1058263" y="10347538"/>
                            </a:cubicBezTo>
                            <a:lnTo>
                              <a:pt x="1058263" y="10347538"/>
                            </a:lnTo>
                            <a:cubicBezTo>
                              <a:pt x="360948" y="10304045"/>
                              <a:pt x="12053" y="9890773"/>
                              <a:pt x="0" y="9466610"/>
                            </a:cubicBezTo>
                            <a:cubicBezTo>
                              <a:pt x="148212" y="8073573"/>
                              <a:pt x="-152534" y="4904184"/>
                              <a:pt x="0" y="8809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algn="ctr" defTabSz="914446"/>
                <a:endParaRPr lang="en-US">
                  <a:solidFill>
                    <a:srgbClr val="CDA45B"/>
                  </a:solidFill>
                  <a:latin typeface="Cambria" panose="02040503050406030204" pitchFamily="18" charset="0"/>
                  <a:ea typeface="Cambria" panose="02040503050406030204" pitchFamily="18" charset="0"/>
                  <a:cs typeface="Calibri Light"/>
                </a:endParaRPr>
              </a:p>
            </p:txBody>
          </p:sp>
          <p:grpSp>
            <p:nvGrpSpPr>
              <p:cNvPr id="248" name="Graphic 1">
                <a:extLst>
                  <a:ext uri="{FF2B5EF4-FFF2-40B4-BE49-F238E27FC236}">
                    <a16:creationId xmlns="" xmlns:a16="http://schemas.microsoft.com/office/drawing/2014/main" id="{48F69025-9368-DC68-1358-3C79FC36CEA4}"/>
                  </a:ext>
                </a:extLst>
              </p:cNvPr>
              <p:cNvGrpSpPr/>
              <p:nvPr/>
            </p:nvGrpSpPr>
            <p:grpSpPr>
              <a:xfrm rot="1448159">
                <a:off x="-5320" y="2211857"/>
                <a:ext cx="1653157" cy="1895769"/>
                <a:chOff x="5676900" y="2895491"/>
                <a:chExt cx="839158" cy="1068361"/>
              </a:xfrm>
            </p:grpSpPr>
            <p:grpSp>
              <p:nvGrpSpPr>
                <p:cNvPr id="249" name="Graphic 1">
                  <a:extLst>
                    <a:ext uri="{FF2B5EF4-FFF2-40B4-BE49-F238E27FC236}">
                      <a16:creationId xmlns="" xmlns:a16="http://schemas.microsoft.com/office/drawing/2014/main" id="{2871EBBC-EE39-D74F-A168-5FC0243A9AFE}"/>
                    </a:ext>
                  </a:extLst>
                </p:cNvPr>
                <p:cNvGrpSpPr/>
                <p:nvPr/>
              </p:nvGrpSpPr>
              <p:grpSpPr>
                <a:xfrm>
                  <a:off x="5676900" y="3234861"/>
                  <a:ext cx="839158" cy="728991"/>
                  <a:chOff x="5676900" y="3234861"/>
                  <a:chExt cx="839158" cy="728991"/>
                </a:xfrm>
              </p:grpSpPr>
              <p:sp>
                <p:nvSpPr>
                  <p:cNvPr id="253" name="Freeform: Shape 252">
                    <a:extLst>
                      <a:ext uri="{FF2B5EF4-FFF2-40B4-BE49-F238E27FC236}">
                        <a16:creationId xmlns="" xmlns:a16="http://schemas.microsoft.com/office/drawing/2014/main" id="{051C3F14-2B95-8259-F4FD-68FB9ACD852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4" name="Freeform: Shape 253">
                    <a:extLst>
                      <a:ext uri="{FF2B5EF4-FFF2-40B4-BE49-F238E27FC236}">
                        <a16:creationId xmlns="" xmlns:a16="http://schemas.microsoft.com/office/drawing/2014/main" id="{EDE2CB86-B939-2CCD-B2B7-351FA0860B40}"/>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5" name="Freeform: Shape 254">
                    <a:extLst>
                      <a:ext uri="{FF2B5EF4-FFF2-40B4-BE49-F238E27FC236}">
                        <a16:creationId xmlns="" xmlns:a16="http://schemas.microsoft.com/office/drawing/2014/main" id="{90324812-A364-FF5A-5D49-3AB1DF4E5451}"/>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 xmlns:a16="http://schemas.microsoft.com/office/drawing/2014/main" id="{6A0D1D9B-8EBD-F122-EA18-41219A2E283D}"/>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 xmlns:a16="http://schemas.microsoft.com/office/drawing/2014/main" id="{AFA8EDF0-4EF5-F507-3D5D-669B8B0AD961}"/>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7" name="Freeform: Shape 36">
                    <a:extLst>
                      <a:ext uri="{FF2B5EF4-FFF2-40B4-BE49-F238E27FC236}">
                        <a16:creationId xmlns="" xmlns:a16="http://schemas.microsoft.com/office/drawing/2014/main" id="{0ADAFEB0-9F34-7683-3EC7-383E84AD9A73}"/>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8" name="Freeform: Shape 37">
                    <a:extLst>
                      <a:ext uri="{FF2B5EF4-FFF2-40B4-BE49-F238E27FC236}">
                        <a16:creationId xmlns="" xmlns:a16="http://schemas.microsoft.com/office/drawing/2014/main" id="{CD57ABD9-441A-8A28-4631-6DA6D75D1741}"/>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39" name="Freeform: Shape 38">
                    <a:extLst>
                      <a:ext uri="{FF2B5EF4-FFF2-40B4-BE49-F238E27FC236}">
                        <a16:creationId xmlns="" xmlns:a16="http://schemas.microsoft.com/office/drawing/2014/main" id="{F2C50AE9-E9F9-54AB-D007-F7E53A42B54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40" name="Freeform: Shape 39">
                    <a:extLst>
                      <a:ext uri="{FF2B5EF4-FFF2-40B4-BE49-F238E27FC236}">
                        <a16:creationId xmlns="" xmlns:a16="http://schemas.microsoft.com/office/drawing/2014/main" id="{0DFD0402-C9D6-7D11-1C11-E41EF3A2901F}"/>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sp>
              <p:nvSpPr>
                <p:cNvPr id="250" name="Freeform: Shape 249">
                  <a:extLst>
                    <a:ext uri="{FF2B5EF4-FFF2-40B4-BE49-F238E27FC236}">
                      <a16:creationId xmlns="" xmlns:a16="http://schemas.microsoft.com/office/drawing/2014/main" id="{39470A91-CE20-86BC-31BC-A1BB0674F9DF}"/>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1" name="Freeform: Shape 250">
                  <a:extLst>
                    <a:ext uri="{FF2B5EF4-FFF2-40B4-BE49-F238E27FC236}">
                      <a16:creationId xmlns="" xmlns:a16="http://schemas.microsoft.com/office/drawing/2014/main" id="{67BB9CB2-8310-2654-62BB-A11E71AA53C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sp>
              <p:nvSpPr>
                <p:cNvPr id="252" name="Freeform: Shape 251">
                  <a:extLst>
                    <a:ext uri="{FF2B5EF4-FFF2-40B4-BE49-F238E27FC236}">
                      <a16:creationId xmlns="" xmlns:a16="http://schemas.microsoft.com/office/drawing/2014/main" id="{29157681-0154-D9B1-D520-1DE7C15F2865}"/>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defTabSz="914446"/>
                  <a:endParaRPr lang="th-TH">
                    <a:solidFill>
                      <a:prstClr val="black"/>
                    </a:solidFill>
                    <a:latin typeface="Cambria" panose="02040503050406030204" pitchFamily="18" charset="0"/>
                    <a:ea typeface="Cambria" panose="02040503050406030204" pitchFamily="18" charset="0"/>
                  </a:endParaRPr>
                </a:p>
              </p:txBody>
            </p:sp>
          </p:grpSp>
        </p:grpSp>
        <p:sp>
          <p:nvSpPr>
            <p:cNvPr id="244" name="TextBox 243">
              <a:extLst>
                <a:ext uri="{FF2B5EF4-FFF2-40B4-BE49-F238E27FC236}">
                  <a16:creationId xmlns="" xmlns:a16="http://schemas.microsoft.com/office/drawing/2014/main" id="{E6FA3B8F-B561-3D4F-15C5-766861B401F9}"/>
                </a:ext>
              </a:extLst>
            </p:cNvPr>
            <p:cNvSpPr txBox="1"/>
            <p:nvPr/>
          </p:nvSpPr>
          <p:spPr>
            <a:xfrm>
              <a:off x="1546314" y="3012207"/>
              <a:ext cx="4736235" cy="1222721"/>
            </a:xfrm>
            <a:prstGeom prst="rect">
              <a:avLst/>
            </a:prstGeom>
            <a:noFill/>
          </p:spPr>
          <p:txBody>
            <a:bodyPr wrap="square" rtlCol="0">
              <a:spAutoFit/>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Những bạn nhỏ không có nhà để ở thật đáng thương, ngay từ nhỏ đã phải chịu bao nhiêu thiệt thòi, khổ cực, không được đầy đủ so với các bạn cùng lứa tuổi mà phải chịu khổ.</a:t>
              </a:r>
              <a:endParaRPr lang="en-US" sz="2400" dirty="0">
                <a:solidFill>
                  <a:srgbClr val="002060"/>
                </a:solidFill>
                <a:effectLst/>
                <a:latin typeface="Cambria" panose="02040503050406030204" pitchFamily="18" charset="0"/>
                <a:ea typeface="Cambria" panose="02040503050406030204" pitchFamily="18" charset="0"/>
              </a:endParaRPr>
            </a:p>
          </p:txBody>
        </p:sp>
      </p:grpSp>
      <p:pic>
        <p:nvPicPr>
          <p:cNvPr id="41" name="Đúng">
            <a:extLst>
              <a:ext uri="{FF2B5EF4-FFF2-40B4-BE49-F238E27FC236}">
                <a16:creationId xmlns="" xmlns:a16="http://schemas.microsoft.com/office/drawing/2014/main" id="{1552E936-8078-A287-B7E5-0005D3FFE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1511" y="3068037"/>
            <a:ext cx="954914" cy="1323382"/>
          </a:xfrm>
          <a:prstGeom prst="rect">
            <a:avLst/>
          </a:prstGeom>
        </p:spPr>
      </p:pic>
      <p:pic>
        <p:nvPicPr>
          <p:cNvPr id="45" name="1/2 heart">
            <a:extLst>
              <a:ext uri="{FF2B5EF4-FFF2-40B4-BE49-F238E27FC236}">
                <a16:creationId xmlns="" xmlns:a16="http://schemas.microsoft.com/office/drawing/2014/main" id="{D7A2A59B-12CD-FAAF-EFFE-38E507B28B1E}"/>
              </a:ext>
            </a:extLst>
          </p:cNvPr>
          <p:cNvPicPr>
            <a:picLocks noChangeAspect="1"/>
          </p:cNvPicPr>
          <p:nvPr/>
        </p:nvPicPr>
        <p:blipFill rotWithShape="1">
          <a:blip r:embed="rId3"/>
          <a:srcRect l="49920" t="177" r="866" b="-177"/>
          <a:stretch/>
        </p:blipFill>
        <p:spPr>
          <a:xfrm>
            <a:off x="10245160" y="1136405"/>
            <a:ext cx="1614463" cy="3604415"/>
          </a:xfrm>
          <a:prstGeom prst="rect">
            <a:avLst/>
          </a:prstGeom>
        </p:spPr>
      </p:pic>
      <p:pic>
        <p:nvPicPr>
          <p:cNvPr id="46" name="1/2 heart">
            <a:extLst>
              <a:ext uri="{FF2B5EF4-FFF2-40B4-BE49-F238E27FC236}">
                <a16:creationId xmlns="" xmlns:a16="http://schemas.microsoft.com/office/drawing/2014/main" id="{BE3F739E-E758-8898-8044-75AB87C47591}"/>
              </a:ext>
            </a:extLst>
          </p:cNvPr>
          <p:cNvPicPr>
            <a:picLocks noChangeAspect="1"/>
          </p:cNvPicPr>
          <p:nvPr/>
        </p:nvPicPr>
        <p:blipFill rotWithShape="1">
          <a:blip r:embed="rId3"/>
          <a:srcRect r="50786"/>
          <a:stretch/>
        </p:blipFill>
        <p:spPr>
          <a:xfrm>
            <a:off x="-2249832" y="2960674"/>
            <a:ext cx="1568545" cy="3585588"/>
          </a:xfrm>
          <a:prstGeom prst="rect">
            <a:avLst/>
          </a:prstGeom>
        </p:spPr>
      </p:pic>
      <p:pic>
        <p:nvPicPr>
          <p:cNvPr id="47" name="Picture 46">
            <a:hlinkClick r:id="rId4" action="ppaction://hlinksldjump"/>
            <a:extLst>
              <a:ext uri="{FF2B5EF4-FFF2-40B4-BE49-F238E27FC236}">
                <a16:creationId xmlns="" xmlns:a16="http://schemas.microsoft.com/office/drawing/2014/main" id="{30360D96-582A-0D5C-66EF-A484FDD56F51}"/>
              </a:ext>
            </a:extLst>
          </p:cNvPr>
          <p:cNvPicPr>
            <a:picLocks noChangeAspect="1"/>
          </p:cNvPicPr>
          <p:nvPr/>
        </p:nvPicPr>
        <p:blipFill>
          <a:blip r:embed="rId5"/>
          <a:stretch>
            <a:fillRect/>
          </a:stretch>
        </p:blipFill>
        <p:spPr>
          <a:xfrm>
            <a:off x="7654211" y="5902976"/>
            <a:ext cx="1390009" cy="883997"/>
          </a:xfrm>
          <a:prstGeom prst="rect">
            <a:avLst/>
          </a:prstGeom>
        </p:spPr>
      </p:pic>
      <p:sp>
        <p:nvSpPr>
          <p:cNvPr id="48" name="TextBox 47">
            <a:extLst>
              <a:ext uri="{FF2B5EF4-FFF2-40B4-BE49-F238E27FC236}">
                <a16:creationId xmlns="" xmlns:a16="http://schemas.microsoft.com/office/drawing/2014/main" id="{771DA8E3-B76A-4110-1545-E17EFECF9CA8}"/>
              </a:ext>
            </a:extLst>
          </p:cNvPr>
          <p:cNvSpPr txBox="1"/>
          <p:nvPr/>
        </p:nvSpPr>
        <p:spPr>
          <a:xfrm rot="21190394">
            <a:off x="5097951" y="2487030"/>
            <a:ext cx="3569430" cy="830997"/>
          </a:xfrm>
          <a:prstGeom prst="rect">
            <a:avLst/>
          </a:prstGeom>
          <a:noFill/>
        </p:spPr>
        <p:txBody>
          <a:bodyPr wrap="square" rtlCol="0">
            <a:spAutoFit/>
          </a:bodyPr>
          <a:lstStyle/>
          <a:p>
            <a:pPr algn="ctr" defTabSz="609630"/>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Tuyệt</a:t>
            </a:r>
            <a:r>
              <a:rPr lang="en-US" sz="4800" dirty="0">
                <a:solidFill>
                  <a:srgbClr val="FF767D">
                    <a:lumMod val="50000"/>
                  </a:srgbClr>
                </a:solidFill>
                <a:latin typeface="Cambria" panose="02040503050406030204" pitchFamily="18" charset="0"/>
                <a:ea typeface="Cambria" panose="02040503050406030204" pitchFamily="18" charset="0"/>
                <a:cs typeface="Calibri Light"/>
              </a:rPr>
              <a:t> </a:t>
            </a:r>
            <a:r>
              <a:rPr lang="en-US" sz="4800" dirty="0" err="1">
                <a:solidFill>
                  <a:srgbClr val="FF767D">
                    <a:lumMod val="50000"/>
                  </a:srgbClr>
                </a:solidFill>
                <a:latin typeface="Cambria" panose="02040503050406030204" pitchFamily="18" charset="0"/>
                <a:ea typeface="Cambria" panose="02040503050406030204" pitchFamily="18" charset="0"/>
                <a:cs typeface="Calibri Light"/>
              </a:rPr>
              <a:t>vời</a:t>
            </a:r>
            <a:endParaRPr lang="en-US" sz="4800" dirty="0">
              <a:solidFill>
                <a:srgbClr val="FF767D">
                  <a:lumMod val="50000"/>
                </a:srgbClr>
              </a:solidFill>
              <a:latin typeface="Cambria" panose="02040503050406030204" pitchFamily="18" charset="0"/>
              <a:ea typeface="Cambria" panose="02040503050406030204" pitchFamily="18" charset="0"/>
              <a:cs typeface="Calibri Light"/>
            </a:endParaRPr>
          </a:p>
        </p:txBody>
      </p:sp>
    </p:spTree>
    <p:extLst>
      <p:ext uri="{BB962C8B-B14F-4D97-AF65-F5344CB8AC3E}">
        <p14:creationId xmlns:p14="http://schemas.microsoft.com/office/powerpoint/2010/main" val="187959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175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animEffect transition="in" filter="fade">
                                      <p:cBhvr>
                                        <p:cTn id="12" dur="1000"/>
                                        <p:tgtEl>
                                          <p:spTgt spid="242"/>
                                        </p:tgtEl>
                                      </p:cBhvr>
                                    </p:animEffect>
                                    <p:anim calcmode="lin" valueType="num">
                                      <p:cBhvr>
                                        <p:cTn id="13" dur="1000" fill="hold"/>
                                        <p:tgtEl>
                                          <p:spTgt spid="242"/>
                                        </p:tgtEl>
                                        <p:attrNameLst>
                                          <p:attrName>ppt_x</p:attrName>
                                        </p:attrNameLst>
                                      </p:cBhvr>
                                      <p:tavLst>
                                        <p:tav tm="0">
                                          <p:val>
                                            <p:strVal val="#ppt_x"/>
                                          </p:val>
                                        </p:tav>
                                        <p:tav tm="100000">
                                          <p:val>
                                            <p:strVal val="#ppt_x"/>
                                          </p:val>
                                        </p:tav>
                                      </p:tavLst>
                                    </p:anim>
                                    <p:anim calcmode="lin" valueType="num">
                                      <p:cBhvr>
                                        <p:cTn id="14" dur="900" decel="100000" fill="hold"/>
                                        <p:tgtEl>
                                          <p:spTgt spid="24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2"/>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50" presetClass="entr" presetSubtype="0" decel="10000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1000" fill="hold"/>
                                        <p:tgtEl>
                                          <p:spTgt spid="41"/>
                                        </p:tgtEl>
                                        <p:attrNameLst>
                                          <p:attrName>ppt_w</p:attrName>
                                        </p:attrNameLst>
                                      </p:cBhvr>
                                      <p:tavLst>
                                        <p:tav tm="0">
                                          <p:val>
                                            <p:strVal val="#ppt_w+.3"/>
                                          </p:val>
                                        </p:tav>
                                        <p:tav tm="100000">
                                          <p:val>
                                            <p:strVal val="#ppt_w"/>
                                          </p:val>
                                        </p:tav>
                                      </p:tavLst>
                                    </p:anim>
                                    <p:anim calcmode="lin" valueType="num">
                                      <p:cBhvr>
                                        <p:cTn id="20" dur="1000" fill="hold"/>
                                        <p:tgtEl>
                                          <p:spTgt spid="41"/>
                                        </p:tgtEl>
                                        <p:attrNameLst>
                                          <p:attrName>ppt_h</p:attrName>
                                        </p:attrNameLst>
                                      </p:cBhvr>
                                      <p:tavLst>
                                        <p:tav tm="0">
                                          <p:val>
                                            <p:strVal val="#ppt_h"/>
                                          </p:val>
                                        </p:tav>
                                        <p:tav tm="100000">
                                          <p:val>
                                            <p:strVal val="#ppt_h"/>
                                          </p:val>
                                        </p:tav>
                                      </p:tavLst>
                                    </p:anim>
                                    <p:animEffect transition="in" filter="fade">
                                      <p:cBhvr>
                                        <p:cTn id="21" dur="1000"/>
                                        <p:tgtEl>
                                          <p:spTgt spid="41"/>
                                        </p:tgtEl>
                                      </p:cBhvr>
                                    </p:animEffect>
                                  </p:childTnLst>
                                </p:cTn>
                              </p:par>
                            </p:childTnLst>
                          </p:cTn>
                        </p:par>
                        <p:par>
                          <p:cTn id="22" fill="hold">
                            <p:stCondLst>
                              <p:cond delay="2000"/>
                            </p:stCondLst>
                            <p:childTnLst>
                              <p:par>
                                <p:cTn id="23" presetID="63" presetClass="path" presetSubtype="0" accel="50000" decel="50000" fill="hold" nodeType="afterEffect">
                                  <p:stCondLst>
                                    <p:cond delay="0"/>
                                  </p:stCondLst>
                                  <p:childTnLst>
                                    <p:animMotion origin="layout" path="M -3.54167E-6 4.44444E-6 L 0.86394 -0.40371 " pathEditMode="relative" rAng="0" ptsTypes="AA">
                                      <p:cBhvr>
                                        <p:cTn id="24" dur="2000" fill="hold"/>
                                        <p:tgtEl>
                                          <p:spTgt spid="46"/>
                                        </p:tgtEl>
                                        <p:attrNameLst>
                                          <p:attrName>ppt_x</p:attrName>
                                          <p:attrName>ppt_y</p:attrName>
                                        </p:attrNameLst>
                                      </p:cBhvr>
                                      <p:rCtr x="43190" y="-20185"/>
                                    </p:animMotion>
                                  </p:childTnLst>
                                </p:cTn>
                              </p:par>
                            </p:childTnLst>
                          </p:cTn>
                        </p:par>
                        <p:par>
                          <p:cTn id="25" fill="hold">
                            <p:stCondLst>
                              <p:cond delay="4000"/>
                            </p:stCondLst>
                            <p:childTnLst>
                              <p:par>
                                <p:cTn id="26" presetID="35" presetClass="path" presetSubtype="0" accel="50000" decel="50000" fill="hold" nodeType="afterEffect">
                                  <p:stCondLst>
                                    <p:cond delay="0"/>
                                  </p:stCondLst>
                                  <p:childTnLst>
                                    <p:animMotion origin="layout" path="M -3.95833E-6 -2.22222E-6 L -0.3319 -0.14074 " pathEditMode="relative" rAng="0" ptsTypes="AA">
                                      <p:cBhvr>
                                        <p:cTn id="27" dur="2000" fill="hold"/>
                                        <p:tgtEl>
                                          <p:spTgt spid="45"/>
                                        </p:tgtEl>
                                        <p:attrNameLst>
                                          <p:attrName>ppt_x</p:attrName>
                                          <p:attrName>ppt_y</p:attrName>
                                        </p:attrNameLst>
                                      </p:cBhvr>
                                      <p:rCtr x="-16602" y="-7037"/>
                                    </p:animMotion>
                                  </p:childTnLst>
                                </p:cTn>
                              </p:par>
                            </p:childTnLst>
                          </p:cTn>
                        </p:par>
                        <p:par>
                          <p:cTn id="28" fill="hold">
                            <p:stCondLst>
                              <p:cond delay="6000"/>
                            </p:stCondLst>
                            <p:childTnLst>
                              <p:par>
                                <p:cTn id="29" presetID="9" presetClass="exit" presetSubtype="0" fill="hold" nodeType="afterEffect">
                                  <p:stCondLst>
                                    <p:cond delay="0"/>
                                  </p:stCondLst>
                                  <p:childTnLst>
                                    <p:animEffect transition="out" filter="dissolve">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par>
                          <p:cTn id="32" fill="hold">
                            <p:stCondLst>
                              <p:cond delay="6500"/>
                            </p:stCondLst>
                            <p:childTnLst>
                              <p:par>
                                <p:cTn id="33" presetID="9" presetClass="exit" presetSubtype="0" fill="hold" nodeType="afterEffect">
                                  <p:stCondLst>
                                    <p:cond delay="0"/>
                                  </p:stCondLst>
                                  <p:childTnLst>
                                    <p:animEffect transition="out" filter="dissolve">
                                      <p:cBhvr>
                                        <p:cTn id="34" dur="500"/>
                                        <p:tgtEl>
                                          <p:spTgt spid="45"/>
                                        </p:tgtEl>
                                      </p:cBhvr>
                                    </p:animEffect>
                                    <p:set>
                                      <p:cBhvr>
                                        <p:cTn id="35" dur="1" fill="hold">
                                          <p:stCondLst>
                                            <p:cond delay="499"/>
                                          </p:stCondLst>
                                        </p:cTn>
                                        <p:tgtEl>
                                          <p:spTgt spid="45"/>
                                        </p:tgtEl>
                                        <p:attrNameLst>
                                          <p:attrName>style.visibility</p:attrName>
                                        </p:attrNameLst>
                                      </p:cBhvr>
                                      <p:to>
                                        <p:strVal val="hidden"/>
                                      </p:to>
                                    </p:set>
                                  </p:child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9144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090417" y="774783"/>
            <a:ext cx="6684124"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6161377" y="838200"/>
            <a:ext cx="2982623"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6746102" y="-381000"/>
            <a:ext cx="1381125"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236605" y="235879"/>
            <a:ext cx="2466975" cy="2551325"/>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l="48519" t="56476" r="39211"/>
          <a:stretch/>
        </p:blipFill>
        <p:spPr>
          <a:xfrm flipH="1">
            <a:off x="548636" y="2486060"/>
            <a:ext cx="1951216" cy="4394640"/>
          </a:xfrm>
          <a:prstGeom prst="rect">
            <a:avLst/>
          </a:prstGeom>
        </p:spPr>
      </p:pic>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l="35273" t="56476" r="51025"/>
          <a:stretch/>
        </p:blipFill>
        <p:spPr>
          <a:xfrm flipH="1">
            <a:off x="5982146" y="2379543"/>
            <a:ext cx="2254066" cy="4545918"/>
          </a:xfrm>
          <a:prstGeom prst="rect">
            <a:avLst/>
          </a:prstGeom>
        </p:spPr>
      </p:pic>
      <p:pic>
        <p:nvPicPr>
          <p:cNvPr id="2" name="Picture 1">
            <a:extLst>
              <a:ext uri="{FF2B5EF4-FFF2-40B4-BE49-F238E27FC236}">
                <a16:creationId xmlns="" xmlns:a16="http://schemas.microsoft.com/office/drawing/2014/main" id="{4AD2D91D-1D50-F401-4611-4915C6072614}"/>
              </a:ext>
            </a:extLst>
          </p:cNvPr>
          <p:cNvPicPr>
            <a:picLocks noChangeAspect="1"/>
          </p:cNvPicPr>
          <p:nvPr/>
        </p:nvPicPr>
        <p:blipFill>
          <a:blip r:embed="rId7"/>
          <a:stretch>
            <a:fillRect/>
          </a:stretch>
        </p:blipFill>
        <p:spPr>
          <a:xfrm>
            <a:off x="1965474" y="1761180"/>
            <a:ext cx="4627265" cy="4230991"/>
          </a:xfrm>
          <a:prstGeom prst="rect">
            <a:avLst/>
          </a:prstGeom>
        </p:spPr>
      </p:pic>
    </p:spTree>
    <p:extLst>
      <p:ext uri="{BB962C8B-B14F-4D97-AF65-F5344CB8AC3E}">
        <p14:creationId xmlns:p14="http://schemas.microsoft.com/office/powerpoint/2010/main" val="255584226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88FBEA-57A8-6B51-5BD6-2DDB04B31D72}"/>
              </a:ext>
            </a:extLst>
          </p:cNvPr>
          <p:cNvPicPr>
            <a:picLocks noChangeAspect="1"/>
          </p:cNvPicPr>
          <p:nvPr/>
        </p:nvPicPr>
        <p:blipFill>
          <a:blip r:embed="rId2"/>
          <a:stretch>
            <a:fillRect/>
          </a:stretch>
        </p:blipFill>
        <p:spPr>
          <a:xfrm>
            <a:off x="2500705" y="-118595"/>
            <a:ext cx="4142591" cy="2389839"/>
          </a:xfrm>
          <a:prstGeom prst="rect">
            <a:avLst/>
          </a:prstGeom>
        </p:spPr>
      </p:pic>
      <p:pic>
        <p:nvPicPr>
          <p:cNvPr id="3" name="图片 12">
            <a:extLst>
              <a:ext uri="{FF2B5EF4-FFF2-40B4-BE49-F238E27FC236}">
                <a16:creationId xmlns="" xmlns:a16="http://schemas.microsoft.com/office/drawing/2014/main" id="{E8DF3D2C-804C-7B93-A27D-B40E02DA2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2561859" cy="2580505"/>
          </a:xfrm>
          <a:prstGeom prst="rect">
            <a:avLst/>
          </a:prstGeom>
        </p:spPr>
      </p:pic>
      <p:sp>
        <p:nvSpPr>
          <p:cNvPr id="4" name="Rounded Rectangle 3">
            <a:extLst>
              <a:ext uri="{FF2B5EF4-FFF2-40B4-BE49-F238E27FC236}">
                <a16:creationId xmlns="" xmlns:a16="http://schemas.microsoft.com/office/drawing/2014/main" id="{E67137C4-7BCB-99E7-5124-2DE3FE98FEF9}"/>
              </a:ext>
            </a:extLst>
          </p:cNvPr>
          <p:cNvSpPr/>
          <p:nvPr/>
        </p:nvSpPr>
        <p:spPr>
          <a:xfrm>
            <a:off x="1619672" y="1916832"/>
            <a:ext cx="6881391" cy="720080"/>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từ đầu đến </a:t>
            </a:r>
            <a:r>
              <a:rPr lang="vi-VN" sz="4000" i="1" dirty="0">
                <a:solidFill>
                  <a:prstClr val="black">
                    <a:lumMod val="95000"/>
                    <a:lumOff val="5000"/>
                  </a:prstClr>
                </a:solidFill>
                <a:latin typeface="Cambria" panose="02040503050406030204" pitchFamily="18" charset="0"/>
                <a:ea typeface="Cambria" panose="02040503050406030204" pitchFamily="18" charset="0"/>
              </a:rPr>
              <a:t>tôi đã đọc</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 xmlns:a16="http://schemas.microsoft.com/office/drawing/2014/main" id="{FA4445B9-59AF-2A37-6DC0-F279959D9458}"/>
              </a:ext>
            </a:extLst>
          </p:cNvPr>
          <p:cNvSpPr/>
          <p:nvPr/>
        </p:nvSpPr>
        <p:spPr>
          <a:xfrm>
            <a:off x="1619672" y="2852936"/>
            <a:ext cx="6881391" cy="122413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2: tiếp theo cho đến phải không.</a:t>
            </a:r>
            <a:endParaRPr lang="en-US" sz="40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 xmlns:a16="http://schemas.microsoft.com/office/drawing/2014/main" id="{E195D934-89BF-2081-C62E-8D6813A7E1E9}"/>
              </a:ext>
            </a:extLst>
          </p:cNvPr>
          <p:cNvSpPr/>
          <p:nvPr/>
        </p:nvSpPr>
        <p:spPr>
          <a:xfrm>
            <a:off x="2267744" y="4293096"/>
            <a:ext cx="6192688" cy="792088"/>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a:solidFill>
                  <a:prstClr val="black">
                    <a:lumMod val="95000"/>
                    <a:lumOff val="5000"/>
                  </a:prstClr>
                </a:solidFill>
                <a:latin typeface="Cambria" panose="02040503050406030204" pitchFamily="18" charset="0"/>
                <a:ea typeface="Cambria" panose="02040503050406030204" pitchFamily="18" charset="0"/>
              </a:rPr>
              <a:t>Đoạn 3: đoạn còn lại.</a:t>
            </a:r>
            <a:endParaRPr kumimoji="0" lang="en-US" sz="40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2312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1019</Words>
  <Application>Microsoft Office PowerPoint</Application>
  <PresentationFormat>On-screen Show (4:3)</PresentationFormat>
  <Paragraphs>75</Paragraphs>
  <Slides>27</Slides>
  <Notes>7</Notes>
  <HiddenSlides>0</HiddenSlides>
  <MMClips>2</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21AK22</cp:lastModifiedBy>
  <cp:revision>29</cp:revision>
  <dcterms:created xsi:type="dcterms:W3CDTF">2025-05-02T09:56:45Z</dcterms:created>
  <dcterms:modified xsi:type="dcterms:W3CDTF">2025-05-02T10:27:55Z</dcterms:modified>
</cp:coreProperties>
</file>