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1"/>
  </p:notesMasterIdLst>
  <p:sldIdLst>
    <p:sldId id="319" r:id="rId4"/>
    <p:sldId id="257" r:id="rId5"/>
    <p:sldId id="266" r:id="rId6"/>
    <p:sldId id="287" r:id="rId7"/>
    <p:sldId id="296" r:id="rId8"/>
    <p:sldId id="297" r:id="rId9"/>
    <p:sldId id="298" r:id="rId10"/>
    <p:sldId id="291" r:id="rId11"/>
    <p:sldId id="326" r:id="rId12"/>
    <p:sldId id="256" r:id="rId13"/>
    <p:sldId id="299" r:id="rId14"/>
    <p:sldId id="300" r:id="rId15"/>
    <p:sldId id="327" r:id="rId16"/>
    <p:sldId id="301" r:id="rId17"/>
    <p:sldId id="302" r:id="rId18"/>
    <p:sldId id="330" r:id="rId19"/>
    <p:sldId id="331" r:id="rId20"/>
    <p:sldId id="303" r:id="rId21"/>
    <p:sldId id="270" r:id="rId22"/>
    <p:sldId id="316" r:id="rId23"/>
    <p:sldId id="272" r:id="rId24"/>
    <p:sldId id="273" r:id="rId25"/>
    <p:sldId id="274" r:id="rId26"/>
    <p:sldId id="275" r:id="rId27"/>
    <p:sldId id="318" r:id="rId28"/>
    <p:sldId id="276" r:id="rId29"/>
    <p:sldId id="308" r:id="rId30"/>
    <p:sldId id="321" r:id="rId31"/>
    <p:sldId id="332" r:id="rId32"/>
    <p:sldId id="322" r:id="rId33"/>
    <p:sldId id="323" r:id="rId34"/>
    <p:sldId id="333" r:id="rId35"/>
    <p:sldId id="324" r:id="rId36"/>
    <p:sldId id="335" r:id="rId37"/>
    <p:sldId id="334" r:id="rId38"/>
    <p:sldId id="309" r:id="rId39"/>
    <p:sldId id="295" r:id="rId4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1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64CA6-06E3-4220-A70E-9BC80B372826}"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49553-8D0F-4687-BF06-6921BE69440A}" type="slidenum">
              <a:rPr lang="en-US" smtClean="0"/>
              <a:t>‹#›</a:t>
            </a:fld>
            <a:endParaRPr lang="en-US"/>
          </a:p>
        </p:txBody>
      </p:sp>
    </p:spTree>
    <p:extLst>
      <p:ext uri="{BB962C8B-B14F-4D97-AF65-F5344CB8AC3E}">
        <p14:creationId xmlns:p14="http://schemas.microsoft.com/office/powerpoint/2010/main" val="220476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49553-8D0F-4687-BF06-6921BE69440A}" type="slidenum">
              <a:rPr lang="en-US" smtClean="0"/>
              <a:t>35</a:t>
            </a:fld>
            <a:endParaRPr lang="en-US"/>
          </a:p>
        </p:txBody>
      </p:sp>
    </p:spTree>
    <p:extLst>
      <p:ext uri="{BB962C8B-B14F-4D97-AF65-F5344CB8AC3E}">
        <p14:creationId xmlns:p14="http://schemas.microsoft.com/office/powerpoint/2010/main" val="138380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jpeg"/><Relationship Id="rId16"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272456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5061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848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08847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42113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77695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8341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9923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151028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9535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5/2/2025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97928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FBF7DE-CE79-FBC5-B31E-B9C30C448A8D}"/>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id="{9189CD64-E946-E42B-7E34-BB3534C85F2A}"/>
              </a:ext>
            </a:extLst>
          </p:cNvPr>
          <p:cNvSpPr/>
          <p:nvPr userDrawn="1"/>
        </p:nvSpPr>
        <p:spPr>
          <a:xfrm>
            <a:off x="16355232" y="635751"/>
            <a:ext cx="1231200" cy="749913"/>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a:extLst>
              <a:ext uri="{FF2B5EF4-FFF2-40B4-BE49-F238E27FC236}">
                <a16:creationId xmlns:a16="http://schemas.microsoft.com/office/drawing/2014/main" id="{E887334B-4CA0-6657-61C9-E56403CA80FB}"/>
              </a:ext>
            </a:extLst>
          </p:cNvPr>
          <p:cNvGrpSpPr/>
          <p:nvPr userDrawn="1"/>
        </p:nvGrpSpPr>
        <p:grpSpPr>
          <a:xfrm>
            <a:off x="1644767" y="1028702"/>
            <a:ext cx="15098774" cy="7498499"/>
            <a:chOff x="0" y="0"/>
            <a:chExt cx="3976632" cy="1974913"/>
          </a:xfrm>
        </p:grpSpPr>
        <p:sp>
          <p:nvSpPr>
            <p:cNvPr id="5" name="Freeform 5">
              <a:extLst>
                <a:ext uri="{FF2B5EF4-FFF2-40B4-BE49-F238E27FC236}">
                  <a16:creationId xmlns:a16="http://schemas.microsoft.com/office/drawing/2014/main"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2660"/>
                </a:lnSpc>
              </a:pPr>
              <a:endParaRPr sz="1800"/>
            </a:p>
          </p:txBody>
        </p:sp>
      </p:grpSp>
      <p:grpSp>
        <p:nvGrpSpPr>
          <p:cNvPr id="28" name="Group 7">
            <a:extLst>
              <a:ext uri="{FF2B5EF4-FFF2-40B4-BE49-F238E27FC236}">
                <a16:creationId xmlns:a16="http://schemas.microsoft.com/office/drawing/2014/main" id="{640865A6-9635-3F91-5481-53EA8EEE180D}"/>
              </a:ext>
            </a:extLst>
          </p:cNvPr>
          <p:cNvGrpSpPr/>
          <p:nvPr userDrawn="1"/>
        </p:nvGrpSpPr>
        <p:grpSpPr>
          <a:xfrm>
            <a:off x="2033072" y="1453640"/>
            <a:ext cx="14322161" cy="6573515"/>
            <a:chOff x="0" y="0"/>
            <a:chExt cx="3772091" cy="1731296"/>
          </a:xfrm>
        </p:grpSpPr>
        <p:sp>
          <p:nvSpPr>
            <p:cNvPr id="29" name="Freeform 8">
              <a:extLst>
                <a:ext uri="{FF2B5EF4-FFF2-40B4-BE49-F238E27FC236}">
                  <a16:creationId xmlns:a16="http://schemas.microsoft.com/office/drawing/2014/main"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2660"/>
                </a:lnSpc>
              </a:pPr>
              <a:endParaRPr sz="1800"/>
            </a:p>
          </p:txBody>
        </p:sp>
      </p:grpSp>
      <p:sp>
        <p:nvSpPr>
          <p:cNvPr id="31" name="Freeform 10">
            <a:extLst>
              <a:ext uri="{FF2B5EF4-FFF2-40B4-BE49-F238E27FC236}">
                <a16:creationId xmlns:a16="http://schemas.microsoft.com/office/drawing/2014/main" id="{C7F441FD-4952-2505-A102-DBD0BB6EE96F}"/>
              </a:ext>
            </a:extLst>
          </p:cNvPr>
          <p:cNvSpPr/>
          <p:nvPr userDrawn="1"/>
        </p:nvSpPr>
        <p:spPr>
          <a:xfrm>
            <a:off x="-3455041" y="3306032"/>
            <a:ext cx="6809807" cy="7177662"/>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11">
            <a:extLst>
              <a:ext uri="{FF2B5EF4-FFF2-40B4-BE49-F238E27FC236}">
                <a16:creationId xmlns:a16="http://schemas.microsoft.com/office/drawing/2014/main" id="{61A5E6AA-C2B2-B2E5-1472-EBEC9BD0E80B}"/>
              </a:ext>
            </a:extLst>
          </p:cNvPr>
          <p:cNvSpPr/>
          <p:nvPr userDrawn="1"/>
        </p:nvSpPr>
        <p:spPr>
          <a:xfrm>
            <a:off x="14930627" y="2919277"/>
            <a:ext cx="7350518" cy="7747580"/>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2">
            <a:extLst>
              <a:ext uri="{FF2B5EF4-FFF2-40B4-BE49-F238E27FC236}">
                <a16:creationId xmlns:a16="http://schemas.microsoft.com/office/drawing/2014/main" id="{077FC581-2484-2159-35DA-74474CFB0E6A}"/>
              </a:ext>
            </a:extLst>
          </p:cNvPr>
          <p:cNvSpPr/>
          <p:nvPr userDrawn="1"/>
        </p:nvSpPr>
        <p:spPr>
          <a:xfrm rot="916814" flipH="1">
            <a:off x="1437723" y="720134"/>
            <a:ext cx="1698705" cy="1884833"/>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Hộp Văn bản 25">
            <a:extLst>
              <a:ext uri="{FF2B5EF4-FFF2-40B4-BE49-F238E27FC236}">
                <a16:creationId xmlns:a16="http://schemas.microsoft.com/office/drawing/2014/main" id="{C0CABE03-180F-9839-ABF6-4D15FF94A568}"/>
              </a:ext>
            </a:extLst>
          </p:cNvPr>
          <p:cNvSpPr txBox="1"/>
          <p:nvPr userDrawn="1"/>
        </p:nvSpPr>
        <p:spPr>
          <a:xfrm>
            <a:off x="16489346" y="271306"/>
            <a:ext cx="1435008" cy="507831"/>
          </a:xfrm>
          <a:prstGeom prst="rect">
            <a:avLst/>
          </a:prstGeom>
          <a:noFill/>
        </p:spPr>
        <p:txBody>
          <a:bodyPr wrap="none" rtlCol="0">
            <a:spAutoFit/>
          </a:bodyPr>
          <a:lstStyle/>
          <a:p>
            <a:r>
              <a:rPr lang="en-US" sz="2700">
                <a:solidFill>
                  <a:schemeClr val="bg1"/>
                </a:solidFill>
                <a:latin typeface="#9Slide07 IcielHoneyCream" pitchFamily="2" charset="0"/>
              </a:rPr>
              <a:t>Măng Non</a:t>
            </a:r>
            <a:endParaRPr lang="vi-VN" sz="2700">
              <a:solidFill>
                <a:schemeClr val="bg1"/>
              </a:solidFill>
              <a:latin typeface="#9Slide07 IcielHoneyCream" pitchFamily="2" charset="0"/>
            </a:endParaRPr>
          </a:p>
        </p:txBody>
      </p:sp>
    </p:spTree>
    <p:extLst>
      <p:ext uri="{BB962C8B-B14F-4D97-AF65-F5344CB8AC3E}">
        <p14:creationId xmlns:p14="http://schemas.microsoft.com/office/powerpoint/2010/main" val="3700817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402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8700CC-14E9-553C-6B57-5ECA0D6A30CA}"/>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id="{52535283-A082-2511-A820-0A2DF1B96EB1}"/>
              </a:ext>
            </a:extLst>
          </p:cNvPr>
          <p:cNvGrpSpPr/>
          <p:nvPr userDrawn="1"/>
        </p:nvGrpSpPr>
        <p:grpSpPr>
          <a:xfrm>
            <a:off x="4798138" y="1840049"/>
            <a:ext cx="12685310" cy="6606903"/>
            <a:chOff x="0" y="0"/>
            <a:chExt cx="3141603" cy="1636244"/>
          </a:xfrm>
        </p:grpSpPr>
        <p:sp>
          <p:nvSpPr>
            <p:cNvPr id="4" name="Freeform 4">
              <a:extLst>
                <a:ext uri="{FF2B5EF4-FFF2-40B4-BE49-F238E27FC236}">
                  <a16:creationId xmlns:a16="http://schemas.microsoft.com/office/drawing/2014/main"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2660"/>
                </a:lnSpc>
              </a:pPr>
              <a:endParaRPr sz="1800"/>
            </a:p>
          </p:txBody>
        </p:sp>
      </p:grpSp>
      <p:grpSp>
        <p:nvGrpSpPr>
          <p:cNvPr id="6" name="Group 6">
            <a:extLst>
              <a:ext uri="{FF2B5EF4-FFF2-40B4-BE49-F238E27FC236}">
                <a16:creationId xmlns:a16="http://schemas.microsoft.com/office/drawing/2014/main" id="{D6802937-A5AC-7AF6-DDCD-CC3891E683AA}"/>
              </a:ext>
            </a:extLst>
          </p:cNvPr>
          <p:cNvGrpSpPr/>
          <p:nvPr userDrawn="1"/>
        </p:nvGrpSpPr>
        <p:grpSpPr>
          <a:xfrm>
            <a:off x="5498693" y="2318189"/>
            <a:ext cx="11316338" cy="5650625"/>
            <a:chOff x="0" y="0"/>
            <a:chExt cx="2980435" cy="1488231"/>
          </a:xfrm>
        </p:grpSpPr>
        <p:sp>
          <p:nvSpPr>
            <p:cNvPr id="24" name="Freeform 7">
              <a:extLst>
                <a:ext uri="{FF2B5EF4-FFF2-40B4-BE49-F238E27FC236}">
                  <a16:creationId xmlns:a16="http://schemas.microsoft.com/office/drawing/2014/main"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2660"/>
                </a:lnSpc>
              </a:pPr>
              <a:endParaRPr sz="1800"/>
            </a:p>
          </p:txBody>
        </p:sp>
      </p:grpSp>
      <p:sp>
        <p:nvSpPr>
          <p:cNvPr id="26" name="Freeform 9">
            <a:extLst>
              <a:ext uri="{FF2B5EF4-FFF2-40B4-BE49-F238E27FC236}">
                <a16:creationId xmlns:a16="http://schemas.microsoft.com/office/drawing/2014/main" id="{D88382D2-5C4D-B8E7-6944-6CA2AF7CF81C}"/>
              </a:ext>
            </a:extLst>
          </p:cNvPr>
          <p:cNvSpPr/>
          <p:nvPr userDrawn="1"/>
        </p:nvSpPr>
        <p:spPr>
          <a:xfrm>
            <a:off x="-1971419" y="247086"/>
            <a:ext cx="9290946" cy="9792828"/>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10">
            <a:extLst>
              <a:ext uri="{FF2B5EF4-FFF2-40B4-BE49-F238E27FC236}">
                <a16:creationId xmlns:a16="http://schemas.microsoft.com/office/drawing/2014/main" id="{45EF5894-6A6B-C03A-A847-7F146F4A69FA}"/>
              </a:ext>
            </a:extLst>
          </p:cNvPr>
          <p:cNvSpPr/>
          <p:nvPr userDrawn="1"/>
        </p:nvSpPr>
        <p:spPr>
          <a:xfrm>
            <a:off x="3485644" y="9258300"/>
            <a:ext cx="1824746" cy="10287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1">
            <a:extLst>
              <a:ext uri="{FF2B5EF4-FFF2-40B4-BE49-F238E27FC236}">
                <a16:creationId xmlns:a16="http://schemas.microsoft.com/office/drawing/2014/main" id="{5AC03728-CB4B-F7DC-F161-234E7B3ECDB9}"/>
              </a:ext>
            </a:extLst>
          </p:cNvPr>
          <p:cNvSpPr/>
          <p:nvPr userDrawn="1"/>
        </p:nvSpPr>
        <p:spPr>
          <a:xfrm>
            <a:off x="-2478730" y="7109588"/>
            <a:ext cx="4158794" cy="3508509"/>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2">
            <a:extLst>
              <a:ext uri="{FF2B5EF4-FFF2-40B4-BE49-F238E27FC236}">
                <a16:creationId xmlns:a16="http://schemas.microsoft.com/office/drawing/2014/main" id="{9D053973-F37E-2EFA-347C-BBF19C97AEAA}"/>
              </a:ext>
            </a:extLst>
          </p:cNvPr>
          <p:cNvSpPr/>
          <p:nvPr userDrawn="1"/>
        </p:nvSpPr>
        <p:spPr>
          <a:xfrm>
            <a:off x="2199800" y="8793867"/>
            <a:ext cx="1769877" cy="1493133"/>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13">
            <a:extLst>
              <a:ext uri="{FF2B5EF4-FFF2-40B4-BE49-F238E27FC236}">
                <a16:creationId xmlns:a16="http://schemas.microsoft.com/office/drawing/2014/main" id="{CCAE9900-F19A-8B65-50F4-184D22A82D6E}"/>
              </a:ext>
            </a:extLst>
          </p:cNvPr>
          <p:cNvSpPr/>
          <p:nvPr userDrawn="1"/>
        </p:nvSpPr>
        <p:spPr>
          <a:xfrm>
            <a:off x="228668" y="8053559"/>
            <a:ext cx="2856071" cy="2409485"/>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4">
            <a:extLst>
              <a:ext uri="{FF2B5EF4-FFF2-40B4-BE49-F238E27FC236}">
                <a16:creationId xmlns:a16="http://schemas.microsoft.com/office/drawing/2014/main" id="{A2F70FEF-6186-267E-ADB5-93B5B7696288}"/>
              </a:ext>
            </a:extLst>
          </p:cNvPr>
          <p:cNvSpPr/>
          <p:nvPr userDrawn="1"/>
        </p:nvSpPr>
        <p:spPr>
          <a:xfrm rot="20054087">
            <a:off x="4760177" y="7537199"/>
            <a:ext cx="1926602" cy="1667387"/>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15">
            <a:extLst>
              <a:ext uri="{FF2B5EF4-FFF2-40B4-BE49-F238E27FC236}">
                <a16:creationId xmlns:a16="http://schemas.microsoft.com/office/drawing/2014/main" id="{AC90E83D-DF60-75B1-C02F-F01EB23B3B5D}"/>
              </a:ext>
            </a:extLst>
          </p:cNvPr>
          <p:cNvSpPr/>
          <p:nvPr userDrawn="1"/>
        </p:nvSpPr>
        <p:spPr>
          <a:xfrm rot="20054087">
            <a:off x="6048098" y="5950121"/>
            <a:ext cx="936540" cy="810533"/>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870136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9EE1873-6BAE-D6CD-7D0D-96DFE1707200}"/>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id="{16C3378C-8A30-2AF5-F577-169DE13ABDBD}"/>
              </a:ext>
            </a:extLst>
          </p:cNvPr>
          <p:cNvSpPr/>
          <p:nvPr userDrawn="1"/>
        </p:nvSpPr>
        <p:spPr>
          <a:xfrm flipH="1">
            <a:off x="-581641" y="2032549"/>
            <a:ext cx="3164183" cy="1075823"/>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CC31B3A1-55D3-F9C2-94A2-7CA1AF2D844F}"/>
              </a:ext>
            </a:extLst>
          </p:cNvPr>
          <p:cNvSpPr/>
          <p:nvPr userDrawn="1"/>
        </p:nvSpPr>
        <p:spPr>
          <a:xfrm rot="5400000">
            <a:off x="8196365" y="-844322"/>
            <a:ext cx="2653259" cy="22801445"/>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7">
            <a:extLst>
              <a:ext uri="{FF2B5EF4-FFF2-40B4-BE49-F238E27FC236}">
                <a16:creationId xmlns:a16="http://schemas.microsoft.com/office/drawing/2014/main" id="{1EAA0B01-2075-2FCA-ABFF-7A106232FAF7}"/>
              </a:ext>
            </a:extLst>
          </p:cNvPr>
          <p:cNvSpPr/>
          <p:nvPr userDrawn="1"/>
        </p:nvSpPr>
        <p:spPr>
          <a:xfrm flipH="1" flipV="1">
            <a:off x="2712310" y="-655698"/>
            <a:ext cx="3857042" cy="1311395"/>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4">
            <a:extLst>
              <a:ext uri="{FF2B5EF4-FFF2-40B4-BE49-F238E27FC236}">
                <a16:creationId xmlns:a16="http://schemas.microsoft.com/office/drawing/2014/main" id="{7175E9BB-22D7-62D7-567C-1319DA3C7BE1}"/>
              </a:ext>
            </a:extLst>
          </p:cNvPr>
          <p:cNvSpPr/>
          <p:nvPr userDrawn="1"/>
        </p:nvSpPr>
        <p:spPr>
          <a:xfrm>
            <a:off x="14495889" y="84230"/>
            <a:ext cx="4208817" cy="1795604"/>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id="{BBF51089-B4FD-EB2E-E577-C855FEC583FD}"/>
              </a:ext>
            </a:extLst>
          </p:cNvPr>
          <p:cNvSpPr/>
          <p:nvPr userDrawn="1"/>
        </p:nvSpPr>
        <p:spPr>
          <a:xfrm>
            <a:off x="14180530" y="1559291"/>
            <a:ext cx="2783873" cy="946517"/>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7" name="Nhóm 36">
            <a:extLst>
              <a:ext uri="{FF2B5EF4-FFF2-40B4-BE49-F238E27FC236}">
                <a16:creationId xmlns:a16="http://schemas.microsoft.com/office/drawing/2014/main" id="{1C24387A-9D72-9344-8153-E0726E2531E6}"/>
              </a:ext>
            </a:extLst>
          </p:cNvPr>
          <p:cNvGrpSpPr/>
          <p:nvPr userDrawn="1"/>
        </p:nvGrpSpPr>
        <p:grpSpPr>
          <a:xfrm>
            <a:off x="3652915" y="3079418"/>
            <a:ext cx="10982174" cy="4209092"/>
            <a:chOff x="2342477" y="2052945"/>
            <a:chExt cx="7321449" cy="2806061"/>
          </a:xfrm>
        </p:grpSpPr>
        <p:sp>
          <p:nvSpPr>
            <p:cNvPr id="25" name="Freeform 16">
              <a:extLst>
                <a:ext uri="{FF2B5EF4-FFF2-40B4-BE49-F238E27FC236}">
                  <a16:creationId xmlns:a16="http://schemas.microsoft.com/office/drawing/2014/main"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17">
              <a:extLst>
                <a:ext uri="{FF2B5EF4-FFF2-40B4-BE49-F238E27FC236}">
                  <a16:creationId xmlns:a16="http://schemas.microsoft.com/office/drawing/2014/main"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7" name="Freeform 5">
            <a:extLst>
              <a:ext uri="{FF2B5EF4-FFF2-40B4-BE49-F238E27FC236}">
                <a16:creationId xmlns:a16="http://schemas.microsoft.com/office/drawing/2014/main" id="{CD14F620-5172-4ADF-3595-22F8EAAEC474}"/>
              </a:ext>
            </a:extLst>
          </p:cNvPr>
          <p:cNvSpPr/>
          <p:nvPr userDrawn="1"/>
        </p:nvSpPr>
        <p:spPr>
          <a:xfrm>
            <a:off x="43591" y="9645259"/>
            <a:ext cx="11408768" cy="641744"/>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6">
            <a:extLst>
              <a:ext uri="{FF2B5EF4-FFF2-40B4-BE49-F238E27FC236}">
                <a16:creationId xmlns:a16="http://schemas.microsoft.com/office/drawing/2014/main" id="{C768D41B-69BF-6FB2-1AD2-A74AE6CEC07E}"/>
              </a:ext>
            </a:extLst>
          </p:cNvPr>
          <p:cNvSpPr/>
          <p:nvPr userDrawn="1"/>
        </p:nvSpPr>
        <p:spPr>
          <a:xfrm>
            <a:off x="11718650" y="9645259"/>
            <a:ext cx="11408768" cy="641744"/>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8">
            <a:extLst>
              <a:ext uri="{FF2B5EF4-FFF2-40B4-BE49-F238E27FC236}">
                <a16:creationId xmlns:a16="http://schemas.microsoft.com/office/drawing/2014/main" id="{75B68B7D-E907-F3E6-BD30-DFA57BB10C5D}"/>
              </a:ext>
            </a:extLst>
          </p:cNvPr>
          <p:cNvSpPr/>
          <p:nvPr userDrawn="1"/>
        </p:nvSpPr>
        <p:spPr>
          <a:xfrm rot="21242940">
            <a:off x="7466267" y="9251957"/>
            <a:ext cx="460742" cy="630074"/>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9">
            <a:extLst>
              <a:ext uri="{FF2B5EF4-FFF2-40B4-BE49-F238E27FC236}">
                <a16:creationId xmlns:a16="http://schemas.microsoft.com/office/drawing/2014/main" id="{3091FEA5-28C0-8161-2811-C9B76C32E3C3}"/>
              </a:ext>
            </a:extLst>
          </p:cNvPr>
          <p:cNvSpPr/>
          <p:nvPr userDrawn="1"/>
        </p:nvSpPr>
        <p:spPr>
          <a:xfrm rot="304721" flipH="1">
            <a:off x="3699753" y="9333875"/>
            <a:ext cx="445251" cy="608891"/>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Freeform 10">
            <a:extLst>
              <a:ext uri="{FF2B5EF4-FFF2-40B4-BE49-F238E27FC236}">
                <a16:creationId xmlns:a16="http://schemas.microsoft.com/office/drawing/2014/main" id="{CC58D46C-6454-A6E4-24D4-A62C3A12F490}"/>
              </a:ext>
            </a:extLst>
          </p:cNvPr>
          <p:cNvSpPr/>
          <p:nvPr userDrawn="1"/>
        </p:nvSpPr>
        <p:spPr>
          <a:xfrm rot="304721" flipH="1">
            <a:off x="11478435" y="9276814"/>
            <a:ext cx="445251" cy="608891"/>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11">
            <a:extLst>
              <a:ext uri="{FF2B5EF4-FFF2-40B4-BE49-F238E27FC236}">
                <a16:creationId xmlns:a16="http://schemas.microsoft.com/office/drawing/2014/main" id="{7C621907-9E55-DA7A-C743-EAA6C1034D7A}"/>
              </a:ext>
            </a:extLst>
          </p:cNvPr>
          <p:cNvSpPr/>
          <p:nvPr userDrawn="1"/>
        </p:nvSpPr>
        <p:spPr>
          <a:xfrm rot="21242940">
            <a:off x="14211952" y="9005122"/>
            <a:ext cx="460742" cy="630074"/>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12">
            <a:extLst>
              <a:ext uri="{FF2B5EF4-FFF2-40B4-BE49-F238E27FC236}">
                <a16:creationId xmlns:a16="http://schemas.microsoft.com/office/drawing/2014/main" id="{B98385D5-3AB9-D853-F9EA-C2C284041F9D}"/>
              </a:ext>
            </a:extLst>
          </p:cNvPr>
          <p:cNvSpPr/>
          <p:nvPr userDrawn="1"/>
        </p:nvSpPr>
        <p:spPr>
          <a:xfrm rot="21242940">
            <a:off x="251080" y="9280489"/>
            <a:ext cx="460742" cy="630074"/>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Freeform 13">
            <a:extLst>
              <a:ext uri="{FF2B5EF4-FFF2-40B4-BE49-F238E27FC236}">
                <a16:creationId xmlns:a16="http://schemas.microsoft.com/office/drawing/2014/main" id="{2F5F5B28-48CC-DDA3-B9D9-9B85ADD6C0C3}"/>
              </a:ext>
            </a:extLst>
          </p:cNvPr>
          <p:cNvSpPr/>
          <p:nvPr userDrawn="1"/>
        </p:nvSpPr>
        <p:spPr>
          <a:xfrm rot="304721" flipH="1">
            <a:off x="17285378" y="9352934"/>
            <a:ext cx="445251" cy="608891"/>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Hộp Văn bản 35">
            <a:extLst>
              <a:ext uri="{FF2B5EF4-FFF2-40B4-BE49-F238E27FC236}">
                <a16:creationId xmlns:a16="http://schemas.microsoft.com/office/drawing/2014/main" id="{B3591B09-6B4B-4916-4F6A-D357226B307E}"/>
              </a:ext>
            </a:extLst>
          </p:cNvPr>
          <p:cNvSpPr txBox="1"/>
          <p:nvPr userDrawn="1"/>
        </p:nvSpPr>
        <p:spPr>
          <a:xfrm>
            <a:off x="364254" y="9483133"/>
            <a:ext cx="1435008" cy="507831"/>
          </a:xfrm>
          <a:prstGeom prst="rect">
            <a:avLst/>
          </a:prstGeom>
          <a:noFill/>
        </p:spPr>
        <p:txBody>
          <a:bodyPr wrap="none" rtlCol="0">
            <a:spAutoFit/>
          </a:bodyPr>
          <a:lstStyle/>
          <a:p>
            <a:r>
              <a:rPr lang="en-US" sz="2700">
                <a:solidFill>
                  <a:schemeClr val="bg1"/>
                </a:solidFill>
                <a:latin typeface="#9Slide07 IcielHoneyCream" pitchFamily="2" charset="0"/>
              </a:rPr>
              <a:t>Măng Non</a:t>
            </a:r>
            <a:endParaRPr lang="vi-VN" sz="2700">
              <a:solidFill>
                <a:schemeClr val="bg1"/>
              </a:solidFill>
              <a:latin typeface="#9Slide07 IcielHoneyCream" pitchFamily="2" charset="0"/>
            </a:endParaRPr>
          </a:p>
        </p:txBody>
      </p:sp>
    </p:spTree>
    <p:extLst>
      <p:ext uri="{BB962C8B-B14F-4D97-AF65-F5344CB8AC3E}">
        <p14:creationId xmlns:p14="http://schemas.microsoft.com/office/powerpoint/2010/main" val="1257336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CEBEE9-AB77-242F-B942-F236F4EA17D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139320D-1109-35CE-200E-D74A1A8114A5}"/>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011453A-19A9-F569-0B43-8DA01B655A26}"/>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6937847-7314-3906-1E64-ADB539269A54}"/>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02/05/2025</a:t>
            </a:fld>
            <a:endParaRPr lang="vi-VN"/>
          </a:p>
        </p:txBody>
      </p:sp>
      <p:sp>
        <p:nvSpPr>
          <p:cNvPr id="6" name="Chỗ dành sẵn cho Chân trang 5">
            <a:extLst>
              <a:ext uri="{FF2B5EF4-FFF2-40B4-BE49-F238E27FC236}">
                <a16:creationId xmlns:a16="http://schemas.microsoft.com/office/drawing/2014/main" id="{BEA2EAC8-FD9A-363F-0247-9B5B9658E3B6}"/>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36EDB38-76B0-3B43-92D3-C41E267BEECD}"/>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1693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2A5401-9453-9013-17BA-2DD421EA9A60}"/>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B0386E7-06AB-B663-B028-3562C7D03F6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4F6CF88-CCDA-9C5F-DDA3-C161EFDFF219}"/>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18139DA-7E64-071B-391F-AD48DA5E566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22694B2-BDFF-25AF-37BC-710A61ACE1F7}"/>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FE68A2F1-4A89-7AFF-6E7F-831430A60CAE}"/>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02/05/2025</a:t>
            </a:fld>
            <a:endParaRPr lang="vi-VN"/>
          </a:p>
        </p:txBody>
      </p:sp>
      <p:sp>
        <p:nvSpPr>
          <p:cNvPr id="8" name="Chỗ dành sẵn cho Chân trang 7">
            <a:extLst>
              <a:ext uri="{FF2B5EF4-FFF2-40B4-BE49-F238E27FC236}">
                <a16:creationId xmlns:a16="http://schemas.microsoft.com/office/drawing/2014/main" id="{0B6BF818-60EF-E1C8-62C2-449E9A6E50A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BF5F148-4B9C-3FBA-B997-1CA2D9AA1954}"/>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69358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E4D5F5-A174-C256-8F2E-8BD0F8AE124B}"/>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4400AB5-AC0A-541E-03E5-1C09D070F0D4}"/>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02/05/2025</a:t>
            </a:fld>
            <a:endParaRPr lang="vi-VN"/>
          </a:p>
        </p:txBody>
      </p:sp>
      <p:sp>
        <p:nvSpPr>
          <p:cNvPr id="4" name="Chỗ dành sẵn cho Chân trang 3">
            <a:extLst>
              <a:ext uri="{FF2B5EF4-FFF2-40B4-BE49-F238E27FC236}">
                <a16:creationId xmlns:a16="http://schemas.microsoft.com/office/drawing/2014/main" id="{7F5FFF4C-AC6C-07FF-CB6C-BC0453FED646}"/>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7CEF00E-3C73-B961-A05D-52EF52A4F54B}"/>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08638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184A7784-B18A-B30D-9C18-1034E2F746EA}"/>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id="{49E9F04C-FEF1-A753-1B16-B84174A6B911}"/>
              </a:ext>
            </a:extLst>
          </p:cNvPr>
          <p:cNvGrpSpPr/>
          <p:nvPr userDrawn="1"/>
        </p:nvGrpSpPr>
        <p:grpSpPr>
          <a:xfrm>
            <a:off x="1644767" y="1028702"/>
            <a:ext cx="15098774" cy="7498499"/>
            <a:chOff x="0" y="0"/>
            <a:chExt cx="3976632" cy="1974913"/>
          </a:xfrm>
        </p:grpSpPr>
        <p:sp>
          <p:nvSpPr>
            <p:cNvPr id="25" name="Freeform 4">
              <a:extLst>
                <a:ext uri="{FF2B5EF4-FFF2-40B4-BE49-F238E27FC236}">
                  <a16:creationId xmlns:a16="http://schemas.microsoft.com/office/drawing/2014/main"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2660"/>
                </a:lnSpc>
              </a:pPr>
              <a:endParaRPr sz="1800"/>
            </a:p>
          </p:txBody>
        </p:sp>
      </p:grpSp>
      <p:grpSp>
        <p:nvGrpSpPr>
          <p:cNvPr id="27" name="Group 6">
            <a:extLst>
              <a:ext uri="{FF2B5EF4-FFF2-40B4-BE49-F238E27FC236}">
                <a16:creationId xmlns:a16="http://schemas.microsoft.com/office/drawing/2014/main" id="{96A44597-D9AD-C700-A5A5-8B6187915187}"/>
              </a:ext>
            </a:extLst>
          </p:cNvPr>
          <p:cNvGrpSpPr/>
          <p:nvPr userDrawn="1"/>
        </p:nvGrpSpPr>
        <p:grpSpPr>
          <a:xfrm>
            <a:off x="2033072" y="1453640"/>
            <a:ext cx="14322161" cy="6573515"/>
            <a:chOff x="0" y="0"/>
            <a:chExt cx="3772091" cy="1731296"/>
          </a:xfrm>
        </p:grpSpPr>
        <p:sp>
          <p:nvSpPr>
            <p:cNvPr id="28" name="Freeform 7">
              <a:extLst>
                <a:ext uri="{FF2B5EF4-FFF2-40B4-BE49-F238E27FC236}">
                  <a16:creationId xmlns:a16="http://schemas.microsoft.com/office/drawing/2014/main"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2660"/>
                </a:lnSpc>
              </a:pPr>
              <a:endParaRPr sz="1800"/>
            </a:p>
          </p:txBody>
        </p:sp>
      </p:grpSp>
      <p:sp>
        <p:nvSpPr>
          <p:cNvPr id="30" name="Freeform 9">
            <a:extLst>
              <a:ext uri="{FF2B5EF4-FFF2-40B4-BE49-F238E27FC236}">
                <a16:creationId xmlns:a16="http://schemas.microsoft.com/office/drawing/2014/main" id="{66677940-5466-2D0D-B8E9-12DA1F3222C4}"/>
              </a:ext>
            </a:extLst>
          </p:cNvPr>
          <p:cNvSpPr/>
          <p:nvPr userDrawn="1"/>
        </p:nvSpPr>
        <p:spPr>
          <a:xfrm>
            <a:off x="-3217680" y="3306032"/>
            <a:ext cx="6809807" cy="7177662"/>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10">
            <a:extLst>
              <a:ext uri="{FF2B5EF4-FFF2-40B4-BE49-F238E27FC236}">
                <a16:creationId xmlns:a16="http://schemas.microsoft.com/office/drawing/2014/main" id="{06E4061F-1B63-567E-B164-35CD92CF29D8}"/>
              </a:ext>
            </a:extLst>
          </p:cNvPr>
          <p:cNvSpPr/>
          <p:nvPr userDrawn="1"/>
        </p:nvSpPr>
        <p:spPr>
          <a:xfrm>
            <a:off x="15181558" y="2905588"/>
            <a:ext cx="7350518" cy="7747580"/>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12">
            <a:extLst>
              <a:ext uri="{FF2B5EF4-FFF2-40B4-BE49-F238E27FC236}">
                <a16:creationId xmlns:a16="http://schemas.microsoft.com/office/drawing/2014/main" id="{8C0729EC-CA45-2810-95F0-A6630DC7EB88}"/>
              </a:ext>
            </a:extLst>
          </p:cNvPr>
          <p:cNvSpPr/>
          <p:nvPr userDrawn="1"/>
        </p:nvSpPr>
        <p:spPr>
          <a:xfrm rot="20985816">
            <a:off x="6911" y="510647"/>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6">
            <a:extLst>
              <a:ext uri="{FF2B5EF4-FFF2-40B4-BE49-F238E27FC236}">
                <a16:creationId xmlns:a16="http://schemas.microsoft.com/office/drawing/2014/main" id="{A8062D30-FE2F-C451-AB06-104467658A10}"/>
              </a:ext>
            </a:extLst>
          </p:cNvPr>
          <p:cNvSpPr/>
          <p:nvPr userDrawn="1"/>
        </p:nvSpPr>
        <p:spPr>
          <a:xfrm>
            <a:off x="6206906" y="-10177"/>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17">
            <a:extLst>
              <a:ext uri="{FF2B5EF4-FFF2-40B4-BE49-F238E27FC236}">
                <a16:creationId xmlns:a16="http://schemas.microsoft.com/office/drawing/2014/main" id="{33511FE9-F246-C29E-C0B1-41F8901111A6}"/>
              </a:ext>
            </a:extLst>
          </p:cNvPr>
          <p:cNvSpPr/>
          <p:nvPr userDrawn="1"/>
        </p:nvSpPr>
        <p:spPr>
          <a:xfrm rot="879877">
            <a:off x="12446722" y="710243"/>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482988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4FB50B-77AD-9F3A-31AE-E55436D26C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42E39F4-5750-B919-2D76-246D2164E74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3053874-C0C1-8A74-32D6-D5800D2C1CC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ACEC2B4-4B67-BEE4-E445-A131A9B99847}"/>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02/05/2025</a:t>
            </a:fld>
            <a:endParaRPr lang="vi-VN"/>
          </a:p>
        </p:txBody>
      </p:sp>
      <p:sp>
        <p:nvSpPr>
          <p:cNvPr id="6" name="Chỗ dành sẵn cho Chân trang 5">
            <a:extLst>
              <a:ext uri="{FF2B5EF4-FFF2-40B4-BE49-F238E27FC236}">
                <a16:creationId xmlns:a16="http://schemas.microsoft.com/office/drawing/2014/main" id="{0134E08D-E866-39D2-7788-CD4408138BB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04A4F53-1FDF-6F82-0B6B-499279EE4FD7}"/>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849862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B9FCA9-CBDF-FC35-9967-D2EFA05A0C2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2603326-FEE9-61F2-0FFB-C0BC627ACF51}"/>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3BE491C7-0998-24E4-5D4A-026BEA1BF6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B4AD46-11F9-C35C-4182-7EFE055D4890}"/>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02/05/2025</a:t>
            </a:fld>
            <a:endParaRPr lang="vi-VN"/>
          </a:p>
        </p:txBody>
      </p:sp>
      <p:sp>
        <p:nvSpPr>
          <p:cNvPr id="6" name="Chỗ dành sẵn cho Chân trang 5">
            <a:extLst>
              <a:ext uri="{FF2B5EF4-FFF2-40B4-BE49-F238E27FC236}">
                <a16:creationId xmlns:a16="http://schemas.microsoft.com/office/drawing/2014/main" id="{AA8F7BCC-12B8-8F73-AE81-E6772C245B12}"/>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FE89BEB-AF0D-AE73-2DCE-349F1473DBA0}"/>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77629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7CAF9-F72F-15B8-674A-E243BE35FB2E}"/>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2F2BA89-ADA2-C9C1-CF88-BF3F835D4CF1}"/>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BB1BA7B-EAA5-83EC-1AD7-DBFC5F83D9C5}"/>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02/05/2025</a:t>
            </a:fld>
            <a:endParaRPr lang="vi-VN"/>
          </a:p>
        </p:txBody>
      </p:sp>
      <p:sp>
        <p:nvSpPr>
          <p:cNvPr id="5" name="Chỗ dành sẵn cho Chân trang 4">
            <a:extLst>
              <a:ext uri="{FF2B5EF4-FFF2-40B4-BE49-F238E27FC236}">
                <a16:creationId xmlns:a16="http://schemas.microsoft.com/office/drawing/2014/main" id="{AB037EE1-BA43-3BB1-3C0A-7E6AB28E5D7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2DDB3A6-7E2D-A7B5-6345-531B38C82323}"/>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958088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4974453-7B3C-C6DE-FDCF-BA37CFC43B47}"/>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D9AF40D-A8BA-EAF0-21C8-A3118C15A5E5}"/>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8C99412-65AE-EE9C-C9B3-8F4E2CE199BF}"/>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02/05/2025</a:t>
            </a:fld>
            <a:endParaRPr lang="vi-VN"/>
          </a:p>
        </p:txBody>
      </p:sp>
      <p:sp>
        <p:nvSpPr>
          <p:cNvPr id="5" name="Chỗ dành sẵn cho Chân trang 4">
            <a:extLst>
              <a:ext uri="{FF2B5EF4-FFF2-40B4-BE49-F238E27FC236}">
                <a16:creationId xmlns:a16="http://schemas.microsoft.com/office/drawing/2014/main" id="{4DFD0ACF-6B33-4D5F-5BDC-EC46C050934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A49ABB9-AD52-7668-E3EA-E107914389DA}"/>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9034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118DE0D-C7C3-4155-95A2-3205EED884C2}" type="datetimeFigureOut">
              <a:rPr lang="en-US" smtClean="0"/>
              <a:t>5/2/2025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320095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4F36812-46AE-3652-8542-85A5017C908C}"/>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a:extLst>
              <a:ext uri="{FF2B5EF4-FFF2-40B4-BE49-F238E27FC236}">
                <a16:creationId xmlns:a16="http://schemas.microsoft.com/office/drawing/2014/main" id="{4BE450A7-9A03-B90F-F7AE-1B63DC0B5657}"/>
              </a:ext>
            </a:extLst>
          </p:cNvPr>
          <p:cNvGrpSpPr/>
          <p:nvPr userDrawn="1"/>
        </p:nvGrpSpPr>
        <p:grpSpPr>
          <a:xfrm>
            <a:off x="649351" y="478854"/>
            <a:ext cx="17012612" cy="9329295"/>
            <a:chOff x="0" y="0"/>
            <a:chExt cx="4213288" cy="2310463"/>
          </a:xfrm>
        </p:grpSpPr>
        <p:sp>
          <p:nvSpPr>
            <p:cNvPr id="4" name="Freeform 4">
              <a:extLst>
                <a:ext uri="{FF2B5EF4-FFF2-40B4-BE49-F238E27FC236}">
                  <a16:creationId xmlns:a16="http://schemas.microsoft.com/office/drawing/2014/main"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2660"/>
                </a:lnSpc>
              </a:pPr>
              <a:endParaRPr sz="1800"/>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id="{C6F4FEBF-7B48-925A-4598-C75370954D7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9570" y="349559"/>
            <a:ext cx="2189889" cy="2189889"/>
          </a:xfrm>
          <a:prstGeom prst="rect">
            <a:avLst/>
          </a:prstGeom>
        </p:spPr>
      </p:pic>
    </p:spTree>
    <p:extLst>
      <p:ext uri="{BB962C8B-B14F-4D97-AF65-F5344CB8AC3E}">
        <p14:creationId xmlns:p14="http://schemas.microsoft.com/office/powerpoint/2010/main" val="6279623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audio" Target="file:///C:\Users\Administrator\Downloads\GA%20&#272;I&#7878;N%20T&#7916;\Tru%20hai%20so%20thap%20phan\m&#244;n%20to&#225;n\Em%20yeu%20truong%20em%20-%20Ngoc%20Diep.mp3" TargetMode="External"/><Relationship Id="rId6" Type="http://schemas.openxmlformats.org/officeDocument/2006/relationships/image" Target="../media/image38.png"/><Relationship Id="rId5" Type="http://schemas.openxmlformats.org/officeDocument/2006/relationships/image" Target="../media/image37.gif"/><Relationship Id="rId4" Type="http://schemas.openxmlformats.org/officeDocument/2006/relationships/image" Target="../media/image36.wmf"/></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67.png"/><Relationship Id="rId3" Type="http://schemas.openxmlformats.org/officeDocument/2006/relationships/image" Target="../media/image43.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70.png"/><Relationship Id="rId2" Type="http://schemas.openxmlformats.org/officeDocument/2006/relationships/image" Target="../media/image41.png"/><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6.png"/><Relationship Id="rId5" Type="http://schemas.openxmlformats.org/officeDocument/2006/relationships/image" Target="../media/image63.svg"/><Relationship Id="rId15" Type="http://schemas.openxmlformats.org/officeDocument/2006/relationships/image" Target="../media/image68.png"/><Relationship Id="rId10" Type="http://schemas.openxmlformats.org/officeDocument/2006/relationships/image" Target="../media/image65.svg"/><Relationship Id="rId4" Type="http://schemas.openxmlformats.org/officeDocument/2006/relationships/image" Target="../media/image62.png"/><Relationship Id="rId9" Type="http://schemas.openxmlformats.org/officeDocument/2006/relationships/image" Target="../media/image64.png"/><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4.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4.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4.xml"/><Relationship Id="rId4" Type="http://schemas.openxmlformats.org/officeDocument/2006/relationships/image" Target="../media/image87.sv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png"/><Relationship Id="rId1" Type="http://schemas.openxmlformats.org/officeDocument/2006/relationships/slideLayout" Target="../slideLayouts/slideLayout24.xml"/><Relationship Id="rId4" Type="http://schemas.openxmlformats.org/officeDocument/2006/relationships/image" Target="../media/image87.sv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9.png"/><Relationship Id="rId1" Type="http://schemas.openxmlformats.org/officeDocument/2006/relationships/slideLayout" Target="../slideLayouts/slideLayout24.xml"/><Relationship Id="rId4" Type="http://schemas.openxmlformats.org/officeDocument/2006/relationships/image" Target="../media/image87.svg"/></Relationships>
</file>

<file path=ppt/slides/_rels/slide2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4.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4.xml"/><Relationship Id="rId6" Type="http://schemas.openxmlformats.org/officeDocument/2006/relationships/image" Target="../media/image93.png"/><Relationship Id="rId5" Type="http://schemas.openxmlformats.org/officeDocument/2006/relationships/image" Target="../media/image87.sv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01.png"/><Relationship Id="rId2" Type="http://schemas.openxmlformats.org/officeDocument/2006/relationships/image" Target="../media/image88.png"/><Relationship Id="rId1" Type="http://schemas.openxmlformats.org/officeDocument/2006/relationships/slideLayout" Target="../slideLayouts/slideLayout2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7.svg"/></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91.svg"/></Relationships>
</file>

<file path=ppt/slides/_rels/slide3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8.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8.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8.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8.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8.xml"/><Relationship Id="rId7" Type="http://schemas.openxmlformats.org/officeDocument/2006/relationships/image" Target="../media/image5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9.png"/><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068" y="5057181"/>
            <a:ext cx="171897" cy="17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8"/>
          <p:cNvSpPr txBox="1">
            <a:spLocks noChangeArrowheads="1"/>
          </p:cNvSpPr>
          <p:nvPr/>
        </p:nvSpPr>
        <p:spPr bwMode="auto">
          <a:xfrm>
            <a:off x="5256319" y="6135104"/>
            <a:ext cx="8210771" cy="79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2786" tIns="51393" rIns="102786" bIns="51393">
            <a:spAutoFit/>
          </a:bodyPr>
          <a:lstStyle>
            <a:lvl1pPr defTabSz="1306513" eaLnBrk="0" hangingPunct="0">
              <a:defRPr>
                <a:solidFill>
                  <a:srgbClr val="FF0000"/>
                </a:solidFill>
                <a:latin typeface="Times New Roman" pitchFamily="18" charset="0"/>
              </a:defRPr>
            </a:lvl1pPr>
            <a:lvl2pPr marL="742950" indent="-285750" defTabSz="1306513" eaLnBrk="0" hangingPunct="0">
              <a:defRPr>
                <a:solidFill>
                  <a:srgbClr val="FF0000"/>
                </a:solidFill>
                <a:latin typeface="Times New Roman" pitchFamily="18" charset="0"/>
              </a:defRPr>
            </a:lvl2pPr>
            <a:lvl3pPr marL="1143000" indent="-228600" defTabSz="1306513" eaLnBrk="0" hangingPunct="0">
              <a:defRPr>
                <a:solidFill>
                  <a:srgbClr val="FF0000"/>
                </a:solidFill>
                <a:latin typeface="Times New Roman" pitchFamily="18" charset="0"/>
              </a:defRPr>
            </a:lvl3pPr>
            <a:lvl4pPr marL="1600200" indent="-228600" defTabSz="1306513" eaLnBrk="0" hangingPunct="0">
              <a:defRPr>
                <a:solidFill>
                  <a:srgbClr val="FF0000"/>
                </a:solidFill>
                <a:latin typeface="Times New Roman" pitchFamily="18" charset="0"/>
              </a:defRPr>
            </a:lvl4pPr>
            <a:lvl5pPr marL="2057400" indent="-228600" defTabSz="1306513" eaLnBrk="0" hangingPunct="0">
              <a:defRPr>
                <a:solidFill>
                  <a:srgbClr val="FF0000"/>
                </a:solidFill>
                <a:latin typeface="Times New Roman" pitchFamily="18" charset="0"/>
              </a:defRPr>
            </a:lvl5pPr>
            <a:lvl6pPr marL="2514600" indent="-228600" defTabSz="1306513" eaLnBrk="0" fontAlgn="base" hangingPunct="0">
              <a:spcBef>
                <a:spcPct val="0"/>
              </a:spcBef>
              <a:spcAft>
                <a:spcPct val="0"/>
              </a:spcAft>
              <a:defRPr>
                <a:solidFill>
                  <a:srgbClr val="FF0000"/>
                </a:solidFill>
                <a:latin typeface="Times New Roman" pitchFamily="18" charset="0"/>
              </a:defRPr>
            </a:lvl6pPr>
            <a:lvl7pPr marL="2971800" indent="-228600" defTabSz="1306513" eaLnBrk="0" fontAlgn="base" hangingPunct="0">
              <a:spcBef>
                <a:spcPct val="0"/>
              </a:spcBef>
              <a:spcAft>
                <a:spcPct val="0"/>
              </a:spcAft>
              <a:defRPr>
                <a:solidFill>
                  <a:srgbClr val="FF0000"/>
                </a:solidFill>
                <a:latin typeface="Times New Roman" pitchFamily="18" charset="0"/>
              </a:defRPr>
            </a:lvl7pPr>
            <a:lvl8pPr marL="3429000" indent="-228600" defTabSz="1306513" eaLnBrk="0" fontAlgn="base" hangingPunct="0">
              <a:spcBef>
                <a:spcPct val="0"/>
              </a:spcBef>
              <a:spcAft>
                <a:spcPct val="0"/>
              </a:spcAft>
              <a:defRPr>
                <a:solidFill>
                  <a:srgbClr val="FF0000"/>
                </a:solidFill>
                <a:latin typeface="Times New Roman" pitchFamily="18" charset="0"/>
              </a:defRPr>
            </a:lvl8pPr>
            <a:lvl9pPr marL="3886200" indent="-228600" defTabSz="1306513" eaLnBrk="0" fontAlgn="base" hangingPunct="0">
              <a:spcBef>
                <a:spcPct val="0"/>
              </a:spcBef>
              <a:spcAft>
                <a:spcPct val="0"/>
              </a:spcAft>
              <a:defRPr>
                <a:solidFill>
                  <a:srgbClr val="FF0000"/>
                </a:solidFill>
                <a:latin typeface="Times New Roman" pitchFamily="18" charset="0"/>
              </a:defRPr>
            </a:lvl9pPr>
          </a:lstStyle>
          <a:p>
            <a:pPr algn="ctr" eaLnBrk="1" hangingPunct="1">
              <a:spcBef>
                <a:spcPct val="50000"/>
              </a:spcBef>
            </a:pPr>
            <a:r>
              <a:rPr lang="en-US" sz="4500" b="1" dirty="0">
                <a:cs typeface="Times New Roman" pitchFamily="18" charset="0"/>
              </a:rPr>
              <a:t>   </a:t>
            </a:r>
            <a:r>
              <a:rPr lang="en-US" sz="4500" b="1" dirty="0" err="1">
                <a:cs typeface="Times New Roman" pitchFamily="18" charset="0"/>
              </a:rPr>
              <a:t>Giáo</a:t>
            </a:r>
            <a:r>
              <a:rPr lang="en-US" sz="4500" b="1" dirty="0">
                <a:cs typeface="Times New Roman" pitchFamily="18" charset="0"/>
              </a:rPr>
              <a:t> </a:t>
            </a:r>
            <a:r>
              <a:rPr lang="en-US" sz="4500" b="1" dirty="0" err="1">
                <a:cs typeface="Times New Roman" pitchFamily="18" charset="0"/>
              </a:rPr>
              <a:t>viên</a:t>
            </a:r>
            <a:r>
              <a:rPr lang="en-US" sz="4500" b="1" dirty="0">
                <a:cs typeface="Times New Roman" pitchFamily="18" charset="0"/>
              </a:rPr>
              <a:t> : NGÔ THỊ THOAN</a:t>
            </a:r>
            <a:endParaRPr lang="en-US" altLang="en-US" sz="4500" b="1" i="1" dirty="0"/>
          </a:p>
        </p:txBody>
      </p:sp>
      <p:sp>
        <p:nvSpPr>
          <p:cNvPr id="44037" name="WordArt 11"/>
          <p:cNvSpPr>
            <a:spLocks noChangeArrowheads="1" noChangeShapeType="1" noTextEdit="1"/>
          </p:cNvSpPr>
          <p:nvPr/>
        </p:nvSpPr>
        <p:spPr bwMode="auto">
          <a:xfrm>
            <a:off x="4034118" y="823022"/>
            <a:ext cx="10717305" cy="817812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lIns="71964" tIns="35978" rIns="71964" bIns="35978" numCol="1" fromWordArt="1">
            <a:prstTxWarp prst="textArchUp">
              <a:avLst>
                <a:gd name="adj" fmla="val 10626505"/>
              </a:avLst>
            </a:prstTxWarp>
          </a:bodyPr>
          <a:lstStyle/>
          <a:p>
            <a:pPr algn="ctr"/>
            <a:r>
              <a:rPr lang="en-US" sz="2813" b="1" kern="10" dirty="0">
                <a:solidFill>
                  <a:srgbClr val="FFFF00"/>
                </a:solidFill>
                <a:effectLst>
                  <a:outerShdw dist="45791" dir="2021404" algn="ctr" rotWithShape="0">
                    <a:srgbClr val="B2B2B2">
                      <a:alpha val="79999"/>
                    </a:srgbClr>
                  </a:outerShdw>
                </a:effectLst>
                <a:latin typeface="Times New Roman"/>
                <a:cs typeface="Times New Roman"/>
              </a:rPr>
              <a:t>CHÀO MỪNG QUÝ THẦY CÔ VỀ DỰ GIỜ</a:t>
            </a:r>
          </a:p>
        </p:txBody>
      </p:sp>
      <p:sp>
        <p:nvSpPr>
          <p:cNvPr id="44038" name="Text Box 6"/>
          <p:cNvSpPr txBox="1">
            <a:spLocks noChangeArrowheads="1"/>
          </p:cNvSpPr>
          <p:nvPr/>
        </p:nvSpPr>
        <p:spPr bwMode="auto">
          <a:xfrm>
            <a:off x="5259590" y="4056435"/>
            <a:ext cx="7875984" cy="81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960" tIns="35978" rIns="71960" bIns="35978">
            <a:spAutoFit/>
          </a:bodyPr>
          <a:lstStyle>
            <a:lvl1pPr defTabSz="1306513" eaLnBrk="0" hangingPunct="0">
              <a:defRPr>
                <a:solidFill>
                  <a:srgbClr val="FF0000"/>
                </a:solidFill>
                <a:latin typeface="Times New Roman" pitchFamily="18" charset="0"/>
              </a:defRPr>
            </a:lvl1pPr>
            <a:lvl2pPr marL="742950" indent="-285750" defTabSz="1306513" eaLnBrk="0" hangingPunct="0">
              <a:defRPr>
                <a:solidFill>
                  <a:srgbClr val="FF0000"/>
                </a:solidFill>
                <a:latin typeface="Times New Roman" pitchFamily="18" charset="0"/>
              </a:defRPr>
            </a:lvl2pPr>
            <a:lvl3pPr marL="1143000" indent="-228600" defTabSz="1306513" eaLnBrk="0" hangingPunct="0">
              <a:defRPr>
                <a:solidFill>
                  <a:srgbClr val="FF0000"/>
                </a:solidFill>
                <a:latin typeface="Times New Roman" pitchFamily="18" charset="0"/>
              </a:defRPr>
            </a:lvl3pPr>
            <a:lvl4pPr marL="1600200" indent="-228600" defTabSz="1306513" eaLnBrk="0" hangingPunct="0">
              <a:defRPr>
                <a:solidFill>
                  <a:srgbClr val="FF0000"/>
                </a:solidFill>
                <a:latin typeface="Times New Roman" pitchFamily="18" charset="0"/>
              </a:defRPr>
            </a:lvl4pPr>
            <a:lvl5pPr marL="2057400" indent="-228600" defTabSz="1306513" eaLnBrk="0" hangingPunct="0">
              <a:defRPr>
                <a:solidFill>
                  <a:srgbClr val="FF0000"/>
                </a:solidFill>
                <a:latin typeface="Times New Roman" pitchFamily="18" charset="0"/>
              </a:defRPr>
            </a:lvl5pPr>
            <a:lvl6pPr marL="2514600" indent="-228600" defTabSz="1306513" eaLnBrk="0" fontAlgn="base" hangingPunct="0">
              <a:spcBef>
                <a:spcPct val="0"/>
              </a:spcBef>
              <a:spcAft>
                <a:spcPct val="0"/>
              </a:spcAft>
              <a:defRPr>
                <a:solidFill>
                  <a:srgbClr val="FF0000"/>
                </a:solidFill>
                <a:latin typeface="Times New Roman" pitchFamily="18" charset="0"/>
              </a:defRPr>
            </a:lvl6pPr>
            <a:lvl7pPr marL="2971800" indent="-228600" defTabSz="1306513" eaLnBrk="0" fontAlgn="base" hangingPunct="0">
              <a:spcBef>
                <a:spcPct val="0"/>
              </a:spcBef>
              <a:spcAft>
                <a:spcPct val="0"/>
              </a:spcAft>
              <a:defRPr>
                <a:solidFill>
                  <a:srgbClr val="FF0000"/>
                </a:solidFill>
                <a:latin typeface="Times New Roman" pitchFamily="18" charset="0"/>
              </a:defRPr>
            </a:lvl7pPr>
            <a:lvl8pPr marL="3429000" indent="-228600" defTabSz="1306513" eaLnBrk="0" fontAlgn="base" hangingPunct="0">
              <a:spcBef>
                <a:spcPct val="0"/>
              </a:spcBef>
              <a:spcAft>
                <a:spcPct val="0"/>
              </a:spcAft>
              <a:defRPr>
                <a:solidFill>
                  <a:srgbClr val="FF0000"/>
                </a:solidFill>
                <a:latin typeface="Times New Roman" pitchFamily="18" charset="0"/>
              </a:defRPr>
            </a:lvl8pPr>
            <a:lvl9pPr marL="3886200" indent="-228600" defTabSz="1306513" eaLnBrk="0" fontAlgn="base" hangingPunct="0">
              <a:spcBef>
                <a:spcPct val="0"/>
              </a:spcBef>
              <a:spcAft>
                <a:spcPct val="0"/>
              </a:spcAft>
              <a:defRPr>
                <a:solidFill>
                  <a:srgbClr val="FF0000"/>
                </a:solidFill>
                <a:latin typeface="Times New Roman" pitchFamily="18" charset="0"/>
              </a:defRPr>
            </a:lvl9pPr>
          </a:lstStyle>
          <a:p>
            <a:pPr algn="ctr" eaLnBrk="1" hangingPunct="1">
              <a:spcBef>
                <a:spcPct val="50000"/>
              </a:spcBef>
            </a:pPr>
            <a:r>
              <a:rPr lang="en-US" sz="4800" b="1" dirty="0">
                <a:solidFill>
                  <a:schemeClr val="tx1"/>
                </a:solidFill>
                <a:cs typeface="Times New Roman" pitchFamily="18" charset="0"/>
              </a:rPr>
              <a:t>    MÔN TIẾNG VIỆT 5</a:t>
            </a:r>
          </a:p>
        </p:txBody>
      </p:sp>
      <p:sp>
        <p:nvSpPr>
          <p:cNvPr id="121865" name="AutoShape 9"/>
          <p:cNvSpPr>
            <a:spLocks noChangeArrowheads="1"/>
          </p:cNvSpPr>
          <p:nvPr/>
        </p:nvSpPr>
        <p:spPr bwMode="auto">
          <a:xfrm>
            <a:off x="8743958" y="1963725"/>
            <a:ext cx="1580556" cy="1663899"/>
          </a:xfrm>
          <a:prstGeom prst="star16">
            <a:avLst>
              <a:gd name="adj" fmla="val 10917"/>
            </a:avLst>
          </a:prstGeom>
          <a:solidFill>
            <a:schemeClr val="accent1"/>
          </a:solidFill>
          <a:ln w="28575" algn="ctr">
            <a:solidFill>
              <a:srgbClr val="FF0000"/>
            </a:solidFill>
            <a:miter lim="800000"/>
            <a:headEnd/>
            <a:tailEnd/>
          </a:ln>
        </p:spPr>
        <p:txBody>
          <a:bodyPr wrap="none" lIns="102792" tIns="51398" rIns="102792" bIns="51398" anchor="ctr"/>
          <a:lstStyle/>
          <a:p>
            <a:pPr defTabSz="1028196" eaLnBrk="0" hangingPunct="0"/>
            <a:endParaRPr lang="en-US" sz="2025">
              <a:solidFill>
                <a:prstClr val="black"/>
              </a:solidFill>
              <a:latin typeface="Verdana" pitchFamily="34" charset="0"/>
            </a:endParaRPr>
          </a:p>
        </p:txBody>
      </p:sp>
      <p:grpSp>
        <p:nvGrpSpPr>
          <p:cNvPr id="2059" name="Group 11"/>
          <p:cNvGrpSpPr>
            <a:grpSpLocks/>
          </p:cNvGrpSpPr>
          <p:nvPr/>
        </p:nvGrpSpPr>
        <p:grpSpPr bwMode="auto">
          <a:xfrm>
            <a:off x="2833481" y="495300"/>
            <a:ext cx="15252807" cy="9396754"/>
            <a:chOff x="1133" y="115"/>
            <a:chExt cx="8091" cy="5153"/>
          </a:xfrm>
        </p:grpSpPr>
        <p:pic>
          <p:nvPicPr>
            <p:cNvPr id="2072" name="Picture 7" descr="J01240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5" y="4041"/>
              <a:ext cx="1689" cy="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3" name="Picture 14" descr="EXPLO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 y="192"/>
              <a:ext cx="92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4" name="Picture 15" descr="EXPLOD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27" y="115"/>
              <a:ext cx="922"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50" name="Em yeu truong em - Ngoc Diep.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4213712" y="8771947"/>
            <a:ext cx="171897" cy="22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5286378" y="4797518"/>
            <a:ext cx="7875984" cy="9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960" tIns="35978" rIns="71960" bIns="35978">
            <a:spAutoFit/>
          </a:bodyPr>
          <a:lstStyle>
            <a:lvl1pPr defTabSz="1306513" eaLnBrk="0" hangingPunct="0">
              <a:defRPr>
                <a:solidFill>
                  <a:srgbClr val="FF0000"/>
                </a:solidFill>
                <a:latin typeface="Times New Roman" pitchFamily="18" charset="0"/>
              </a:defRPr>
            </a:lvl1pPr>
            <a:lvl2pPr marL="742950" indent="-285750" defTabSz="1306513" eaLnBrk="0" hangingPunct="0">
              <a:defRPr>
                <a:solidFill>
                  <a:srgbClr val="FF0000"/>
                </a:solidFill>
                <a:latin typeface="Times New Roman" pitchFamily="18" charset="0"/>
              </a:defRPr>
            </a:lvl2pPr>
            <a:lvl3pPr marL="1143000" indent="-228600" defTabSz="1306513" eaLnBrk="0" hangingPunct="0">
              <a:defRPr>
                <a:solidFill>
                  <a:srgbClr val="FF0000"/>
                </a:solidFill>
                <a:latin typeface="Times New Roman" pitchFamily="18" charset="0"/>
              </a:defRPr>
            </a:lvl3pPr>
            <a:lvl4pPr marL="1600200" indent="-228600" defTabSz="1306513" eaLnBrk="0" hangingPunct="0">
              <a:defRPr>
                <a:solidFill>
                  <a:srgbClr val="FF0000"/>
                </a:solidFill>
                <a:latin typeface="Times New Roman" pitchFamily="18" charset="0"/>
              </a:defRPr>
            </a:lvl4pPr>
            <a:lvl5pPr marL="2057400" indent="-228600" defTabSz="1306513" eaLnBrk="0" hangingPunct="0">
              <a:defRPr>
                <a:solidFill>
                  <a:srgbClr val="FF0000"/>
                </a:solidFill>
                <a:latin typeface="Times New Roman" pitchFamily="18" charset="0"/>
              </a:defRPr>
            </a:lvl5pPr>
            <a:lvl6pPr marL="2514600" indent="-228600" defTabSz="1306513" eaLnBrk="0" fontAlgn="base" hangingPunct="0">
              <a:spcBef>
                <a:spcPct val="0"/>
              </a:spcBef>
              <a:spcAft>
                <a:spcPct val="0"/>
              </a:spcAft>
              <a:defRPr>
                <a:solidFill>
                  <a:srgbClr val="FF0000"/>
                </a:solidFill>
                <a:latin typeface="Times New Roman" pitchFamily="18" charset="0"/>
              </a:defRPr>
            </a:lvl6pPr>
            <a:lvl7pPr marL="2971800" indent="-228600" defTabSz="1306513" eaLnBrk="0" fontAlgn="base" hangingPunct="0">
              <a:spcBef>
                <a:spcPct val="0"/>
              </a:spcBef>
              <a:spcAft>
                <a:spcPct val="0"/>
              </a:spcAft>
              <a:defRPr>
                <a:solidFill>
                  <a:srgbClr val="FF0000"/>
                </a:solidFill>
                <a:latin typeface="Times New Roman" pitchFamily="18" charset="0"/>
              </a:defRPr>
            </a:lvl7pPr>
            <a:lvl8pPr marL="3429000" indent="-228600" defTabSz="1306513" eaLnBrk="0" fontAlgn="base" hangingPunct="0">
              <a:spcBef>
                <a:spcPct val="0"/>
              </a:spcBef>
              <a:spcAft>
                <a:spcPct val="0"/>
              </a:spcAft>
              <a:defRPr>
                <a:solidFill>
                  <a:srgbClr val="FF0000"/>
                </a:solidFill>
                <a:latin typeface="Times New Roman" pitchFamily="18" charset="0"/>
              </a:defRPr>
            </a:lvl8pPr>
            <a:lvl9pPr marL="3886200" indent="-228600" defTabSz="1306513" eaLnBrk="0" fontAlgn="base" hangingPunct="0">
              <a:spcBef>
                <a:spcPct val="0"/>
              </a:spcBef>
              <a:spcAft>
                <a:spcPct val="0"/>
              </a:spcAft>
              <a:defRPr>
                <a:solidFill>
                  <a:srgbClr val="FF0000"/>
                </a:solidFill>
                <a:latin typeface="Times New Roman" pitchFamily="18" charset="0"/>
              </a:defRPr>
            </a:lvl9pPr>
          </a:lstStyle>
          <a:p>
            <a:pPr algn="ctr" eaLnBrk="1" hangingPunct="1">
              <a:spcBef>
                <a:spcPct val="50000"/>
              </a:spcBef>
            </a:pPr>
            <a:r>
              <a:rPr lang="en-US" sz="5400" b="1" dirty="0">
                <a:solidFill>
                  <a:schemeClr val="tx1"/>
                </a:solidFill>
                <a:cs typeface="Times New Roman" pitchFamily="18" charset="0"/>
              </a:rPr>
              <a:t>   </a:t>
            </a:r>
            <a:r>
              <a:rPr lang="en-US" sz="5400" b="1" dirty="0" err="1">
                <a:solidFill>
                  <a:schemeClr val="tx1"/>
                </a:solidFill>
                <a:cs typeface="Times New Roman" pitchFamily="18" charset="0"/>
              </a:rPr>
              <a:t>Đọc</a:t>
            </a:r>
            <a:r>
              <a:rPr lang="en-US" sz="5400" b="1" dirty="0">
                <a:solidFill>
                  <a:schemeClr val="tx1"/>
                </a:solidFill>
                <a:cs typeface="Times New Roman" pitchFamily="18" charset="0"/>
              </a:rPr>
              <a:t>: </a:t>
            </a:r>
            <a:r>
              <a:rPr lang="en-US" sz="5400" b="1" dirty="0" err="1">
                <a:solidFill>
                  <a:schemeClr val="tx1"/>
                </a:solidFill>
                <a:cs typeface="Times New Roman" pitchFamily="18" charset="0"/>
              </a:rPr>
              <a:t>Giờ</a:t>
            </a:r>
            <a:r>
              <a:rPr lang="en-US" sz="5400" b="1" dirty="0">
                <a:solidFill>
                  <a:schemeClr val="tx1"/>
                </a:solidFill>
                <a:cs typeface="Times New Roman" pitchFamily="18" charset="0"/>
              </a:rPr>
              <a:t> </a:t>
            </a:r>
            <a:r>
              <a:rPr lang="en-US" sz="5400" b="1" dirty="0" err="1">
                <a:solidFill>
                  <a:schemeClr val="tx1"/>
                </a:solidFill>
                <a:cs typeface="Times New Roman" pitchFamily="18" charset="0"/>
              </a:rPr>
              <a:t>trái</a:t>
            </a:r>
            <a:r>
              <a:rPr lang="en-US" sz="5400" b="1" dirty="0">
                <a:solidFill>
                  <a:schemeClr val="tx1"/>
                </a:solidFill>
                <a:cs typeface="Times New Roman" pitchFamily="18" charset="0"/>
              </a:rPr>
              <a:t> </a:t>
            </a:r>
            <a:r>
              <a:rPr lang="en-US" sz="5400" b="1" dirty="0" err="1">
                <a:solidFill>
                  <a:schemeClr val="tx1"/>
                </a:solidFill>
                <a:cs typeface="Times New Roman" pitchFamily="18" charset="0"/>
              </a:rPr>
              <a:t>đất</a:t>
            </a:r>
            <a:endParaRPr lang="en-US" sz="5400" b="1" dirty="0">
              <a:solidFill>
                <a:schemeClr val="tx1"/>
              </a:solidFill>
              <a:cs typeface="Times New Roman" pitchFamily="18" charset="0"/>
            </a:endParaRPr>
          </a:p>
        </p:txBody>
      </p:sp>
      <p:grpSp>
        <p:nvGrpSpPr>
          <p:cNvPr id="16" name="组合 1">
            <a:extLst>
              <a:ext uri="{FF2B5EF4-FFF2-40B4-BE49-F238E27FC236}">
                <a16:creationId xmlns:a16="http://schemas.microsoft.com/office/drawing/2014/main" id="{7DD715F7-E4FC-1CD3-AE01-AA8038437C8F}"/>
              </a:ext>
            </a:extLst>
          </p:cNvPr>
          <p:cNvGrpSpPr/>
          <p:nvPr/>
        </p:nvGrpSpPr>
        <p:grpSpPr>
          <a:xfrm rot="21395309" flipH="1">
            <a:off x="4059627" y="6513929"/>
            <a:ext cx="3973173" cy="2235101"/>
            <a:chOff x="5888140" y="2073318"/>
            <a:chExt cx="6303860" cy="4532249"/>
          </a:xfrm>
        </p:grpSpPr>
        <p:pic>
          <p:nvPicPr>
            <p:cNvPr id="17" name="图片 329">
              <a:extLst>
                <a:ext uri="{FF2B5EF4-FFF2-40B4-BE49-F238E27FC236}">
                  <a16:creationId xmlns:a16="http://schemas.microsoft.com/office/drawing/2014/main" id="{A48A68E0-F8DB-7F5C-E7DB-CC1C371A26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18" name="图片 335">
              <a:extLst>
                <a:ext uri="{FF2B5EF4-FFF2-40B4-BE49-F238E27FC236}">
                  <a16:creationId xmlns:a16="http://schemas.microsoft.com/office/drawing/2014/main" id="{A1DD0247-E9AB-F327-487E-F35CE6BA99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grpSp>
        <p:nvGrpSpPr>
          <p:cNvPr id="19" name="Group 4">
            <a:extLst>
              <a:ext uri="{FF2B5EF4-FFF2-40B4-BE49-F238E27FC236}">
                <a16:creationId xmlns:a16="http://schemas.microsoft.com/office/drawing/2014/main" id="{B1A5C529-901F-D16C-33BC-C8BC64E3D3BB}"/>
              </a:ext>
            </a:extLst>
          </p:cNvPr>
          <p:cNvGrpSpPr>
            <a:grpSpLocks noChangeAspect="1"/>
          </p:cNvGrpSpPr>
          <p:nvPr/>
        </p:nvGrpSpPr>
        <p:grpSpPr bwMode="auto">
          <a:xfrm>
            <a:off x="4100722" y="7490479"/>
            <a:ext cx="10186784" cy="1507796"/>
            <a:chOff x="0" y="1761"/>
            <a:chExt cx="7678" cy="802"/>
          </a:xfrm>
        </p:grpSpPr>
        <p:grpSp>
          <p:nvGrpSpPr>
            <p:cNvPr id="20" name="Group 205">
              <a:extLst>
                <a:ext uri="{FF2B5EF4-FFF2-40B4-BE49-F238E27FC236}">
                  <a16:creationId xmlns:a16="http://schemas.microsoft.com/office/drawing/2014/main" id="{F401F19C-47C2-467D-D72A-7C1C891A71B6}"/>
                </a:ext>
              </a:extLst>
            </p:cNvPr>
            <p:cNvGrpSpPr>
              <a:grpSpLocks/>
            </p:cNvGrpSpPr>
            <p:nvPr/>
          </p:nvGrpSpPr>
          <p:grpSpPr bwMode="auto">
            <a:xfrm>
              <a:off x="0" y="1761"/>
              <a:ext cx="7678" cy="802"/>
              <a:chOff x="0" y="1761"/>
              <a:chExt cx="7678" cy="802"/>
            </a:xfrm>
          </p:grpSpPr>
          <p:sp>
            <p:nvSpPr>
              <p:cNvPr id="121" name="Freeform 5">
                <a:extLst>
                  <a:ext uri="{FF2B5EF4-FFF2-40B4-BE49-F238E27FC236}">
                    <a16:creationId xmlns:a16="http://schemas.microsoft.com/office/drawing/2014/main" id="{EC9C010D-71A5-BB7C-EF43-11B504682305}"/>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22" name="Freeform 6">
                <a:extLst>
                  <a:ext uri="{FF2B5EF4-FFF2-40B4-BE49-F238E27FC236}">
                    <a16:creationId xmlns:a16="http://schemas.microsoft.com/office/drawing/2014/main" id="{AA90947F-D019-258E-728E-EE54578BDB14}"/>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23" name="Rectangle 7">
                <a:extLst>
                  <a:ext uri="{FF2B5EF4-FFF2-40B4-BE49-F238E27FC236}">
                    <a16:creationId xmlns:a16="http://schemas.microsoft.com/office/drawing/2014/main" id="{7C7C839F-79EF-5E5D-D9D6-921D08967984}"/>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24" name="Freeform 8">
                <a:extLst>
                  <a:ext uri="{FF2B5EF4-FFF2-40B4-BE49-F238E27FC236}">
                    <a16:creationId xmlns:a16="http://schemas.microsoft.com/office/drawing/2014/main" id="{7E670ECB-6101-BF3B-B3F4-76CB4C28DD7F}"/>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25" name="Freeform 9">
                <a:extLst>
                  <a:ext uri="{FF2B5EF4-FFF2-40B4-BE49-F238E27FC236}">
                    <a16:creationId xmlns:a16="http://schemas.microsoft.com/office/drawing/2014/main" id="{63027096-5726-DB11-277F-38550028A941}"/>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26" name="Freeform 10">
                <a:extLst>
                  <a:ext uri="{FF2B5EF4-FFF2-40B4-BE49-F238E27FC236}">
                    <a16:creationId xmlns:a16="http://schemas.microsoft.com/office/drawing/2014/main" id="{8C90826C-42EC-BD9C-DC56-263988C7974A}"/>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27" name="Rectangle 11">
                <a:extLst>
                  <a:ext uri="{FF2B5EF4-FFF2-40B4-BE49-F238E27FC236}">
                    <a16:creationId xmlns:a16="http://schemas.microsoft.com/office/drawing/2014/main" id="{E9835C21-0368-E0E8-DC0D-0A1F7D382105}"/>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28" name="Freeform 12">
                <a:extLst>
                  <a:ext uri="{FF2B5EF4-FFF2-40B4-BE49-F238E27FC236}">
                    <a16:creationId xmlns:a16="http://schemas.microsoft.com/office/drawing/2014/main" id="{E378879F-38DE-3A04-3E8A-CEACA00AF11E}"/>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29" name="Freeform 13">
                <a:extLst>
                  <a:ext uri="{FF2B5EF4-FFF2-40B4-BE49-F238E27FC236}">
                    <a16:creationId xmlns:a16="http://schemas.microsoft.com/office/drawing/2014/main" id="{CA9FFB4E-0D94-B8FE-A164-917DA41827A3}"/>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30" name="Freeform 14">
                <a:extLst>
                  <a:ext uri="{FF2B5EF4-FFF2-40B4-BE49-F238E27FC236}">
                    <a16:creationId xmlns:a16="http://schemas.microsoft.com/office/drawing/2014/main" id="{CBC6797F-40CF-0E98-5C96-0D36885DB6FC}"/>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31" name="Rectangle 15">
                <a:extLst>
                  <a:ext uri="{FF2B5EF4-FFF2-40B4-BE49-F238E27FC236}">
                    <a16:creationId xmlns:a16="http://schemas.microsoft.com/office/drawing/2014/main" id="{DAC10FD1-9060-88EC-9220-28C20DDF506B}"/>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32" name="Freeform 16">
                <a:extLst>
                  <a:ext uri="{FF2B5EF4-FFF2-40B4-BE49-F238E27FC236}">
                    <a16:creationId xmlns:a16="http://schemas.microsoft.com/office/drawing/2014/main" id="{E2F41318-D112-48E7-FEA3-307BF27E3D79}"/>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33" name="Freeform 17">
                <a:extLst>
                  <a:ext uri="{FF2B5EF4-FFF2-40B4-BE49-F238E27FC236}">
                    <a16:creationId xmlns:a16="http://schemas.microsoft.com/office/drawing/2014/main" id="{1385F431-A22F-66A1-7AFF-094886471A08}"/>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34" name="Freeform 18">
                <a:extLst>
                  <a:ext uri="{FF2B5EF4-FFF2-40B4-BE49-F238E27FC236}">
                    <a16:creationId xmlns:a16="http://schemas.microsoft.com/office/drawing/2014/main" id="{CD782D1A-7858-0F2A-2F29-AD5DFFBFD08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35" name="Rectangle 19">
                <a:extLst>
                  <a:ext uri="{FF2B5EF4-FFF2-40B4-BE49-F238E27FC236}">
                    <a16:creationId xmlns:a16="http://schemas.microsoft.com/office/drawing/2014/main" id="{E18BDF76-E011-19B7-EB8A-71505C9122C9}"/>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36" name="Freeform 20">
                <a:extLst>
                  <a:ext uri="{FF2B5EF4-FFF2-40B4-BE49-F238E27FC236}">
                    <a16:creationId xmlns:a16="http://schemas.microsoft.com/office/drawing/2014/main" id="{70A9EF7A-C584-6D6D-9610-EC8DF1B5B875}"/>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37" name="Freeform 21">
                <a:extLst>
                  <a:ext uri="{FF2B5EF4-FFF2-40B4-BE49-F238E27FC236}">
                    <a16:creationId xmlns:a16="http://schemas.microsoft.com/office/drawing/2014/main" id="{8AC1502D-0613-1621-D5EC-FA8AF1915C30}"/>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38" name="Freeform 22">
                <a:extLst>
                  <a:ext uri="{FF2B5EF4-FFF2-40B4-BE49-F238E27FC236}">
                    <a16:creationId xmlns:a16="http://schemas.microsoft.com/office/drawing/2014/main" id="{C095BCE5-4E74-4A0D-917E-9F4100EA4BB0}"/>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39" name="Rectangle 23">
                <a:extLst>
                  <a:ext uri="{FF2B5EF4-FFF2-40B4-BE49-F238E27FC236}">
                    <a16:creationId xmlns:a16="http://schemas.microsoft.com/office/drawing/2014/main" id="{FAE555C8-1C38-6C77-389D-CC0A2AAD0C0A}"/>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40" name="Freeform 24">
                <a:extLst>
                  <a:ext uri="{FF2B5EF4-FFF2-40B4-BE49-F238E27FC236}">
                    <a16:creationId xmlns:a16="http://schemas.microsoft.com/office/drawing/2014/main" id="{82591187-0E1C-1701-01A8-BC97A748245A}"/>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41" name="Rectangle 25">
                <a:extLst>
                  <a:ext uri="{FF2B5EF4-FFF2-40B4-BE49-F238E27FC236}">
                    <a16:creationId xmlns:a16="http://schemas.microsoft.com/office/drawing/2014/main" id="{46739128-A8DE-04E0-30EF-516314484C04}"/>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42" name="Oval 26">
                <a:extLst>
                  <a:ext uri="{FF2B5EF4-FFF2-40B4-BE49-F238E27FC236}">
                    <a16:creationId xmlns:a16="http://schemas.microsoft.com/office/drawing/2014/main" id="{EE02F8B0-F66D-DA60-A179-500A88D39205}"/>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43" name="Freeform 27">
                <a:extLst>
                  <a:ext uri="{FF2B5EF4-FFF2-40B4-BE49-F238E27FC236}">
                    <a16:creationId xmlns:a16="http://schemas.microsoft.com/office/drawing/2014/main" id="{D4954BF4-9BB0-17A5-EDD8-46175524C7D8}"/>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44" name="Freeform 28">
                <a:extLst>
                  <a:ext uri="{FF2B5EF4-FFF2-40B4-BE49-F238E27FC236}">
                    <a16:creationId xmlns:a16="http://schemas.microsoft.com/office/drawing/2014/main" id="{06A824FB-E787-9AA6-BCB0-A351DA2C3889}"/>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45" name="Rectangle 29">
                <a:extLst>
                  <a:ext uri="{FF2B5EF4-FFF2-40B4-BE49-F238E27FC236}">
                    <a16:creationId xmlns:a16="http://schemas.microsoft.com/office/drawing/2014/main" id="{B5595AF4-6E6A-0C65-95DC-883B893DFD7A}"/>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46" name="Oval 30">
                <a:extLst>
                  <a:ext uri="{FF2B5EF4-FFF2-40B4-BE49-F238E27FC236}">
                    <a16:creationId xmlns:a16="http://schemas.microsoft.com/office/drawing/2014/main" id="{27B0C41A-15F0-FCD6-9E7D-6764BC96C32C}"/>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47" name="Freeform 31">
                <a:extLst>
                  <a:ext uri="{FF2B5EF4-FFF2-40B4-BE49-F238E27FC236}">
                    <a16:creationId xmlns:a16="http://schemas.microsoft.com/office/drawing/2014/main" id="{98011969-5D8C-BE03-4321-90B1EB5D9A96}"/>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48" name="Freeform 32">
                <a:extLst>
                  <a:ext uri="{FF2B5EF4-FFF2-40B4-BE49-F238E27FC236}">
                    <a16:creationId xmlns:a16="http://schemas.microsoft.com/office/drawing/2014/main" id="{EC2E2282-98B8-D620-A10C-78347FE0C855}"/>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49" name="Rectangle 33">
                <a:extLst>
                  <a:ext uri="{FF2B5EF4-FFF2-40B4-BE49-F238E27FC236}">
                    <a16:creationId xmlns:a16="http://schemas.microsoft.com/office/drawing/2014/main" id="{D53A648A-124A-BD59-E4B0-F521956E52A6}"/>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50" name="Oval 34">
                <a:extLst>
                  <a:ext uri="{FF2B5EF4-FFF2-40B4-BE49-F238E27FC236}">
                    <a16:creationId xmlns:a16="http://schemas.microsoft.com/office/drawing/2014/main" id="{4E2096CF-F1F8-B0FD-4552-D8FEA10FFB07}"/>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51" name="Freeform 35">
                <a:extLst>
                  <a:ext uri="{FF2B5EF4-FFF2-40B4-BE49-F238E27FC236}">
                    <a16:creationId xmlns:a16="http://schemas.microsoft.com/office/drawing/2014/main" id="{B5F5CEE3-4EE6-B5CE-4673-A0F8B126F556}"/>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52" name="Freeform 36">
                <a:extLst>
                  <a:ext uri="{FF2B5EF4-FFF2-40B4-BE49-F238E27FC236}">
                    <a16:creationId xmlns:a16="http://schemas.microsoft.com/office/drawing/2014/main" id="{B47283E9-523B-FBDE-36FC-AAF41A20CC8A}"/>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53" name="Rectangle 37">
                <a:extLst>
                  <a:ext uri="{FF2B5EF4-FFF2-40B4-BE49-F238E27FC236}">
                    <a16:creationId xmlns:a16="http://schemas.microsoft.com/office/drawing/2014/main" id="{994AD2E7-8878-4452-813A-D93DA56E1303}"/>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54" name="Oval 38">
                <a:extLst>
                  <a:ext uri="{FF2B5EF4-FFF2-40B4-BE49-F238E27FC236}">
                    <a16:creationId xmlns:a16="http://schemas.microsoft.com/office/drawing/2014/main" id="{42E113EA-9AAA-F2AB-AF2C-42DEC9F5C836}"/>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55" name="Freeform 39">
                <a:extLst>
                  <a:ext uri="{FF2B5EF4-FFF2-40B4-BE49-F238E27FC236}">
                    <a16:creationId xmlns:a16="http://schemas.microsoft.com/office/drawing/2014/main" id="{C7AF7F70-5E90-9CA2-9FF3-41DBFC3DF4E4}"/>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56" name="Freeform 40">
                <a:extLst>
                  <a:ext uri="{FF2B5EF4-FFF2-40B4-BE49-F238E27FC236}">
                    <a16:creationId xmlns:a16="http://schemas.microsoft.com/office/drawing/2014/main" id="{EDB2911D-8A5B-AA4E-B7BA-4E7EDCE7EE8F}"/>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57" name="Freeform 41">
                <a:extLst>
                  <a:ext uri="{FF2B5EF4-FFF2-40B4-BE49-F238E27FC236}">
                    <a16:creationId xmlns:a16="http://schemas.microsoft.com/office/drawing/2014/main" id="{4D17699A-6790-423B-1831-706FFC657ACA}"/>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58" name="Freeform 42">
                <a:extLst>
                  <a:ext uri="{FF2B5EF4-FFF2-40B4-BE49-F238E27FC236}">
                    <a16:creationId xmlns:a16="http://schemas.microsoft.com/office/drawing/2014/main" id="{7297E518-033E-C27B-B969-9DAF5532E106}"/>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59" name="Freeform 43">
                <a:extLst>
                  <a:ext uri="{FF2B5EF4-FFF2-40B4-BE49-F238E27FC236}">
                    <a16:creationId xmlns:a16="http://schemas.microsoft.com/office/drawing/2014/main" id="{3E7F1959-196D-E05D-46F4-A095527ED932}"/>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60" name="Freeform 44">
                <a:extLst>
                  <a:ext uri="{FF2B5EF4-FFF2-40B4-BE49-F238E27FC236}">
                    <a16:creationId xmlns:a16="http://schemas.microsoft.com/office/drawing/2014/main" id="{62C5A65A-5FA2-D4A0-45E6-77E46FF8796C}"/>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61" name="Freeform 45">
                <a:extLst>
                  <a:ext uri="{FF2B5EF4-FFF2-40B4-BE49-F238E27FC236}">
                    <a16:creationId xmlns:a16="http://schemas.microsoft.com/office/drawing/2014/main" id="{DB842032-9A4D-F5DB-DE7F-3F1833EA800B}"/>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62" name="Freeform 46">
                <a:extLst>
                  <a:ext uri="{FF2B5EF4-FFF2-40B4-BE49-F238E27FC236}">
                    <a16:creationId xmlns:a16="http://schemas.microsoft.com/office/drawing/2014/main" id="{C0CB9BB4-F398-A90B-F74C-EA335418F1A5}"/>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63" name="Rectangle 47">
                <a:extLst>
                  <a:ext uri="{FF2B5EF4-FFF2-40B4-BE49-F238E27FC236}">
                    <a16:creationId xmlns:a16="http://schemas.microsoft.com/office/drawing/2014/main" id="{7804091C-9E5A-AC96-E334-6B7FC66E07C3}"/>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64" name="Oval 48">
                <a:extLst>
                  <a:ext uri="{FF2B5EF4-FFF2-40B4-BE49-F238E27FC236}">
                    <a16:creationId xmlns:a16="http://schemas.microsoft.com/office/drawing/2014/main" id="{C8D71446-5EC9-1AC0-DEED-A738B2533531}"/>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65" name="Freeform 49">
                <a:extLst>
                  <a:ext uri="{FF2B5EF4-FFF2-40B4-BE49-F238E27FC236}">
                    <a16:creationId xmlns:a16="http://schemas.microsoft.com/office/drawing/2014/main" id="{E04CEF40-F048-DABD-1D4A-2BF8F6267DBF}"/>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66" name="Freeform 50">
                <a:extLst>
                  <a:ext uri="{FF2B5EF4-FFF2-40B4-BE49-F238E27FC236}">
                    <a16:creationId xmlns:a16="http://schemas.microsoft.com/office/drawing/2014/main" id="{26F4F4B8-24C4-D0C5-A01F-BC7E4CFA47B5}"/>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67" name="Freeform 51">
                <a:extLst>
                  <a:ext uri="{FF2B5EF4-FFF2-40B4-BE49-F238E27FC236}">
                    <a16:creationId xmlns:a16="http://schemas.microsoft.com/office/drawing/2014/main" id="{54E87885-9B64-A6D7-2B7E-C0FBA73F0EEF}"/>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68" name="Freeform 52">
                <a:extLst>
                  <a:ext uri="{FF2B5EF4-FFF2-40B4-BE49-F238E27FC236}">
                    <a16:creationId xmlns:a16="http://schemas.microsoft.com/office/drawing/2014/main" id="{C6F2DA41-0941-EB1E-4AAB-93CBD4B0195F}"/>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69" name="Freeform 53">
                <a:extLst>
                  <a:ext uri="{FF2B5EF4-FFF2-40B4-BE49-F238E27FC236}">
                    <a16:creationId xmlns:a16="http://schemas.microsoft.com/office/drawing/2014/main" id="{1AD76FD1-6528-EF85-49E9-16779950EFDE}"/>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70" name="Freeform 54">
                <a:extLst>
                  <a:ext uri="{FF2B5EF4-FFF2-40B4-BE49-F238E27FC236}">
                    <a16:creationId xmlns:a16="http://schemas.microsoft.com/office/drawing/2014/main" id="{EE50C7E2-1E17-8AA4-2FAE-0645B1959964}"/>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71" name="Freeform 55">
                <a:extLst>
                  <a:ext uri="{FF2B5EF4-FFF2-40B4-BE49-F238E27FC236}">
                    <a16:creationId xmlns:a16="http://schemas.microsoft.com/office/drawing/2014/main" id="{A4A5262F-46F1-CA8B-4A11-E99E6996211A}"/>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72" name="Freeform 56">
                <a:extLst>
                  <a:ext uri="{FF2B5EF4-FFF2-40B4-BE49-F238E27FC236}">
                    <a16:creationId xmlns:a16="http://schemas.microsoft.com/office/drawing/2014/main" id="{EAB623AE-8E08-1BAF-14EA-ECBAFCED12C5}"/>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73" name="Rectangle 57">
                <a:extLst>
                  <a:ext uri="{FF2B5EF4-FFF2-40B4-BE49-F238E27FC236}">
                    <a16:creationId xmlns:a16="http://schemas.microsoft.com/office/drawing/2014/main" id="{F552F246-9FBC-7A88-FCE8-EF40594C5322}"/>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74" name="Oval 58">
                <a:extLst>
                  <a:ext uri="{FF2B5EF4-FFF2-40B4-BE49-F238E27FC236}">
                    <a16:creationId xmlns:a16="http://schemas.microsoft.com/office/drawing/2014/main" id="{7EEB1C08-BFBD-F064-B4F2-DFE85E0739C4}"/>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75" name="Freeform 59">
                <a:extLst>
                  <a:ext uri="{FF2B5EF4-FFF2-40B4-BE49-F238E27FC236}">
                    <a16:creationId xmlns:a16="http://schemas.microsoft.com/office/drawing/2014/main" id="{546F83B2-67B2-1B22-9600-65D4E0F7E45E}"/>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76" name="Freeform 60">
                <a:extLst>
                  <a:ext uri="{FF2B5EF4-FFF2-40B4-BE49-F238E27FC236}">
                    <a16:creationId xmlns:a16="http://schemas.microsoft.com/office/drawing/2014/main" id="{FAD574B9-C832-3944-AC0C-AEB9188F361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77" name="Freeform 61">
                <a:extLst>
                  <a:ext uri="{FF2B5EF4-FFF2-40B4-BE49-F238E27FC236}">
                    <a16:creationId xmlns:a16="http://schemas.microsoft.com/office/drawing/2014/main" id="{18E6E9E6-D75A-F392-7FC2-526F4821D012}"/>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78" name="Freeform 62">
                <a:extLst>
                  <a:ext uri="{FF2B5EF4-FFF2-40B4-BE49-F238E27FC236}">
                    <a16:creationId xmlns:a16="http://schemas.microsoft.com/office/drawing/2014/main" id="{ED03C84B-47E0-B76A-42E0-F890C0E5D3B1}"/>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79" name="Freeform 63">
                <a:extLst>
                  <a:ext uri="{FF2B5EF4-FFF2-40B4-BE49-F238E27FC236}">
                    <a16:creationId xmlns:a16="http://schemas.microsoft.com/office/drawing/2014/main" id="{0756DE45-7BD4-65F2-C00E-04CB1CEECCA4}"/>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80" name="Freeform 64">
                <a:extLst>
                  <a:ext uri="{FF2B5EF4-FFF2-40B4-BE49-F238E27FC236}">
                    <a16:creationId xmlns:a16="http://schemas.microsoft.com/office/drawing/2014/main" id="{6884F6B7-19E0-175F-DD11-A27A39C6BCC4}"/>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81" name="Freeform 65">
                <a:extLst>
                  <a:ext uri="{FF2B5EF4-FFF2-40B4-BE49-F238E27FC236}">
                    <a16:creationId xmlns:a16="http://schemas.microsoft.com/office/drawing/2014/main" id="{4B769BBF-45C0-44C2-1062-02FD4B221EAB}"/>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82" name="Freeform 66">
                <a:extLst>
                  <a:ext uri="{FF2B5EF4-FFF2-40B4-BE49-F238E27FC236}">
                    <a16:creationId xmlns:a16="http://schemas.microsoft.com/office/drawing/2014/main" id="{3D56B33E-2AA8-45CB-D582-42C53780ED6F}"/>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83" name="Freeform 67">
                <a:extLst>
                  <a:ext uri="{FF2B5EF4-FFF2-40B4-BE49-F238E27FC236}">
                    <a16:creationId xmlns:a16="http://schemas.microsoft.com/office/drawing/2014/main" id="{6B69F828-C891-91F3-5FCE-FD7FC2595B13}"/>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84" name="Freeform 68">
                <a:extLst>
                  <a:ext uri="{FF2B5EF4-FFF2-40B4-BE49-F238E27FC236}">
                    <a16:creationId xmlns:a16="http://schemas.microsoft.com/office/drawing/2014/main" id="{9F142536-F786-CE0A-3FB8-6B4A991DA596}"/>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85" name="Rectangle 69">
                <a:extLst>
                  <a:ext uri="{FF2B5EF4-FFF2-40B4-BE49-F238E27FC236}">
                    <a16:creationId xmlns:a16="http://schemas.microsoft.com/office/drawing/2014/main" id="{D2812BE3-61D2-907D-67EA-6BAAB11E4C7F}"/>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86" name="Freeform 70">
                <a:extLst>
                  <a:ext uri="{FF2B5EF4-FFF2-40B4-BE49-F238E27FC236}">
                    <a16:creationId xmlns:a16="http://schemas.microsoft.com/office/drawing/2014/main" id="{179AE5B1-3812-A2E0-3FE0-E13BC853DCBE}"/>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87" name="Freeform 71">
                <a:extLst>
                  <a:ext uri="{FF2B5EF4-FFF2-40B4-BE49-F238E27FC236}">
                    <a16:creationId xmlns:a16="http://schemas.microsoft.com/office/drawing/2014/main" id="{D72D8A17-663A-A31D-EC73-5AB47451A3BB}"/>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88" name="Freeform 72">
                <a:extLst>
                  <a:ext uri="{FF2B5EF4-FFF2-40B4-BE49-F238E27FC236}">
                    <a16:creationId xmlns:a16="http://schemas.microsoft.com/office/drawing/2014/main" id="{C4024EF9-2831-7D89-684D-4A8A096A6D98}"/>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89" name="Freeform 73">
                <a:extLst>
                  <a:ext uri="{FF2B5EF4-FFF2-40B4-BE49-F238E27FC236}">
                    <a16:creationId xmlns:a16="http://schemas.microsoft.com/office/drawing/2014/main" id="{99C8BE13-CB6D-8C61-1AB5-7CAF98401E0B}"/>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90" name="Freeform 74">
                <a:extLst>
                  <a:ext uri="{FF2B5EF4-FFF2-40B4-BE49-F238E27FC236}">
                    <a16:creationId xmlns:a16="http://schemas.microsoft.com/office/drawing/2014/main" id="{5F77282D-8206-CDA0-9ED8-3F8DBF54E69F}"/>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91" name="Freeform 75">
                <a:extLst>
                  <a:ext uri="{FF2B5EF4-FFF2-40B4-BE49-F238E27FC236}">
                    <a16:creationId xmlns:a16="http://schemas.microsoft.com/office/drawing/2014/main" id="{61DE8244-D027-FEB4-FE46-0536C67A8C2E}"/>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92" name="Freeform 76">
                <a:extLst>
                  <a:ext uri="{FF2B5EF4-FFF2-40B4-BE49-F238E27FC236}">
                    <a16:creationId xmlns:a16="http://schemas.microsoft.com/office/drawing/2014/main" id="{AFA8F02A-1DB6-2C30-D167-7D33B0DD20F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93" name="Freeform 77">
                <a:extLst>
                  <a:ext uri="{FF2B5EF4-FFF2-40B4-BE49-F238E27FC236}">
                    <a16:creationId xmlns:a16="http://schemas.microsoft.com/office/drawing/2014/main" id="{FD391460-7523-8B87-FA34-4F7A969F9D8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94" name="Freeform 78">
                <a:extLst>
                  <a:ext uri="{FF2B5EF4-FFF2-40B4-BE49-F238E27FC236}">
                    <a16:creationId xmlns:a16="http://schemas.microsoft.com/office/drawing/2014/main" id="{1C8A9C48-917E-1CB2-8D55-BF3CB8D93100}"/>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95" name="Freeform 79">
                <a:extLst>
                  <a:ext uri="{FF2B5EF4-FFF2-40B4-BE49-F238E27FC236}">
                    <a16:creationId xmlns:a16="http://schemas.microsoft.com/office/drawing/2014/main" id="{5F22BAC7-E509-6EEC-FE22-5BC42EF77AA2}"/>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96" name="Freeform 80">
                <a:extLst>
                  <a:ext uri="{FF2B5EF4-FFF2-40B4-BE49-F238E27FC236}">
                    <a16:creationId xmlns:a16="http://schemas.microsoft.com/office/drawing/2014/main" id="{3DD62683-A095-225D-4D0E-91BF6233CF4D}"/>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97" name="Freeform 81">
                <a:extLst>
                  <a:ext uri="{FF2B5EF4-FFF2-40B4-BE49-F238E27FC236}">
                    <a16:creationId xmlns:a16="http://schemas.microsoft.com/office/drawing/2014/main" id="{1FB01C86-0299-6EE4-274A-99BFF5E466F5}"/>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98" name="Freeform 82">
                <a:extLst>
                  <a:ext uri="{FF2B5EF4-FFF2-40B4-BE49-F238E27FC236}">
                    <a16:creationId xmlns:a16="http://schemas.microsoft.com/office/drawing/2014/main" id="{051F2336-47ED-BAC1-37B4-112734C3824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99" name="Freeform 83">
                <a:extLst>
                  <a:ext uri="{FF2B5EF4-FFF2-40B4-BE49-F238E27FC236}">
                    <a16:creationId xmlns:a16="http://schemas.microsoft.com/office/drawing/2014/main" id="{097CDE12-E332-E9F9-2A55-92E4822068D6}"/>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00" name="Freeform 84">
                <a:extLst>
                  <a:ext uri="{FF2B5EF4-FFF2-40B4-BE49-F238E27FC236}">
                    <a16:creationId xmlns:a16="http://schemas.microsoft.com/office/drawing/2014/main" id="{838715D8-7591-11DA-BDD9-34EA1BFFCB6C}"/>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01" name="Freeform 85">
                <a:extLst>
                  <a:ext uri="{FF2B5EF4-FFF2-40B4-BE49-F238E27FC236}">
                    <a16:creationId xmlns:a16="http://schemas.microsoft.com/office/drawing/2014/main" id="{28D66AFC-690E-5634-6B51-92402DDB27E8}"/>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02" name="Freeform 86">
                <a:extLst>
                  <a:ext uri="{FF2B5EF4-FFF2-40B4-BE49-F238E27FC236}">
                    <a16:creationId xmlns:a16="http://schemas.microsoft.com/office/drawing/2014/main" id="{F184D1E4-7AB1-5E5D-0ADE-E2AE746093E1}"/>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03" name="Freeform 87">
                <a:extLst>
                  <a:ext uri="{FF2B5EF4-FFF2-40B4-BE49-F238E27FC236}">
                    <a16:creationId xmlns:a16="http://schemas.microsoft.com/office/drawing/2014/main" id="{62700B8C-35F0-F095-0B38-BC8C508E7A98}"/>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04" name="Freeform 88">
                <a:extLst>
                  <a:ext uri="{FF2B5EF4-FFF2-40B4-BE49-F238E27FC236}">
                    <a16:creationId xmlns:a16="http://schemas.microsoft.com/office/drawing/2014/main" id="{DFCF0DB2-74BD-F6C0-BBB6-FA32A61F8324}"/>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05" name="Rectangle 89">
                <a:extLst>
                  <a:ext uri="{FF2B5EF4-FFF2-40B4-BE49-F238E27FC236}">
                    <a16:creationId xmlns:a16="http://schemas.microsoft.com/office/drawing/2014/main" id="{EC9D8F3F-FD97-E37D-7CD9-BA6887EB7B81}"/>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06" name="Freeform 90">
                <a:extLst>
                  <a:ext uri="{FF2B5EF4-FFF2-40B4-BE49-F238E27FC236}">
                    <a16:creationId xmlns:a16="http://schemas.microsoft.com/office/drawing/2014/main" id="{98E9BAB5-C356-49B1-8FB0-DFC3C87D2B8E}"/>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07" name="Freeform 91">
                <a:extLst>
                  <a:ext uri="{FF2B5EF4-FFF2-40B4-BE49-F238E27FC236}">
                    <a16:creationId xmlns:a16="http://schemas.microsoft.com/office/drawing/2014/main" id="{4FA8FA59-D8B5-38E3-14FD-D474C78E5555}"/>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08" name="Freeform 92">
                <a:extLst>
                  <a:ext uri="{FF2B5EF4-FFF2-40B4-BE49-F238E27FC236}">
                    <a16:creationId xmlns:a16="http://schemas.microsoft.com/office/drawing/2014/main" id="{6B43681B-BCBA-4251-E3F7-77B157099D5F}"/>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09" name="Freeform 93">
                <a:extLst>
                  <a:ext uri="{FF2B5EF4-FFF2-40B4-BE49-F238E27FC236}">
                    <a16:creationId xmlns:a16="http://schemas.microsoft.com/office/drawing/2014/main" id="{75389C35-A7D0-470E-FEF0-3364D059289D}"/>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10" name="Freeform 94">
                <a:extLst>
                  <a:ext uri="{FF2B5EF4-FFF2-40B4-BE49-F238E27FC236}">
                    <a16:creationId xmlns:a16="http://schemas.microsoft.com/office/drawing/2014/main" id="{33E04C7D-01CA-79E6-28E4-D7CCA6417290}"/>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11" name="Freeform 95">
                <a:extLst>
                  <a:ext uri="{FF2B5EF4-FFF2-40B4-BE49-F238E27FC236}">
                    <a16:creationId xmlns:a16="http://schemas.microsoft.com/office/drawing/2014/main" id="{1F6583F3-18A6-8CD2-28F2-86E0337BDC82}"/>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12" name="Freeform 96">
                <a:extLst>
                  <a:ext uri="{FF2B5EF4-FFF2-40B4-BE49-F238E27FC236}">
                    <a16:creationId xmlns:a16="http://schemas.microsoft.com/office/drawing/2014/main" id="{2E0F84E5-6DCA-1B1D-24A2-1828F10DAECA}"/>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13" name="Freeform 97">
                <a:extLst>
                  <a:ext uri="{FF2B5EF4-FFF2-40B4-BE49-F238E27FC236}">
                    <a16:creationId xmlns:a16="http://schemas.microsoft.com/office/drawing/2014/main" id="{667EE74E-7065-CF25-7E9A-F9D946EEB846}"/>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14" name="Freeform 98">
                <a:extLst>
                  <a:ext uri="{FF2B5EF4-FFF2-40B4-BE49-F238E27FC236}">
                    <a16:creationId xmlns:a16="http://schemas.microsoft.com/office/drawing/2014/main" id="{A2EE5F43-84D9-3DBE-81A1-2DE41FE18CF7}"/>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15" name="Freeform 99">
                <a:extLst>
                  <a:ext uri="{FF2B5EF4-FFF2-40B4-BE49-F238E27FC236}">
                    <a16:creationId xmlns:a16="http://schemas.microsoft.com/office/drawing/2014/main" id="{E8C1F8CB-E623-AF6E-3767-0237E304DB72}"/>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16" name="Freeform 100">
                <a:extLst>
                  <a:ext uri="{FF2B5EF4-FFF2-40B4-BE49-F238E27FC236}">
                    <a16:creationId xmlns:a16="http://schemas.microsoft.com/office/drawing/2014/main" id="{491C3C2A-B127-ECC8-A07E-63059146514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17" name="Freeform 101">
                <a:extLst>
                  <a:ext uri="{FF2B5EF4-FFF2-40B4-BE49-F238E27FC236}">
                    <a16:creationId xmlns:a16="http://schemas.microsoft.com/office/drawing/2014/main" id="{AACC20C4-8EE6-4FEF-635C-AED2B084255B}"/>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18" name="Freeform 102">
                <a:extLst>
                  <a:ext uri="{FF2B5EF4-FFF2-40B4-BE49-F238E27FC236}">
                    <a16:creationId xmlns:a16="http://schemas.microsoft.com/office/drawing/2014/main" id="{CA6F6BF3-38E8-1ACB-1B20-8CB3823AD450}"/>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19" name="Freeform 103">
                <a:extLst>
                  <a:ext uri="{FF2B5EF4-FFF2-40B4-BE49-F238E27FC236}">
                    <a16:creationId xmlns:a16="http://schemas.microsoft.com/office/drawing/2014/main" id="{A515A146-D995-7293-0632-5750535A0DCA}"/>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0" name="Freeform 104">
                <a:extLst>
                  <a:ext uri="{FF2B5EF4-FFF2-40B4-BE49-F238E27FC236}">
                    <a16:creationId xmlns:a16="http://schemas.microsoft.com/office/drawing/2014/main" id="{1684D46D-24C6-F677-7ACF-A78138429A73}"/>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1" name="Freeform 105">
                <a:extLst>
                  <a:ext uri="{FF2B5EF4-FFF2-40B4-BE49-F238E27FC236}">
                    <a16:creationId xmlns:a16="http://schemas.microsoft.com/office/drawing/2014/main" id="{5698634A-49E6-2A39-F085-D3E9CE2D99CF}"/>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2" name="Freeform 106">
                <a:extLst>
                  <a:ext uri="{FF2B5EF4-FFF2-40B4-BE49-F238E27FC236}">
                    <a16:creationId xmlns:a16="http://schemas.microsoft.com/office/drawing/2014/main" id="{DBAA0BBE-3A2C-3EBC-2E7F-11FBA17D0AAC}"/>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3" name="Freeform 107">
                <a:extLst>
                  <a:ext uri="{FF2B5EF4-FFF2-40B4-BE49-F238E27FC236}">
                    <a16:creationId xmlns:a16="http://schemas.microsoft.com/office/drawing/2014/main" id="{55797B53-C9F8-671D-3759-0CC23DB9C4E6}"/>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4" name="Freeform 108">
                <a:extLst>
                  <a:ext uri="{FF2B5EF4-FFF2-40B4-BE49-F238E27FC236}">
                    <a16:creationId xmlns:a16="http://schemas.microsoft.com/office/drawing/2014/main" id="{4EF51B00-D53D-7888-BBE1-FCEFEFB9BF81}"/>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5" name="Rectangle 109">
                <a:extLst>
                  <a:ext uri="{FF2B5EF4-FFF2-40B4-BE49-F238E27FC236}">
                    <a16:creationId xmlns:a16="http://schemas.microsoft.com/office/drawing/2014/main" id="{86735E6E-9990-C9AA-BC00-A3D58DC32EAF}"/>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6" name="Freeform 110">
                <a:extLst>
                  <a:ext uri="{FF2B5EF4-FFF2-40B4-BE49-F238E27FC236}">
                    <a16:creationId xmlns:a16="http://schemas.microsoft.com/office/drawing/2014/main" id="{C5E5865F-5864-EE7D-F09E-75453BDD6D01}"/>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7" name="Freeform 111">
                <a:extLst>
                  <a:ext uri="{FF2B5EF4-FFF2-40B4-BE49-F238E27FC236}">
                    <a16:creationId xmlns:a16="http://schemas.microsoft.com/office/drawing/2014/main" id="{FA9A1526-3F54-FD2C-B118-850810716428}"/>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8" name="Freeform 112">
                <a:extLst>
                  <a:ext uri="{FF2B5EF4-FFF2-40B4-BE49-F238E27FC236}">
                    <a16:creationId xmlns:a16="http://schemas.microsoft.com/office/drawing/2014/main" id="{71935BE7-C379-9F27-466E-891D951EBB8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9" name="Freeform 113">
                <a:extLst>
                  <a:ext uri="{FF2B5EF4-FFF2-40B4-BE49-F238E27FC236}">
                    <a16:creationId xmlns:a16="http://schemas.microsoft.com/office/drawing/2014/main" id="{C0B6A821-CC7D-330F-D64D-B2B412D3D12B}"/>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0" name="Freeform 114">
                <a:extLst>
                  <a:ext uri="{FF2B5EF4-FFF2-40B4-BE49-F238E27FC236}">
                    <a16:creationId xmlns:a16="http://schemas.microsoft.com/office/drawing/2014/main" id="{542F5A86-F74D-7A71-4174-B69B2E72D472}"/>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1" name="Freeform 115">
                <a:extLst>
                  <a:ext uri="{FF2B5EF4-FFF2-40B4-BE49-F238E27FC236}">
                    <a16:creationId xmlns:a16="http://schemas.microsoft.com/office/drawing/2014/main" id="{24052DC3-043E-DE4E-0ACC-34D8596DE1BA}"/>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2" name="Freeform 116">
                <a:extLst>
                  <a:ext uri="{FF2B5EF4-FFF2-40B4-BE49-F238E27FC236}">
                    <a16:creationId xmlns:a16="http://schemas.microsoft.com/office/drawing/2014/main" id="{2978AD51-E346-6EA6-E8F0-1BF7F8A4B0D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3" name="Freeform 117">
                <a:extLst>
                  <a:ext uri="{FF2B5EF4-FFF2-40B4-BE49-F238E27FC236}">
                    <a16:creationId xmlns:a16="http://schemas.microsoft.com/office/drawing/2014/main" id="{A0A716F2-3E52-EA47-A0CA-EB4ED8EF2775}"/>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4" name="Freeform 118">
                <a:extLst>
                  <a:ext uri="{FF2B5EF4-FFF2-40B4-BE49-F238E27FC236}">
                    <a16:creationId xmlns:a16="http://schemas.microsoft.com/office/drawing/2014/main" id="{0B94A5D4-3B3F-AD22-C9F9-53C9A1238DDD}"/>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5" name="Freeform 119">
                <a:extLst>
                  <a:ext uri="{FF2B5EF4-FFF2-40B4-BE49-F238E27FC236}">
                    <a16:creationId xmlns:a16="http://schemas.microsoft.com/office/drawing/2014/main" id="{9B6B79A7-3136-5A12-51F9-961BABBD2093}"/>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6" name="Freeform 120">
                <a:extLst>
                  <a:ext uri="{FF2B5EF4-FFF2-40B4-BE49-F238E27FC236}">
                    <a16:creationId xmlns:a16="http://schemas.microsoft.com/office/drawing/2014/main" id="{B18F1F69-D16F-8051-5F54-3EC246153DD9}"/>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7" name="Freeform 121">
                <a:extLst>
                  <a:ext uri="{FF2B5EF4-FFF2-40B4-BE49-F238E27FC236}">
                    <a16:creationId xmlns:a16="http://schemas.microsoft.com/office/drawing/2014/main" id="{E40FD1E8-296E-5245-A84D-0F9463F72369}"/>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8" name="Freeform 122">
                <a:extLst>
                  <a:ext uri="{FF2B5EF4-FFF2-40B4-BE49-F238E27FC236}">
                    <a16:creationId xmlns:a16="http://schemas.microsoft.com/office/drawing/2014/main" id="{A2931E73-D88E-A3B0-3D33-8F3754D872EF}"/>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9" name="Freeform 123">
                <a:extLst>
                  <a:ext uri="{FF2B5EF4-FFF2-40B4-BE49-F238E27FC236}">
                    <a16:creationId xmlns:a16="http://schemas.microsoft.com/office/drawing/2014/main" id="{BE1939FF-346A-1DA7-BA71-6129BC6D885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0" name="Freeform 124">
                <a:extLst>
                  <a:ext uri="{FF2B5EF4-FFF2-40B4-BE49-F238E27FC236}">
                    <a16:creationId xmlns:a16="http://schemas.microsoft.com/office/drawing/2014/main" id="{C917D6F4-C05D-2B1B-AB3A-E13542D912B2}"/>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1" name="Freeform 125">
                <a:extLst>
                  <a:ext uri="{FF2B5EF4-FFF2-40B4-BE49-F238E27FC236}">
                    <a16:creationId xmlns:a16="http://schemas.microsoft.com/office/drawing/2014/main" id="{904F8886-65B2-BA6E-5398-98DFE41FB0D8}"/>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2" name="Freeform 126">
                <a:extLst>
                  <a:ext uri="{FF2B5EF4-FFF2-40B4-BE49-F238E27FC236}">
                    <a16:creationId xmlns:a16="http://schemas.microsoft.com/office/drawing/2014/main" id="{EC17C42A-0E63-CC4D-39AC-F6B4AD19DB8C}"/>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3" name="Freeform 127">
                <a:extLst>
                  <a:ext uri="{FF2B5EF4-FFF2-40B4-BE49-F238E27FC236}">
                    <a16:creationId xmlns:a16="http://schemas.microsoft.com/office/drawing/2014/main" id="{F3B6B0AB-AC13-2563-35E6-A51A819CEB97}"/>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4" name="Freeform 128">
                <a:extLst>
                  <a:ext uri="{FF2B5EF4-FFF2-40B4-BE49-F238E27FC236}">
                    <a16:creationId xmlns:a16="http://schemas.microsoft.com/office/drawing/2014/main" id="{0F6D2B5A-DCB0-02AC-D4ED-1907F87C046B}"/>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5" name="Freeform 129">
                <a:extLst>
                  <a:ext uri="{FF2B5EF4-FFF2-40B4-BE49-F238E27FC236}">
                    <a16:creationId xmlns:a16="http://schemas.microsoft.com/office/drawing/2014/main" id="{97F484AC-8E6A-4D30-100D-C75F7D51BFF4}"/>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6" name="Freeform 130">
                <a:extLst>
                  <a:ext uri="{FF2B5EF4-FFF2-40B4-BE49-F238E27FC236}">
                    <a16:creationId xmlns:a16="http://schemas.microsoft.com/office/drawing/2014/main" id="{39A58A86-7E4D-EBF8-4019-6A0C7F9C8DE9}"/>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7" name="Freeform 131">
                <a:extLst>
                  <a:ext uri="{FF2B5EF4-FFF2-40B4-BE49-F238E27FC236}">
                    <a16:creationId xmlns:a16="http://schemas.microsoft.com/office/drawing/2014/main" id="{7969690B-CCFE-90BA-9A25-0E0DB300A7EE}"/>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8" name="Freeform 132">
                <a:extLst>
                  <a:ext uri="{FF2B5EF4-FFF2-40B4-BE49-F238E27FC236}">
                    <a16:creationId xmlns:a16="http://schemas.microsoft.com/office/drawing/2014/main" id="{BA9CE2F0-28E4-8DA3-6675-3F3C05B566D9}"/>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9" name="Freeform 133">
                <a:extLst>
                  <a:ext uri="{FF2B5EF4-FFF2-40B4-BE49-F238E27FC236}">
                    <a16:creationId xmlns:a16="http://schemas.microsoft.com/office/drawing/2014/main" id="{8974CBB3-9FB2-F3EF-9B95-CAC0B62F09E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0" name="Freeform 134">
                <a:extLst>
                  <a:ext uri="{FF2B5EF4-FFF2-40B4-BE49-F238E27FC236}">
                    <a16:creationId xmlns:a16="http://schemas.microsoft.com/office/drawing/2014/main" id="{A130B4F3-F0B7-34CC-FD9B-5751C9177197}"/>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1" name="Freeform 135">
                <a:extLst>
                  <a:ext uri="{FF2B5EF4-FFF2-40B4-BE49-F238E27FC236}">
                    <a16:creationId xmlns:a16="http://schemas.microsoft.com/office/drawing/2014/main" id="{06FEBB97-0303-8CC1-3C1E-FED75CA7D348}"/>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2" name="Freeform 136">
                <a:extLst>
                  <a:ext uri="{FF2B5EF4-FFF2-40B4-BE49-F238E27FC236}">
                    <a16:creationId xmlns:a16="http://schemas.microsoft.com/office/drawing/2014/main" id="{834FF7F4-E3B7-00A2-460A-1440E95A90C2}"/>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3" name="Freeform 137">
                <a:extLst>
                  <a:ext uri="{FF2B5EF4-FFF2-40B4-BE49-F238E27FC236}">
                    <a16:creationId xmlns:a16="http://schemas.microsoft.com/office/drawing/2014/main" id="{332BD20B-1334-3F8A-A7F3-307C1360DA7E}"/>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4" name="Freeform 138">
                <a:extLst>
                  <a:ext uri="{FF2B5EF4-FFF2-40B4-BE49-F238E27FC236}">
                    <a16:creationId xmlns:a16="http://schemas.microsoft.com/office/drawing/2014/main" id="{E0093D82-3003-E301-CF53-D6BEF3BA0AB4}"/>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5" name="Freeform 139">
                <a:extLst>
                  <a:ext uri="{FF2B5EF4-FFF2-40B4-BE49-F238E27FC236}">
                    <a16:creationId xmlns:a16="http://schemas.microsoft.com/office/drawing/2014/main" id="{D26E280C-8731-FFB4-DFFF-9D273F291EE6}"/>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6" name="Freeform 140">
                <a:extLst>
                  <a:ext uri="{FF2B5EF4-FFF2-40B4-BE49-F238E27FC236}">
                    <a16:creationId xmlns:a16="http://schemas.microsoft.com/office/drawing/2014/main" id="{0B368A01-3FDC-D3D8-8676-82B70D18ADE8}"/>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7" name="Freeform 141">
                <a:extLst>
                  <a:ext uri="{FF2B5EF4-FFF2-40B4-BE49-F238E27FC236}">
                    <a16:creationId xmlns:a16="http://schemas.microsoft.com/office/drawing/2014/main" id="{297AA65C-990E-A377-1EBC-144743B26298}"/>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8" name="Freeform 142">
                <a:extLst>
                  <a:ext uri="{FF2B5EF4-FFF2-40B4-BE49-F238E27FC236}">
                    <a16:creationId xmlns:a16="http://schemas.microsoft.com/office/drawing/2014/main" id="{5A33F383-AAC4-51E9-42E9-C4D3CB842013}"/>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9" name="Freeform 143">
                <a:extLst>
                  <a:ext uri="{FF2B5EF4-FFF2-40B4-BE49-F238E27FC236}">
                    <a16:creationId xmlns:a16="http://schemas.microsoft.com/office/drawing/2014/main" id="{449566F1-34E6-CFA7-C75F-D2AAD826413C}"/>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0" name="Freeform 144">
                <a:extLst>
                  <a:ext uri="{FF2B5EF4-FFF2-40B4-BE49-F238E27FC236}">
                    <a16:creationId xmlns:a16="http://schemas.microsoft.com/office/drawing/2014/main" id="{088716C5-EBA0-03A1-720C-ACA729DD65C3}"/>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1" name="Freeform 145">
                <a:extLst>
                  <a:ext uri="{FF2B5EF4-FFF2-40B4-BE49-F238E27FC236}">
                    <a16:creationId xmlns:a16="http://schemas.microsoft.com/office/drawing/2014/main" id="{53139894-4323-0D01-BC76-5080D35C40CF}"/>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2" name="Freeform 146">
                <a:extLst>
                  <a:ext uri="{FF2B5EF4-FFF2-40B4-BE49-F238E27FC236}">
                    <a16:creationId xmlns:a16="http://schemas.microsoft.com/office/drawing/2014/main" id="{333098E0-1661-A598-AF8C-AFE0A57BDE4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3" name="Freeform 147">
                <a:extLst>
                  <a:ext uri="{FF2B5EF4-FFF2-40B4-BE49-F238E27FC236}">
                    <a16:creationId xmlns:a16="http://schemas.microsoft.com/office/drawing/2014/main" id="{CB27B8F8-A059-8FC8-48EC-51C89B401B38}"/>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4" name="Freeform 148">
                <a:extLst>
                  <a:ext uri="{FF2B5EF4-FFF2-40B4-BE49-F238E27FC236}">
                    <a16:creationId xmlns:a16="http://schemas.microsoft.com/office/drawing/2014/main" id="{0A64AA75-7162-DF07-B6D7-65330A105CB3}"/>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5" name="Freeform 149">
                <a:extLst>
                  <a:ext uri="{FF2B5EF4-FFF2-40B4-BE49-F238E27FC236}">
                    <a16:creationId xmlns:a16="http://schemas.microsoft.com/office/drawing/2014/main" id="{40509AFD-B6CC-F26A-D623-D432A4692F1D}"/>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6" name="Freeform 150">
                <a:extLst>
                  <a:ext uri="{FF2B5EF4-FFF2-40B4-BE49-F238E27FC236}">
                    <a16:creationId xmlns:a16="http://schemas.microsoft.com/office/drawing/2014/main" id="{85780FF7-AEC8-797E-037D-0FC2A2E96E0D}"/>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7" name="Freeform 151">
                <a:extLst>
                  <a:ext uri="{FF2B5EF4-FFF2-40B4-BE49-F238E27FC236}">
                    <a16:creationId xmlns:a16="http://schemas.microsoft.com/office/drawing/2014/main" id="{7AE2D520-D5CA-C7B5-F749-1387DE9E6DB2}"/>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8" name="Freeform 152">
                <a:extLst>
                  <a:ext uri="{FF2B5EF4-FFF2-40B4-BE49-F238E27FC236}">
                    <a16:creationId xmlns:a16="http://schemas.microsoft.com/office/drawing/2014/main" id="{7159FF9C-B6AC-C106-F5C6-EEFF02E7C26E}"/>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9" name="Freeform 153">
                <a:extLst>
                  <a:ext uri="{FF2B5EF4-FFF2-40B4-BE49-F238E27FC236}">
                    <a16:creationId xmlns:a16="http://schemas.microsoft.com/office/drawing/2014/main" id="{4D4E8ACC-9B10-4678-A709-76648CD746FD}"/>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0" name="Freeform 154">
                <a:extLst>
                  <a:ext uri="{FF2B5EF4-FFF2-40B4-BE49-F238E27FC236}">
                    <a16:creationId xmlns:a16="http://schemas.microsoft.com/office/drawing/2014/main" id="{58891926-6431-BFE2-541F-30CBE64AD49C}"/>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1" name="Freeform 155">
                <a:extLst>
                  <a:ext uri="{FF2B5EF4-FFF2-40B4-BE49-F238E27FC236}">
                    <a16:creationId xmlns:a16="http://schemas.microsoft.com/office/drawing/2014/main" id="{A97923B9-FF45-34AC-F43F-D6AA6E0CE874}"/>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2" name="Freeform 156">
                <a:extLst>
                  <a:ext uri="{FF2B5EF4-FFF2-40B4-BE49-F238E27FC236}">
                    <a16:creationId xmlns:a16="http://schemas.microsoft.com/office/drawing/2014/main" id="{5C59EADB-A746-DE99-7E7B-F7BC2C84EBA3}"/>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3" name="Freeform 157">
                <a:extLst>
                  <a:ext uri="{FF2B5EF4-FFF2-40B4-BE49-F238E27FC236}">
                    <a16:creationId xmlns:a16="http://schemas.microsoft.com/office/drawing/2014/main" id="{E2817D38-B47D-B134-6414-F051AC735D26}"/>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4" name="Freeform 158">
                <a:extLst>
                  <a:ext uri="{FF2B5EF4-FFF2-40B4-BE49-F238E27FC236}">
                    <a16:creationId xmlns:a16="http://schemas.microsoft.com/office/drawing/2014/main" id="{5862EF3B-E087-B2D9-BB0A-915DFBA81E42}"/>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5" name="Freeform 159">
                <a:extLst>
                  <a:ext uri="{FF2B5EF4-FFF2-40B4-BE49-F238E27FC236}">
                    <a16:creationId xmlns:a16="http://schemas.microsoft.com/office/drawing/2014/main" id="{4B0175B4-CF2F-7B85-79B9-E747EB499CB9}"/>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6" name="Freeform 160">
                <a:extLst>
                  <a:ext uri="{FF2B5EF4-FFF2-40B4-BE49-F238E27FC236}">
                    <a16:creationId xmlns:a16="http://schemas.microsoft.com/office/drawing/2014/main" id="{58FBCB60-BFA0-6BB2-107F-F4B4BD088991}"/>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7" name="Freeform 161">
                <a:extLst>
                  <a:ext uri="{FF2B5EF4-FFF2-40B4-BE49-F238E27FC236}">
                    <a16:creationId xmlns:a16="http://schemas.microsoft.com/office/drawing/2014/main" id="{7D4F0EAB-0043-CF75-31AF-3EFB8F08F43B}"/>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8" name="Freeform 162">
                <a:extLst>
                  <a:ext uri="{FF2B5EF4-FFF2-40B4-BE49-F238E27FC236}">
                    <a16:creationId xmlns:a16="http://schemas.microsoft.com/office/drawing/2014/main" id="{7391A483-5E78-0C3C-4D12-72106E500543}"/>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9" name="Freeform 163">
                <a:extLst>
                  <a:ext uri="{FF2B5EF4-FFF2-40B4-BE49-F238E27FC236}">
                    <a16:creationId xmlns:a16="http://schemas.microsoft.com/office/drawing/2014/main" id="{D5D058F5-BEC5-769E-34EA-F51FE1A7E7D3}"/>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0" name="Freeform 164">
                <a:extLst>
                  <a:ext uri="{FF2B5EF4-FFF2-40B4-BE49-F238E27FC236}">
                    <a16:creationId xmlns:a16="http://schemas.microsoft.com/office/drawing/2014/main" id="{09E18E12-A92B-275E-37A2-711D8354DAEA}"/>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1" name="Freeform 165">
                <a:extLst>
                  <a:ext uri="{FF2B5EF4-FFF2-40B4-BE49-F238E27FC236}">
                    <a16:creationId xmlns:a16="http://schemas.microsoft.com/office/drawing/2014/main" id="{A3A492CB-8E40-AA7B-7677-4FF3C86CD2A3}"/>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2" name="Freeform 166">
                <a:extLst>
                  <a:ext uri="{FF2B5EF4-FFF2-40B4-BE49-F238E27FC236}">
                    <a16:creationId xmlns:a16="http://schemas.microsoft.com/office/drawing/2014/main" id="{BABAFE06-2D4A-0A85-E542-1B8A9CEEF4B8}"/>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3" name="Freeform 167">
                <a:extLst>
                  <a:ext uri="{FF2B5EF4-FFF2-40B4-BE49-F238E27FC236}">
                    <a16:creationId xmlns:a16="http://schemas.microsoft.com/office/drawing/2014/main" id="{9448A4CB-6648-3186-7332-FB6AA2D3BD76}"/>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4" name="Freeform 168">
                <a:extLst>
                  <a:ext uri="{FF2B5EF4-FFF2-40B4-BE49-F238E27FC236}">
                    <a16:creationId xmlns:a16="http://schemas.microsoft.com/office/drawing/2014/main" id="{0D9D4B38-6F71-8E32-92E7-80D93E9CDA3C}"/>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5" name="Freeform 169">
                <a:extLst>
                  <a:ext uri="{FF2B5EF4-FFF2-40B4-BE49-F238E27FC236}">
                    <a16:creationId xmlns:a16="http://schemas.microsoft.com/office/drawing/2014/main" id="{AB32CE0B-B2E5-2425-9814-2541494C8A8D}"/>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6" name="Freeform 170">
                <a:extLst>
                  <a:ext uri="{FF2B5EF4-FFF2-40B4-BE49-F238E27FC236}">
                    <a16:creationId xmlns:a16="http://schemas.microsoft.com/office/drawing/2014/main" id="{500AB507-4ADB-A38F-FC5E-F9072C011FDE}"/>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7" name="Freeform 171">
                <a:extLst>
                  <a:ext uri="{FF2B5EF4-FFF2-40B4-BE49-F238E27FC236}">
                    <a16:creationId xmlns:a16="http://schemas.microsoft.com/office/drawing/2014/main" id="{2F2D6BC1-F6CC-8656-821D-063DEE5921E3}"/>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8" name="Freeform 172">
                <a:extLst>
                  <a:ext uri="{FF2B5EF4-FFF2-40B4-BE49-F238E27FC236}">
                    <a16:creationId xmlns:a16="http://schemas.microsoft.com/office/drawing/2014/main" id="{17B6F366-C8AF-9CB6-6CEE-B28204FE8445}"/>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9" name="Freeform 173">
                <a:extLst>
                  <a:ext uri="{FF2B5EF4-FFF2-40B4-BE49-F238E27FC236}">
                    <a16:creationId xmlns:a16="http://schemas.microsoft.com/office/drawing/2014/main" id="{218758D3-08AD-87A0-0269-CCBFD04A538F}"/>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0" name="Freeform 174">
                <a:extLst>
                  <a:ext uri="{FF2B5EF4-FFF2-40B4-BE49-F238E27FC236}">
                    <a16:creationId xmlns:a16="http://schemas.microsoft.com/office/drawing/2014/main" id="{FD1D891B-6058-704A-2DC7-AEE4980AD953}"/>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1" name="Freeform 175">
                <a:extLst>
                  <a:ext uri="{FF2B5EF4-FFF2-40B4-BE49-F238E27FC236}">
                    <a16:creationId xmlns:a16="http://schemas.microsoft.com/office/drawing/2014/main" id="{DF7ED6CE-B37F-671A-78F3-572BEC9E3CEE}"/>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2" name="Freeform 176">
                <a:extLst>
                  <a:ext uri="{FF2B5EF4-FFF2-40B4-BE49-F238E27FC236}">
                    <a16:creationId xmlns:a16="http://schemas.microsoft.com/office/drawing/2014/main" id="{4BD2F4A5-14DF-C366-D13F-3D53BF29D9C7}"/>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3" name="Freeform 177">
                <a:extLst>
                  <a:ext uri="{FF2B5EF4-FFF2-40B4-BE49-F238E27FC236}">
                    <a16:creationId xmlns:a16="http://schemas.microsoft.com/office/drawing/2014/main" id="{3C267188-1A7C-C574-BD7E-0AAE3718366F}"/>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4" name="Freeform 178">
                <a:extLst>
                  <a:ext uri="{FF2B5EF4-FFF2-40B4-BE49-F238E27FC236}">
                    <a16:creationId xmlns:a16="http://schemas.microsoft.com/office/drawing/2014/main" id="{F4D04DC5-C62A-6187-E88A-023E546D7F4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5" name="Freeform 179">
                <a:extLst>
                  <a:ext uri="{FF2B5EF4-FFF2-40B4-BE49-F238E27FC236}">
                    <a16:creationId xmlns:a16="http://schemas.microsoft.com/office/drawing/2014/main" id="{81E48D7A-53AB-D8E4-28EB-4E045DC90F19}"/>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6" name="Freeform 180">
                <a:extLst>
                  <a:ext uri="{FF2B5EF4-FFF2-40B4-BE49-F238E27FC236}">
                    <a16:creationId xmlns:a16="http://schemas.microsoft.com/office/drawing/2014/main" id="{A2014460-BFE7-207C-ABD4-7C403EFC2AE6}"/>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7" name="Freeform 181">
                <a:extLst>
                  <a:ext uri="{FF2B5EF4-FFF2-40B4-BE49-F238E27FC236}">
                    <a16:creationId xmlns:a16="http://schemas.microsoft.com/office/drawing/2014/main" id="{71ACA949-677C-D902-157E-592F84F03E67}"/>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8" name="Freeform 182">
                <a:extLst>
                  <a:ext uri="{FF2B5EF4-FFF2-40B4-BE49-F238E27FC236}">
                    <a16:creationId xmlns:a16="http://schemas.microsoft.com/office/drawing/2014/main" id="{5FDE2C51-1FF0-CB0D-1078-25CD164FD5B1}"/>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9" name="Freeform 183">
                <a:extLst>
                  <a:ext uri="{FF2B5EF4-FFF2-40B4-BE49-F238E27FC236}">
                    <a16:creationId xmlns:a16="http://schemas.microsoft.com/office/drawing/2014/main" id="{36914B0D-E2EC-F9E1-1B85-3F35CCD20AA2}"/>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0" name="Freeform 184">
                <a:extLst>
                  <a:ext uri="{FF2B5EF4-FFF2-40B4-BE49-F238E27FC236}">
                    <a16:creationId xmlns:a16="http://schemas.microsoft.com/office/drawing/2014/main" id="{78E99D42-4D51-AD5F-7F11-019CAF1C2C42}"/>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1" name="Freeform 185">
                <a:extLst>
                  <a:ext uri="{FF2B5EF4-FFF2-40B4-BE49-F238E27FC236}">
                    <a16:creationId xmlns:a16="http://schemas.microsoft.com/office/drawing/2014/main" id="{63D24C11-FCA0-DB7B-02D2-B095DD74D5CA}"/>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2" name="Freeform 186">
                <a:extLst>
                  <a:ext uri="{FF2B5EF4-FFF2-40B4-BE49-F238E27FC236}">
                    <a16:creationId xmlns:a16="http://schemas.microsoft.com/office/drawing/2014/main" id="{EB58B2A0-01A8-5AA9-C451-BA606998CCE4}"/>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3" name="Freeform 187">
                <a:extLst>
                  <a:ext uri="{FF2B5EF4-FFF2-40B4-BE49-F238E27FC236}">
                    <a16:creationId xmlns:a16="http://schemas.microsoft.com/office/drawing/2014/main" id="{F06AF287-143E-0C40-07E7-377D25B38F8D}"/>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4" name="Freeform 188">
                <a:extLst>
                  <a:ext uri="{FF2B5EF4-FFF2-40B4-BE49-F238E27FC236}">
                    <a16:creationId xmlns:a16="http://schemas.microsoft.com/office/drawing/2014/main" id="{254708D9-1A12-2D65-F739-59488C868743}"/>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5" name="Freeform 189">
                <a:extLst>
                  <a:ext uri="{FF2B5EF4-FFF2-40B4-BE49-F238E27FC236}">
                    <a16:creationId xmlns:a16="http://schemas.microsoft.com/office/drawing/2014/main" id="{DBB978A5-EB41-2170-DAD8-91F9412C6456}"/>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6" name="Freeform 190">
                <a:extLst>
                  <a:ext uri="{FF2B5EF4-FFF2-40B4-BE49-F238E27FC236}">
                    <a16:creationId xmlns:a16="http://schemas.microsoft.com/office/drawing/2014/main" id="{C7453D72-F507-A61F-E75E-6C461D20FB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7" name="Freeform 191">
                <a:extLst>
                  <a:ext uri="{FF2B5EF4-FFF2-40B4-BE49-F238E27FC236}">
                    <a16:creationId xmlns:a16="http://schemas.microsoft.com/office/drawing/2014/main" id="{0C9EA07C-8C28-9269-BFB5-927B79BFA048}"/>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8" name="Freeform 192">
                <a:extLst>
                  <a:ext uri="{FF2B5EF4-FFF2-40B4-BE49-F238E27FC236}">
                    <a16:creationId xmlns:a16="http://schemas.microsoft.com/office/drawing/2014/main" id="{C7844F76-C1DA-CC03-841A-EC420425534F}"/>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9" name="Freeform 193">
                <a:extLst>
                  <a:ext uri="{FF2B5EF4-FFF2-40B4-BE49-F238E27FC236}">
                    <a16:creationId xmlns:a16="http://schemas.microsoft.com/office/drawing/2014/main" id="{00695C65-A456-F682-FEE9-CD4B9E275E8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0" name="Freeform 194">
                <a:extLst>
                  <a:ext uri="{FF2B5EF4-FFF2-40B4-BE49-F238E27FC236}">
                    <a16:creationId xmlns:a16="http://schemas.microsoft.com/office/drawing/2014/main" id="{BA699590-3A35-D409-3780-E092F820AB4D}"/>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1" name="Freeform 195">
                <a:extLst>
                  <a:ext uri="{FF2B5EF4-FFF2-40B4-BE49-F238E27FC236}">
                    <a16:creationId xmlns:a16="http://schemas.microsoft.com/office/drawing/2014/main" id="{A6308670-02B3-4093-5D49-34E13E6462B3}"/>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2" name="Freeform 196">
                <a:extLst>
                  <a:ext uri="{FF2B5EF4-FFF2-40B4-BE49-F238E27FC236}">
                    <a16:creationId xmlns:a16="http://schemas.microsoft.com/office/drawing/2014/main" id="{DBF7FB3C-BBB0-3EEC-B02B-186F48BD7FE4}"/>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3" name="Freeform 197">
                <a:extLst>
                  <a:ext uri="{FF2B5EF4-FFF2-40B4-BE49-F238E27FC236}">
                    <a16:creationId xmlns:a16="http://schemas.microsoft.com/office/drawing/2014/main" id="{B6F94D45-25F0-4B1A-761E-7D2C43BE9C52}"/>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4" name="Freeform 198">
                <a:extLst>
                  <a:ext uri="{FF2B5EF4-FFF2-40B4-BE49-F238E27FC236}">
                    <a16:creationId xmlns:a16="http://schemas.microsoft.com/office/drawing/2014/main" id="{57CF0CF3-ED08-6FC6-2658-99BB9E8422E3}"/>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5" name="Freeform 199">
                <a:extLst>
                  <a:ext uri="{FF2B5EF4-FFF2-40B4-BE49-F238E27FC236}">
                    <a16:creationId xmlns:a16="http://schemas.microsoft.com/office/drawing/2014/main" id="{C28AA308-0472-64A1-A35A-906176FE168E}"/>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6" name="Freeform 200">
                <a:extLst>
                  <a:ext uri="{FF2B5EF4-FFF2-40B4-BE49-F238E27FC236}">
                    <a16:creationId xmlns:a16="http://schemas.microsoft.com/office/drawing/2014/main" id="{DD05F50C-B798-0511-27C9-B0CDE24AD5D0}"/>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7" name="Freeform 201">
                <a:extLst>
                  <a:ext uri="{FF2B5EF4-FFF2-40B4-BE49-F238E27FC236}">
                    <a16:creationId xmlns:a16="http://schemas.microsoft.com/office/drawing/2014/main" id="{32CED4A2-FCBD-5313-9E27-42BCE6FDE3A5}"/>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8" name="Freeform 202">
                <a:extLst>
                  <a:ext uri="{FF2B5EF4-FFF2-40B4-BE49-F238E27FC236}">
                    <a16:creationId xmlns:a16="http://schemas.microsoft.com/office/drawing/2014/main" id="{6DEED19A-CC04-664D-AF2B-F3BD580EF572}"/>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9" name="Freeform 203">
                <a:extLst>
                  <a:ext uri="{FF2B5EF4-FFF2-40B4-BE49-F238E27FC236}">
                    <a16:creationId xmlns:a16="http://schemas.microsoft.com/office/drawing/2014/main" id="{4777E2A2-A7C3-4924-7735-44DB79161621}"/>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20" name="Freeform 204">
                <a:extLst>
                  <a:ext uri="{FF2B5EF4-FFF2-40B4-BE49-F238E27FC236}">
                    <a16:creationId xmlns:a16="http://schemas.microsoft.com/office/drawing/2014/main" id="{87ADB405-570F-4B98-389D-C447831185D3}"/>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grpSp>
        <p:sp>
          <p:nvSpPr>
            <p:cNvPr id="21" name="Freeform 206">
              <a:extLst>
                <a:ext uri="{FF2B5EF4-FFF2-40B4-BE49-F238E27FC236}">
                  <a16:creationId xmlns:a16="http://schemas.microsoft.com/office/drawing/2014/main" id="{775F7169-88DC-5936-8C6F-1089B7890D7C}"/>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2" name="Freeform 207">
              <a:extLst>
                <a:ext uri="{FF2B5EF4-FFF2-40B4-BE49-F238E27FC236}">
                  <a16:creationId xmlns:a16="http://schemas.microsoft.com/office/drawing/2014/main" id="{7A4340D8-D0BA-8FEA-E22E-50218F1BB70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3" name="Freeform 208">
              <a:extLst>
                <a:ext uri="{FF2B5EF4-FFF2-40B4-BE49-F238E27FC236}">
                  <a16:creationId xmlns:a16="http://schemas.microsoft.com/office/drawing/2014/main" id="{4C2C1252-3CFB-E8B8-1B77-5EDFA5031FAC}"/>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4" name="Freeform 209">
              <a:extLst>
                <a:ext uri="{FF2B5EF4-FFF2-40B4-BE49-F238E27FC236}">
                  <a16:creationId xmlns:a16="http://schemas.microsoft.com/office/drawing/2014/main" id="{51A6D96D-FE97-94CA-BD67-968F0B2483AE}"/>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5" name="Freeform 210">
              <a:extLst>
                <a:ext uri="{FF2B5EF4-FFF2-40B4-BE49-F238E27FC236}">
                  <a16:creationId xmlns:a16="http://schemas.microsoft.com/office/drawing/2014/main" id="{71590E99-2162-6A67-EE0B-7C2BA07A2E02}"/>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6" name="Freeform 211">
              <a:extLst>
                <a:ext uri="{FF2B5EF4-FFF2-40B4-BE49-F238E27FC236}">
                  <a16:creationId xmlns:a16="http://schemas.microsoft.com/office/drawing/2014/main" id="{7035478D-1291-FAD6-E1EB-4BB54E1B905B}"/>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7" name="Freeform 212">
              <a:extLst>
                <a:ext uri="{FF2B5EF4-FFF2-40B4-BE49-F238E27FC236}">
                  <a16:creationId xmlns:a16="http://schemas.microsoft.com/office/drawing/2014/main" id="{7F056FC5-A730-EC95-8B51-C5486F5785CE}"/>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8" name="Freeform 213">
              <a:extLst>
                <a:ext uri="{FF2B5EF4-FFF2-40B4-BE49-F238E27FC236}">
                  <a16:creationId xmlns:a16="http://schemas.microsoft.com/office/drawing/2014/main" id="{DDC5B6C5-AAA0-B723-162B-496A6CEE8FB4}"/>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29" name="Freeform 214">
              <a:extLst>
                <a:ext uri="{FF2B5EF4-FFF2-40B4-BE49-F238E27FC236}">
                  <a16:creationId xmlns:a16="http://schemas.microsoft.com/office/drawing/2014/main" id="{AF3829DC-9F82-3785-6999-AB1817B1A0F9}"/>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0" name="Freeform 215">
              <a:extLst>
                <a:ext uri="{FF2B5EF4-FFF2-40B4-BE49-F238E27FC236}">
                  <a16:creationId xmlns:a16="http://schemas.microsoft.com/office/drawing/2014/main" id="{19D60EB5-8EA2-68B6-C5B0-9A494805B25D}"/>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1" name="Freeform 216">
              <a:extLst>
                <a:ext uri="{FF2B5EF4-FFF2-40B4-BE49-F238E27FC236}">
                  <a16:creationId xmlns:a16="http://schemas.microsoft.com/office/drawing/2014/main" id="{F59F7868-0FC6-B5B1-5370-C20F04ADEF1D}"/>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2" name="Freeform 217">
              <a:extLst>
                <a:ext uri="{FF2B5EF4-FFF2-40B4-BE49-F238E27FC236}">
                  <a16:creationId xmlns:a16="http://schemas.microsoft.com/office/drawing/2014/main" id="{45339AE9-5791-21EF-0614-815D796D703E}"/>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3" name="Freeform 218">
              <a:extLst>
                <a:ext uri="{FF2B5EF4-FFF2-40B4-BE49-F238E27FC236}">
                  <a16:creationId xmlns:a16="http://schemas.microsoft.com/office/drawing/2014/main" id="{04AD873C-F14F-8059-1823-50FDA5B76DBB}"/>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4" name="Freeform 219">
              <a:extLst>
                <a:ext uri="{FF2B5EF4-FFF2-40B4-BE49-F238E27FC236}">
                  <a16:creationId xmlns:a16="http://schemas.microsoft.com/office/drawing/2014/main" id="{410A0620-8069-B8F7-C1DF-029FD90A00E2}"/>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5" name="Freeform 220">
              <a:extLst>
                <a:ext uri="{FF2B5EF4-FFF2-40B4-BE49-F238E27FC236}">
                  <a16:creationId xmlns:a16="http://schemas.microsoft.com/office/drawing/2014/main" id="{380B3881-00E4-761D-2CEF-C41E9F47CF30}"/>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6" name="Freeform 221">
              <a:extLst>
                <a:ext uri="{FF2B5EF4-FFF2-40B4-BE49-F238E27FC236}">
                  <a16:creationId xmlns:a16="http://schemas.microsoft.com/office/drawing/2014/main" id="{2E503F51-A064-9815-A9F0-0D60E1D39642}"/>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7" name="Freeform 222">
              <a:extLst>
                <a:ext uri="{FF2B5EF4-FFF2-40B4-BE49-F238E27FC236}">
                  <a16:creationId xmlns:a16="http://schemas.microsoft.com/office/drawing/2014/main" id="{58BB58DC-BAD4-EF4C-99A0-FE232C85C363}"/>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8" name="Freeform 223">
              <a:extLst>
                <a:ext uri="{FF2B5EF4-FFF2-40B4-BE49-F238E27FC236}">
                  <a16:creationId xmlns:a16="http://schemas.microsoft.com/office/drawing/2014/main" id="{7AB0F04C-AADF-6B14-7384-97EDEE23310E}"/>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39" name="Freeform 224">
              <a:extLst>
                <a:ext uri="{FF2B5EF4-FFF2-40B4-BE49-F238E27FC236}">
                  <a16:creationId xmlns:a16="http://schemas.microsoft.com/office/drawing/2014/main" id="{59647A8B-C75A-AC16-FD68-FC1A9A5649EB}"/>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40" name="Freeform 225">
              <a:extLst>
                <a:ext uri="{FF2B5EF4-FFF2-40B4-BE49-F238E27FC236}">
                  <a16:creationId xmlns:a16="http://schemas.microsoft.com/office/drawing/2014/main" id="{58376B12-A4EE-9720-DE13-F7560F3CA340}"/>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41" name="Freeform 226">
              <a:extLst>
                <a:ext uri="{FF2B5EF4-FFF2-40B4-BE49-F238E27FC236}">
                  <a16:creationId xmlns:a16="http://schemas.microsoft.com/office/drawing/2014/main" id="{74E553A7-6792-3FE4-AA30-BC40C23E3413}"/>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42" name="Freeform 227">
              <a:extLst>
                <a:ext uri="{FF2B5EF4-FFF2-40B4-BE49-F238E27FC236}">
                  <a16:creationId xmlns:a16="http://schemas.microsoft.com/office/drawing/2014/main" id="{D0A0D7E4-3A6E-2A8B-773D-96291117AB26}"/>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43" name="Freeform 228">
              <a:extLst>
                <a:ext uri="{FF2B5EF4-FFF2-40B4-BE49-F238E27FC236}">
                  <a16:creationId xmlns:a16="http://schemas.microsoft.com/office/drawing/2014/main" id="{38E765C4-98FB-2AE5-92A6-7D1CF86E41D0}"/>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44" name="Freeform 229">
              <a:extLst>
                <a:ext uri="{FF2B5EF4-FFF2-40B4-BE49-F238E27FC236}">
                  <a16:creationId xmlns:a16="http://schemas.microsoft.com/office/drawing/2014/main" id="{ED73D08A-3E0E-5CD4-B704-27F22BD24ABC}"/>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45" name="Freeform 230">
              <a:extLst>
                <a:ext uri="{FF2B5EF4-FFF2-40B4-BE49-F238E27FC236}">
                  <a16:creationId xmlns:a16="http://schemas.microsoft.com/office/drawing/2014/main" id="{0EF38274-9B18-A938-4570-7EE858628A84}"/>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46" name="Freeform 231">
              <a:extLst>
                <a:ext uri="{FF2B5EF4-FFF2-40B4-BE49-F238E27FC236}">
                  <a16:creationId xmlns:a16="http://schemas.microsoft.com/office/drawing/2014/main" id="{B90DE776-0054-FF73-5961-11509873791B}"/>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47" name="Freeform 232">
              <a:extLst>
                <a:ext uri="{FF2B5EF4-FFF2-40B4-BE49-F238E27FC236}">
                  <a16:creationId xmlns:a16="http://schemas.microsoft.com/office/drawing/2014/main" id="{D93A243F-A3A4-137D-AC81-C9B8E65EB7E3}"/>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48" name="Freeform 233">
              <a:extLst>
                <a:ext uri="{FF2B5EF4-FFF2-40B4-BE49-F238E27FC236}">
                  <a16:creationId xmlns:a16="http://schemas.microsoft.com/office/drawing/2014/main" id="{AB91D244-513A-C0C2-442C-43FB764C273D}"/>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49" name="Freeform 234">
              <a:extLst>
                <a:ext uri="{FF2B5EF4-FFF2-40B4-BE49-F238E27FC236}">
                  <a16:creationId xmlns:a16="http://schemas.microsoft.com/office/drawing/2014/main" id="{EC98E99F-51BE-E711-877E-B2DDB23EBED1}"/>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50" name="Freeform 235">
              <a:extLst>
                <a:ext uri="{FF2B5EF4-FFF2-40B4-BE49-F238E27FC236}">
                  <a16:creationId xmlns:a16="http://schemas.microsoft.com/office/drawing/2014/main" id="{0D05AFE4-7846-5CAD-A27F-736BE61B266C}"/>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51" name="Freeform 236">
              <a:extLst>
                <a:ext uri="{FF2B5EF4-FFF2-40B4-BE49-F238E27FC236}">
                  <a16:creationId xmlns:a16="http://schemas.microsoft.com/office/drawing/2014/main" id="{A4638C79-608C-72AA-BED2-699EB1A3B87B}"/>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52" name="Freeform 237">
              <a:extLst>
                <a:ext uri="{FF2B5EF4-FFF2-40B4-BE49-F238E27FC236}">
                  <a16:creationId xmlns:a16="http://schemas.microsoft.com/office/drawing/2014/main" id="{D8450CD1-4FA4-E00E-5027-B7D8D7D7D063}"/>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53" name="Freeform 238">
              <a:extLst>
                <a:ext uri="{FF2B5EF4-FFF2-40B4-BE49-F238E27FC236}">
                  <a16:creationId xmlns:a16="http://schemas.microsoft.com/office/drawing/2014/main" id="{DF1250CB-04B7-FA2F-0F94-8361A26DCA70}"/>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54" name="Freeform 239">
              <a:extLst>
                <a:ext uri="{FF2B5EF4-FFF2-40B4-BE49-F238E27FC236}">
                  <a16:creationId xmlns:a16="http://schemas.microsoft.com/office/drawing/2014/main" id="{0D42790B-6649-7210-BDD2-AEE84DAAC4BC}"/>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55" name="Freeform 240">
              <a:extLst>
                <a:ext uri="{FF2B5EF4-FFF2-40B4-BE49-F238E27FC236}">
                  <a16:creationId xmlns:a16="http://schemas.microsoft.com/office/drawing/2014/main" id="{419AA19B-B1F1-5EC9-32EA-EAEB6CC551E1}"/>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56" name="Freeform 241">
              <a:extLst>
                <a:ext uri="{FF2B5EF4-FFF2-40B4-BE49-F238E27FC236}">
                  <a16:creationId xmlns:a16="http://schemas.microsoft.com/office/drawing/2014/main" id="{873CE8FD-4A94-D3B3-7AE9-E9F63198CC05}"/>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57" name="Freeform 242">
              <a:extLst>
                <a:ext uri="{FF2B5EF4-FFF2-40B4-BE49-F238E27FC236}">
                  <a16:creationId xmlns:a16="http://schemas.microsoft.com/office/drawing/2014/main" id="{563B6509-3C22-D9FE-7E52-CCAD6CA7246C}"/>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58" name="Freeform 243">
              <a:extLst>
                <a:ext uri="{FF2B5EF4-FFF2-40B4-BE49-F238E27FC236}">
                  <a16:creationId xmlns:a16="http://schemas.microsoft.com/office/drawing/2014/main" id="{3202C677-9FBF-C3EB-C48D-E11876FFD849}"/>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59" name="Freeform 244">
              <a:extLst>
                <a:ext uri="{FF2B5EF4-FFF2-40B4-BE49-F238E27FC236}">
                  <a16:creationId xmlns:a16="http://schemas.microsoft.com/office/drawing/2014/main" id="{D444C52F-DD70-50E3-9484-B7B471E93472}"/>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60" name="Freeform 245">
              <a:extLst>
                <a:ext uri="{FF2B5EF4-FFF2-40B4-BE49-F238E27FC236}">
                  <a16:creationId xmlns:a16="http://schemas.microsoft.com/office/drawing/2014/main" id="{BC9077EB-71B5-E362-5CE2-98709401C63C}"/>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61" name="Freeform 246">
              <a:extLst>
                <a:ext uri="{FF2B5EF4-FFF2-40B4-BE49-F238E27FC236}">
                  <a16:creationId xmlns:a16="http://schemas.microsoft.com/office/drawing/2014/main" id="{ABFCFAF4-4C2F-B41B-054C-0CE9196F94FC}"/>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62" name="Freeform 247">
              <a:extLst>
                <a:ext uri="{FF2B5EF4-FFF2-40B4-BE49-F238E27FC236}">
                  <a16:creationId xmlns:a16="http://schemas.microsoft.com/office/drawing/2014/main" id="{BDEF46BE-837F-0884-9830-C6C83971B3F2}"/>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63" name="Freeform 248">
              <a:extLst>
                <a:ext uri="{FF2B5EF4-FFF2-40B4-BE49-F238E27FC236}">
                  <a16:creationId xmlns:a16="http://schemas.microsoft.com/office/drawing/2014/main" id="{9BF41B65-41FB-A957-E95B-39E9BDDBB617}"/>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64" name="Freeform 249">
              <a:extLst>
                <a:ext uri="{FF2B5EF4-FFF2-40B4-BE49-F238E27FC236}">
                  <a16:creationId xmlns:a16="http://schemas.microsoft.com/office/drawing/2014/main" id="{272400A4-94D9-5087-B9A8-8193B85F22C4}"/>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65" name="Freeform 250">
              <a:extLst>
                <a:ext uri="{FF2B5EF4-FFF2-40B4-BE49-F238E27FC236}">
                  <a16:creationId xmlns:a16="http://schemas.microsoft.com/office/drawing/2014/main" id="{16A5E2EB-01AE-F94B-D1FD-BE4F2C2519C5}"/>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66" name="Freeform 251">
              <a:extLst>
                <a:ext uri="{FF2B5EF4-FFF2-40B4-BE49-F238E27FC236}">
                  <a16:creationId xmlns:a16="http://schemas.microsoft.com/office/drawing/2014/main" id="{6E88A206-D2CF-BE22-F381-EA66ED5B86F1}"/>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67" name="Freeform 252">
              <a:extLst>
                <a:ext uri="{FF2B5EF4-FFF2-40B4-BE49-F238E27FC236}">
                  <a16:creationId xmlns:a16="http://schemas.microsoft.com/office/drawing/2014/main" id="{2BE3E752-7035-52B7-33F8-52D6EE0574E0}"/>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68" name="Freeform 253">
              <a:extLst>
                <a:ext uri="{FF2B5EF4-FFF2-40B4-BE49-F238E27FC236}">
                  <a16:creationId xmlns:a16="http://schemas.microsoft.com/office/drawing/2014/main" id="{E2F691F4-21DD-8C96-691B-9FEA9E1DD2C2}"/>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69" name="Freeform 254">
              <a:extLst>
                <a:ext uri="{FF2B5EF4-FFF2-40B4-BE49-F238E27FC236}">
                  <a16:creationId xmlns:a16="http://schemas.microsoft.com/office/drawing/2014/main" id="{1B45DCCB-1D27-CD72-3E13-36DEB353E671}"/>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70" name="Freeform 255">
              <a:extLst>
                <a:ext uri="{FF2B5EF4-FFF2-40B4-BE49-F238E27FC236}">
                  <a16:creationId xmlns:a16="http://schemas.microsoft.com/office/drawing/2014/main" id="{B2A96F48-1B7D-002E-9245-CBAEDC7C0E1D}"/>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71" name="Freeform 256">
              <a:extLst>
                <a:ext uri="{FF2B5EF4-FFF2-40B4-BE49-F238E27FC236}">
                  <a16:creationId xmlns:a16="http://schemas.microsoft.com/office/drawing/2014/main" id="{5DD57CF4-80AF-0DC0-871C-98AA40FAB80F}"/>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72" name="Freeform 257">
              <a:extLst>
                <a:ext uri="{FF2B5EF4-FFF2-40B4-BE49-F238E27FC236}">
                  <a16:creationId xmlns:a16="http://schemas.microsoft.com/office/drawing/2014/main" id="{AFD13746-BD11-4A35-2E4F-E733CEF74794}"/>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73" name="Freeform 258">
              <a:extLst>
                <a:ext uri="{FF2B5EF4-FFF2-40B4-BE49-F238E27FC236}">
                  <a16:creationId xmlns:a16="http://schemas.microsoft.com/office/drawing/2014/main" id="{AE3BD917-3B32-03A6-B715-42324147A551}"/>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74" name="Freeform 259">
              <a:extLst>
                <a:ext uri="{FF2B5EF4-FFF2-40B4-BE49-F238E27FC236}">
                  <a16:creationId xmlns:a16="http://schemas.microsoft.com/office/drawing/2014/main" id="{9F718165-41AD-7DE9-F203-FCA201320C02}"/>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75" name="Freeform 260">
              <a:extLst>
                <a:ext uri="{FF2B5EF4-FFF2-40B4-BE49-F238E27FC236}">
                  <a16:creationId xmlns:a16="http://schemas.microsoft.com/office/drawing/2014/main" id="{EB4727DA-C703-E526-6841-90761D2FA83C}"/>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76" name="Freeform 261">
              <a:extLst>
                <a:ext uri="{FF2B5EF4-FFF2-40B4-BE49-F238E27FC236}">
                  <a16:creationId xmlns:a16="http://schemas.microsoft.com/office/drawing/2014/main" id="{61C22F73-AE6E-879D-D318-6B292A8DDDA3}"/>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77" name="Freeform 262">
              <a:extLst>
                <a:ext uri="{FF2B5EF4-FFF2-40B4-BE49-F238E27FC236}">
                  <a16:creationId xmlns:a16="http://schemas.microsoft.com/office/drawing/2014/main" id="{96456EAD-67FD-4598-B431-A20E9059BCD2}"/>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78" name="Freeform 263">
              <a:extLst>
                <a:ext uri="{FF2B5EF4-FFF2-40B4-BE49-F238E27FC236}">
                  <a16:creationId xmlns:a16="http://schemas.microsoft.com/office/drawing/2014/main" id="{D3D2113D-5026-7CE0-538E-5DEC1704E9B0}"/>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79" name="Freeform 264">
              <a:extLst>
                <a:ext uri="{FF2B5EF4-FFF2-40B4-BE49-F238E27FC236}">
                  <a16:creationId xmlns:a16="http://schemas.microsoft.com/office/drawing/2014/main" id="{41D38510-6482-5661-D55A-C328A036F4F5}"/>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80" name="Freeform 265">
              <a:extLst>
                <a:ext uri="{FF2B5EF4-FFF2-40B4-BE49-F238E27FC236}">
                  <a16:creationId xmlns:a16="http://schemas.microsoft.com/office/drawing/2014/main" id="{40B7DE62-D427-813F-E9E0-30B81001FE0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81" name="Freeform 266">
              <a:extLst>
                <a:ext uri="{FF2B5EF4-FFF2-40B4-BE49-F238E27FC236}">
                  <a16:creationId xmlns:a16="http://schemas.microsoft.com/office/drawing/2014/main" id="{5E6BF8C6-7F34-729C-830E-A2673F3303BD}"/>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82" name="Freeform 267">
              <a:extLst>
                <a:ext uri="{FF2B5EF4-FFF2-40B4-BE49-F238E27FC236}">
                  <a16:creationId xmlns:a16="http://schemas.microsoft.com/office/drawing/2014/main" id="{E2437102-E86E-F752-3575-9B879A6F4F84}"/>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83" name="Freeform 268">
              <a:extLst>
                <a:ext uri="{FF2B5EF4-FFF2-40B4-BE49-F238E27FC236}">
                  <a16:creationId xmlns:a16="http://schemas.microsoft.com/office/drawing/2014/main" id="{6FE36712-BD22-BD75-EB53-162018EEB51C}"/>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84" name="Freeform 269">
              <a:extLst>
                <a:ext uri="{FF2B5EF4-FFF2-40B4-BE49-F238E27FC236}">
                  <a16:creationId xmlns:a16="http://schemas.microsoft.com/office/drawing/2014/main" id="{DBA5A596-F253-0A44-092A-7F3F30FF197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85" name="Freeform 270">
              <a:extLst>
                <a:ext uri="{FF2B5EF4-FFF2-40B4-BE49-F238E27FC236}">
                  <a16:creationId xmlns:a16="http://schemas.microsoft.com/office/drawing/2014/main" id="{878624AE-7EFC-2086-2C55-2AC5CF0E5A81}"/>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86" name="Freeform 271">
              <a:extLst>
                <a:ext uri="{FF2B5EF4-FFF2-40B4-BE49-F238E27FC236}">
                  <a16:creationId xmlns:a16="http://schemas.microsoft.com/office/drawing/2014/main" id="{C828379B-6F5F-4B70-6551-942873A4F4DF}"/>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87" name="Freeform 272">
              <a:extLst>
                <a:ext uri="{FF2B5EF4-FFF2-40B4-BE49-F238E27FC236}">
                  <a16:creationId xmlns:a16="http://schemas.microsoft.com/office/drawing/2014/main" id="{D1C0EA77-8DFC-B929-5EB8-262B4AF34E56}"/>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88" name="Freeform 273">
              <a:extLst>
                <a:ext uri="{FF2B5EF4-FFF2-40B4-BE49-F238E27FC236}">
                  <a16:creationId xmlns:a16="http://schemas.microsoft.com/office/drawing/2014/main" id="{DA6F0A8E-9B6B-9CEF-6093-3A20ADA61CDB}"/>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89" name="Freeform 274">
              <a:extLst>
                <a:ext uri="{FF2B5EF4-FFF2-40B4-BE49-F238E27FC236}">
                  <a16:creationId xmlns:a16="http://schemas.microsoft.com/office/drawing/2014/main" id="{67A9EB55-503B-12F0-47E4-0F9A8405EE52}"/>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90" name="Freeform 275">
              <a:extLst>
                <a:ext uri="{FF2B5EF4-FFF2-40B4-BE49-F238E27FC236}">
                  <a16:creationId xmlns:a16="http://schemas.microsoft.com/office/drawing/2014/main" id="{56EFBF92-D791-99D7-5F0A-4BB9D485A643}"/>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91" name="Freeform 276">
              <a:extLst>
                <a:ext uri="{FF2B5EF4-FFF2-40B4-BE49-F238E27FC236}">
                  <a16:creationId xmlns:a16="http://schemas.microsoft.com/office/drawing/2014/main" id="{74DDDB35-1BFE-0C63-D075-5A417B21C4B9}"/>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92" name="Freeform 277">
              <a:extLst>
                <a:ext uri="{FF2B5EF4-FFF2-40B4-BE49-F238E27FC236}">
                  <a16:creationId xmlns:a16="http://schemas.microsoft.com/office/drawing/2014/main" id="{6074C4D4-01B5-44D4-EAA5-55398974472A}"/>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93" name="Freeform 278">
              <a:extLst>
                <a:ext uri="{FF2B5EF4-FFF2-40B4-BE49-F238E27FC236}">
                  <a16:creationId xmlns:a16="http://schemas.microsoft.com/office/drawing/2014/main" id="{62169EAF-E3C6-6B6B-F66E-0ED0FFC1A39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94" name="Freeform 279">
              <a:extLst>
                <a:ext uri="{FF2B5EF4-FFF2-40B4-BE49-F238E27FC236}">
                  <a16:creationId xmlns:a16="http://schemas.microsoft.com/office/drawing/2014/main" id="{6621C9BF-C4C5-53C8-68F7-DC0DE26C5372}"/>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95" name="Freeform 280">
              <a:extLst>
                <a:ext uri="{FF2B5EF4-FFF2-40B4-BE49-F238E27FC236}">
                  <a16:creationId xmlns:a16="http://schemas.microsoft.com/office/drawing/2014/main" id="{B47BEB2C-1855-63E5-E429-F53D370D7E2C}"/>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96" name="Freeform 281">
              <a:extLst>
                <a:ext uri="{FF2B5EF4-FFF2-40B4-BE49-F238E27FC236}">
                  <a16:creationId xmlns:a16="http://schemas.microsoft.com/office/drawing/2014/main" id="{8736B44C-F361-B5EC-D8C9-6E8B04866B5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97" name="Freeform 282">
              <a:extLst>
                <a:ext uri="{FF2B5EF4-FFF2-40B4-BE49-F238E27FC236}">
                  <a16:creationId xmlns:a16="http://schemas.microsoft.com/office/drawing/2014/main" id="{1EE36AF6-CCE7-A6E3-863C-B5F1638DFA30}"/>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98" name="Freeform 283">
              <a:extLst>
                <a:ext uri="{FF2B5EF4-FFF2-40B4-BE49-F238E27FC236}">
                  <a16:creationId xmlns:a16="http://schemas.microsoft.com/office/drawing/2014/main" id="{D81002FE-6F96-997C-C1D9-2133CA09631E}"/>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99" name="Freeform 284">
              <a:extLst>
                <a:ext uri="{FF2B5EF4-FFF2-40B4-BE49-F238E27FC236}">
                  <a16:creationId xmlns:a16="http://schemas.microsoft.com/office/drawing/2014/main" id="{EC69AC96-641F-908E-7D97-62FCBF10DBBA}"/>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00" name="Freeform 285">
              <a:extLst>
                <a:ext uri="{FF2B5EF4-FFF2-40B4-BE49-F238E27FC236}">
                  <a16:creationId xmlns:a16="http://schemas.microsoft.com/office/drawing/2014/main" id="{F74FB92D-772C-F792-4509-BA38A55FB34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01" name="Freeform 286">
              <a:extLst>
                <a:ext uri="{FF2B5EF4-FFF2-40B4-BE49-F238E27FC236}">
                  <a16:creationId xmlns:a16="http://schemas.microsoft.com/office/drawing/2014/main" id="{B86F7E84-9678-79AC-5E7D-0472328D1772}"/>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02" name="Freeform 287">
              <a:extLst>
                <a:ext uri="{FF2B5EF4-FFF2-40B4-BE49-F238E27FC236}">
                  <a16:creationId xmlns:a16="http://schemas.microsoft.com/office/drawing/2014/main" id="{BE3995F8-3624-8B1A-5930-085C77975412}"/>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03" name="Freeform 288">
              <a:extLst>
                <a:ext uri="{FF2B5EF4-FFF2-40B4-BE49-F238E27FC236}">
                  <a16:creationId xmlns:a16="http://schemas.microsoft.com/office/drawing/2014/main" id="{BDDB9BD8-4425-6FA5-320A-15AD72DD57E1}"/>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04" name="Freeform 289">
              <a:extLst>
                <a:ext uri="{FF2B5EF4-FFF2-40B4-BE49-F238E27FC236}">
                  <a16:creationId xmlns:a16="http://schemas.microsoft.com/office/drawing/2014/main" id="{B364D4D8-A8CB-2AF0-A166-921C33E1E685}"/>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05" name="Freeform 290">
              <a:extLst>
                <a:ext uri="{FF2B5EF4-FFF2-40B4-BE49-F238E27FC236}">
                  <a16:creationId xmlns:a16="http://schemas.microsoft.com/office/drawing/2014/main" id="{37AA8197-C06C-03D7-199C-F2B3D18A8EE9}"/>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06" name="Freeform 291">
              <a:extLst>
                <a:ext uri="{FF2B5EF4-FFF2-40B4-BE49-F238E27FC236}">
                  <a16:creationId xmlns:a16="http://schemas.microsoft.com/office/drawing/2014/main" id="{F0B4C960-3F25-3589-19F0-958E96577C8F}"/>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07" name="Freeform 292">
              <a:extLst>
                <a:ext uri="{FF2B5EF4-FFF2-40B4-BE49-F238E27FC236}">
                  <a16:creationId xmlns:a16="http://schemas.microsoft.com/office/drawing/2014/main" id="{4CDAC2C4-FBA4-3B6F-585A-154BF5A5DCBA}"/>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08" name="Freeform 293">
              <a:extLst>
                <a:ext uri="{FF2B5EF4-FFF2-40B4-BE49-F238E27FC236}">
                  <a16:creationId xmlns:a16="http://schemas.microsoft.com/office/drawing/2014/main" id="{32644475-0692-88B3-6D37-D6FFD900B5D7}"/>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09" name="Freeform 294">
              <a:extLst>
                <a:ext uri="{FF2B5EF4-FFF2-40B4-BE49-F238E27FC236}">
                  <a16:creationId xmlns:a16="http://schemas.microsoft.com/office/drawing/2014/main" id="{B56D27BC-588D-F91A-DA25-715B40688648}"/>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10" name="Freeform 295">
              <a:extLst>
                <a:ext uri="{FF2B5EF4-FFF2-40B4-BE49-F238E27FC236}">
                  <a16:creationId xmlns:a16="http://schemas.microsoft.com/office/drawing/2014/main" id="{AE3F2493-471F-AB73-1B82-BDCE99A8F21C}"/>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11" name="Freeform 296">
              <a:extLst>
                <a:ext uri="{FF2B5EF4-FFF2-40B4-BE49-F238E27FC236}">
                  <a16:creationId xmlns:a16="http://schemas.microsoft.com/office/drawing/2014/main" id="{12646E47-2764-8758-4396-71488423D8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12" name="Freeform 297">
              <a:extLst>
                <a:ext uri="{FF2B5EF4-FFF2-40B4-BE49-F238E27FC236}">
                  <a16:creationId xmlns:a16="http://schemas.microsoft.com/office/drawing/2014/main" id="{BE8824CC-0EAA-0863-C50F-7FC91CE0A104}"/>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13" name="Freeform 298">
              <a:extLst>
                <a:ext uri="{FF2B5EF4-FFF2-40B4-BE49-F238E27FC236}">
                  <a16:creationId xmlns:a16="http://schemas.microsoft.com/office/drawing/2014/main" id="{9A905A73-6A25-E0BD-BA0C-D912104905B0}"/>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14" name="Freeform 299">
              <a:extLst>
                <a:ext uri="{FF2B5EF4-FFF2-40B4-BE49-F238E27FC236}">
                  <a16:creationId xmlns:a16="http://schemas.microsoft.com/office/drawing/2014/main" id="{7F53D79F-698C-76B6-5E84-DA5049757249}"/>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15" name="Freeform 300">
              <a:extLst>
                <a:ext uri="{FF2B5EF4-FFF2-40B4-BE49-F238E27FC236}">
                  <a16:creationId xmlns:a16="http://schemas.microsoft.com/office/drawing/2014/main" id="{1D59B667-94C3-6056-BFB2-2C027E866A8A}"/>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16" name="Freeform 301">
              <a:extLst>
                <a:ext uri="{FF2B5EF4-FFF2-40B4-BE49-F238E27FC236}">
                  <a16:creationId xmlns:a16="http://schemas.microsoft.com/office/drawing/2014/main" id="{471B597C-645E-9E00-5585-86A1CDA5D3AF}"/>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17" name="Freeform 302">
              <a:extLst>
                <a:ext uri="{FF2B5EF4-FFF2-40B4-BE49-F238E27FC236}">
                  <a16:creationId xmlns:a16="http://schemas.microsoft.com/office/drawing/2014/main" id="{210F9CD3-5382-D0E3-3D6F-99F293A673D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18" name="Freeform 303">
              <a:extLst>
                <a:ext uri="{FF2B5EF4-FFF2-40B4-BE49-F238E27FC236}">
                  <a16:creationId xmlns:a16="http://schemas.microsoft.com/office/drawing/2014/main" id="{33B558B8-EE34-0B89-5FED-BB81CCCA73CE}"/>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19" name="Freeform 304">
              <a:extLst>
                <a:ext uri="{FF2B5EF4-FFF2-40B4-BE49-F238E27FC236}">
                  <a16:creationId xmlns:a16="http://schemas.microsoft.com/office/drawing/2014/main" id="{3FB0934A-165B-7BCC-3E63-A57279430FA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sp>
          <p:nvSpPr>
            <p:cNvPr id="120" name="Freeform 305">
              <a:extLst>
                <a:ext uri="{FF2B5EF4-FFF2-40B4-BE49-F238E27FC236}">
                  <a16:creationId xmlns:a16="http://schemas.microsoft.com/office/drawing/2014/main" id="{D50AA7F0-9E19-5D85-ADC9-F09EB87DD3F1}"/>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2870" tIns="51435" rIns="102870" bIns="51435" numCol="1" anchor="t" anchorCtr="0" compatLnSpc="1">
              <a:prstTxWarp prst="textNoShape">
                <a:avLst/>
              </a:prstTxWarp>
            </a:bodyPr>
            <a:lstStyle/>
            <a:p>
              <a:pPr defTabSz="514350"/>
              <a:endParaRPr lang="zh-CN" altLang="en-US" sz="2025" dirty="0">
                <a:solidFill>
                  <a:srgbClr val="000000"/>
                </a:solidFill>
                <a:latin typeface="Calibri" panose="020F0502020204030204" pitchFamily="34" charset="0"/>
              </a:endParaRPr>
            </a:p>
          </p:txBody>
        </p:sp>
      </p:grpSp>
      <p:pic>
        <p:nvPicPr>
          <p:cNvPr id="2" name="Picture 7" descr="J0124039">
            <a:extLst>
              <a:ext uri="{FF2B5EF4-FFF2-40B4-BE49-F238E27FC236}">
                <a16:creationId xmlns:a16="http://schemas.microsoft.com/office/drawing/2014/main" id="{2BBB77DB-228C-83CE-8765-690CF8FD71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52398" y="7670095"/>
            <a:ext cx="3385576" cy="237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J0124039">
            <a:extLst>
              <a:ext uri="{FF2B5EF4-FFF2-40B4-BE49-F238E27FC236}">
                <a16:creationId xmlns:a16="http://schemas.microsoft.com/office/drawing/2014/main" id="{EEB0FFAE-61C9-BD8E-FA9E-CFECA792A7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87846" y="266700"/>
            <a:ext cx="3384045" cy="237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J0124039">
            <a:extLst>
              <a:ext uri="{FF2B5EF4-FFF2-40B4-BE49-F238E27FC236}">
                <a16:creationId xmlns:a16="http://schemas.microsoft.com/office/drawing/2014/main" id="{A5502298-4799-6FCC-6612-1E08C15340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a:off x="14427772" y="252955"/>
            <a:ext cx="3631627" cy="237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77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4050"/>
                                        </p:tgtEl>
                                      </p:cBhvr>
                                    </p:cmd>
                                  </p:childTnLst>
                                </p:cTn>
                              </p:par>
                              <p:par>
                                <p:cTn id="7" presetID="33" presetClass="emph" presetSubtype="0" repeatCount="indefinite" fill="remove" grpId="1" nodeType="withEffect">
                                  <p:stCondLst>
                                    <p:cond delay="0"/>
                                  </p:stCondLst>
                                  <p:iterate type="lt">
                                    <p:tmPct val="0"/>
                                  </p:iterate>
                                  <p:childTnLst>
                                    <p:animClr clrSpc="rgb" dir="cw">
                                      <p:cBhvr override="childStyle">
                                        <p:cTn id="8" dur="1500" accel="50000" autoRev="1" fill="hold" tmFilter="0, 0; .33333, 1; 1, 1">
                                          <p:stCondLst>
                                            <p:cond delay="0"/>
                                          </p:stCondLst>
                                        </p:cTn>
                                        <p:tgtEl>
                                          <p:spTgt spid="44038"/>
                                        </p:tgtEl>
                                        <p:attrNameLst>
                                          <p:attrName>style.color</p:attrName>
                                        </p:attrNameLst>
                                      </p:cBhvr>
                                      <p:to>
                                        <a:schemeClr val="accent2"/>
                                      </p:to>
                                    </p:animClr>
                                    <p:animClr clrSpc="rgb" dir="cw">
                                      <p:cBhvr>
                                        <p:cTn id="9" dur="1500" accel="50000" autoRev="1" fill="hold" tmFilter="0, 0; .33333, 1; 1, 1">
                                          <p:stCondLst>
                                            <p:cond delay="0"/>
                                          </p:stCondLst>
                                        </p:cTn>
                                        <p:tgtEl>
                                          <p:spTgt spid="44038"/>
                                        </p:tgtEl>
                                        <p:attrNameLst>
                                          <p:attrName>fillcolor</p:attrName>
                                        </p:attrNameLst>
                                      </p:cBhvr>
                                      <p:to>
                                        <a:schemeClr val="accent2"/>
                                      </p:to>
                                    </p:animClr>
                                    <p:set>
                                      <p:cBhvr>
                                        <p:cTn id="10" dur="3000" fill="hold"/>
                                        <p:tgtEl>
                                          <p:spTgt spid="44038"/>
                                        </p:tgtEl>
                                        <p:attrNameLst>
                                          <p:attrName>fill.type</p:attrName>
                                        </p:attrNameLst>
                                      </p:cBhvr>
                                      <p:to>
                                        <p:strVal val="solid"/>
                                      </p:to>
                                    </p:set>
                                    <p:set>
                                      <p:cBhvr>
                                        <p:cTn id="11" dur="3000" fill="hold"/>
                                        <p:tgtEl>
                                          <p:spTgt spid="44038"/>
                                        </p:tgtEl>
                                        <p:attrNameLst>
                                          <p:attrName>fill.on</p:attrName>
                                        </p:attrNameLst>
                                      </p:cBhvr>
                                      <p:to>
                                        <p:strVal val="true"/>
                                      </p:to>
                                    </p:set>
                                    <p:animScale>
                                      <p:cBhvr>
                                        <p:cTn id="12" dur="1500" accel="50000" autoRev="1" fill="hold" tmFilter="0, 0; .33333, 1; 1, 1">
                                          <p:stCondLst>
                                            <p:cond delay="0"/>
                                          </p:stCondLst>
                                        </p:cTn>
                                        <p:tgtEl>
                                          <p:spTgt spid="44038"/>
                                        </p:tgtEl>
                                      </p:cBhvr>
                                      <p:from x="100000" y="100000"/>
                                      <p:to x="100000" y="140000"/>
                                    </p:animScale>
                                  </p:childTnLst>
                                </p:cTn>
                              </p:par>
                              <p:par>
                                <p:cTn id="13" presetID="21" presetClass="emph" presetSubtype="0" repeatCount="indefinite" fill="hold" grpId="0" nodeType="withEffect">
                                  <p:stCondLst>
                                    <p:cond delay="0"/>
                                  </p:stCondLst>
                                  <p:childTnLst>
                                    <p:animClr clrSpc="hsl" dir="cw">
                                      <p:cBhvr override="childStyle">
                                        <p:cTn id="14" dur="5000" fill="hold"/>
                                        <p:tgtEl>
                                          <p:spTgt spid="44037"/>
                                        </p:tgtEl>
                                        <p:attrNameLst>
                                          <p:attrName>style.color</p:attrName>
                                        </p:attrNameLst>
                                      </p:cBhvr>
                                      <p:by>
                                        <p:hsl h="7200000" s="0" l="0"/>
                                      </p:by>
                                    </p:animClr>
                                    <p:animClr clrSpc="hsl" dir="cw">
                                      <p:cBhvr>
                                        <p:cTn id="15" dur="5000" fill="hold"/>
                                        <p:tgtEl>
                                          <p:spTgt spid="44037"/>
                                        </p:tgtEl>
                                        <p:attrNameLst>
                                          <p:attrName>fillcolor</p:attrName>
                                        </p:attrNameLst>
                                      </p:cBhvr>
                                      <p:by>
                                        <p:hsl h="7200000" s="0" l="0"/>
                                      </p:by>
                                    </p:animClr>
                                    <p:animClr clrSpc="hsl" dir="cw">
                                      <p:cBhvr>
                                        <p:cTn id="16" dur="5000" fill="hold"/>
                                        <p:tgtEl>
                                          <p:spTgt spid="44037"/>
                                        </p:tgtEl>
                                        <p:attrNameLst>
                                          <p:attrName>stroke.color</p:attrName>
                                        </p:attrNameLst>
                                      </p:cBhvr>
                                      <p:by>
                                        <p:hsl h="7200000" s="0" l="0"/>
                                      </p:by>
                                    </p:animClr>
                                    <p:set>
                                      <p:cBhvr>
                                        <p:cTn id="17" dur="5000" fill="hold"/>
                                        <p:tgtEl>
                                          <p:spTgt spid="44037"/>
                                        </p:tgtEl>
                                        <p:attrNameLst>
                                          <p:attrName>fill.type</p:attrName>
                                        </p:attrNameLst>
                                      </p:cBhvr>
                                      <p:to>
                                        <p:strVal val="solid"/>
                                      </p:to>
                                    </p:set>
                                  </p:childTnLst>
                                </p:cTn>
                              </p:par>
                              <p:par>
                                <p:cTn id="18" presetID="20" presetClass="entr" presetSubtype="0" fill="hold" nodeType="withEffect">
                                  <p:stCondLst>
                                    <p:cond delay="0"/>
                                  </p:stCondLst>
                                  <p:childTnLst>
                                    <p:set>
                                      <p:cBhvr>
                                        <p:cTn id="19" dur="1" fill="hold">
                                          <p:stCondLst>
                                            <p:cond delay="0"/>
                                          </p:stCondLst>
                                        </p:cTn>
                                        <p:tgtEl>
                                          <p:spTgt spid="23555"/>
                                        </p:tgtEl>
                                        <p:attrNameLst>
                                          <p:attrName>style.visibility</p:attrName>
                                        </p:attrNameLst>
                                      </p:cBhvr>
                                      <p:to>
                                        <p:strVal val="visible"/>
                                      </p:to>
                                    </p:set>
                                    <p:animEffect transition="in" filter="wedge">
                                      <p:cBhvr>
                                        <p:cTn id="20" dur="2000"/>
                                        <p:tgtEl>
                                          <p:spTgt spid="23555"/>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23560"/>
                                        </p:tgtEl>
                                        <p:attrNameLst>
                                          <p:attrName>style.visibility</p:attrName>
                                        </p:attrNameLst>
                                      </p:cBhvr>
                                      <p:to>
                                        <p:strVal val="visible"/>
                                      </p:to>
                                    </p:set>
                                    <p:animEffect transition="in" filter="wedge">
                                      <p:cBhvr>
                                        <p:cTn id="23" dur="2000"/>
                                        <p:tgtEl>
                                          <p:spTgt spid="23560"/>
                                        </p:tgtEl>
                                      </p:cBhvr>
                                    </p:animEffect>
                                  </p:childTnLst>
                                </p:cTn>
                              </p:par>
                              <p:par>
                                <p:cTn id="24" presetID="27" presetClass="entr" presetSubtype="0" fill="hold" grpId="0" nodeType="withEffect">
                                  <p:stCondLst>
                                    <p:cond delay="0"/>
                                  </p:stCondLst>
                                  <p:iterate type="lt">
                                    <p:tmPct val="50000"/>
                                  </p:iterate>
                                  <p:childTnLst>
                                    <p:set>
                                      <p:cBhvr>
                                        <p:cTn id="25" dur="1" fill="hold">
                                          <p:stCondLst>
                                            <p:cond delay="0"/>
                                          </p:stCondLst>
                                        </p:cTn>
                                        <p:tgtEl>
                                          <p:spTgt spid="44038"/>
                                        </p:tgtEl>
                                        <p:attrNameLst>
                                          <p:attrName>style.visibility</p:attrName>
                                        </p:attrNameLst>
                                      </p:cBhvr>
                                      <p:to>
                                        <p:strVal val="visible"/>
                                      </p:to>
                                    </p:set>
                                    <p:anim calcmode="discrete" valueType="clr">
                                      <p:cBhvr override="childStyle">
                                        <p:cTn id="26" dur="80"/>
                                        <p:tgtEl>
                                          <p:spTgt spid="44038"/>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44038"/>
                                        </p:tgtEl>
                                        <p:attrNameLst>
                                          <p:attrName>fillcolor</p:attrName>
                                        </p:attrNameLst>
                                      </p:cBhvr>
                                      <p:tavLst>
                                        <p:tav tm="0">
                                          <p:val>
                                            <p:clrVal>
                                              <a:schemeClr val="accent2"/>
                                            </p:clrVal>
                                          </p:val>
                                        </p:tav>
                                        <p:tav tm="50000">
                                          <p:val>
                                            <p:clrVal>
                                              <a:schemeClr val="hlink"/>
                                            </p:clrVal>
                                          </p:val>
                                        </p:tav>
                                      </p:tavLst>
                                    </p:anim>
                                    <p:set>
                                      <p:cBhvr>
                                        <p:cTn id="28" dur="80"/>
                                        <p:tgtEl>
                                          <p:spTgt spid="44038"/>
                                        </p:tgtEl>
                                        <p:attrNameLst>
                                          <p:attrName>fill.type</p:attrName>
                                        </p:attrNameLst>
                                      </p:cBhvr>
                                      <p:to>
                                        <p:strVal val="solid"/>
                                      </p:to>
                                    </p:set>
                                  </p:childTnLst>
                                </p:cTn>
                              </p:par>
                              <p:par>
                                <p:cTn id="29" presetID="51" presetClass="entr" presetSubtype="0" fill="hold" grpId="0" nodeType="withEffect">
                                  <p:stCondLst>
                                    <p:cond delay="0"/>
                                  </p:stCondLst>
                                  <p:childTnLst>
                                    <p:set>
                                      <p:cBhvr>
                                        <p:cTn id="30" dur="1" fill="hold">
                                          <p:stCondLst>
                                            <p:cond delay="0"/>
                                          </p:stCondLst>
                                        </p:cTn>
                                        <p:tgtEl>
                                          <p:spTgt spid="121865"/>
                                        </p:tgtEl>
                                        <p:attrNameLst>
                                          <p:attrName>style.visibility</p:attrName>
                                        </p:attrNameLst>
                                      </p:cBhvr>
                                      <p:to>
                                        <p:strVal val="visible"/>
                                      </p:to>
                                    </p:set>
                                    <p:animEffect transition="in" filter="fade">
                                      <p:cBhvr>
                                        <p:cTn id="31" dur="770" decel="100000"/>
                                        <p:tgtEl>
                                          <p:spTgt spid="121865"/>
                                        </p:tgtEl>
                                      </p:cBhvr>
                                    </p:animEffect>
                                    <p:animScale>
                                      <p:cBhvr>
                                        <p:cTn id="32" dur="770" decel="100000"/>
                                        <p:tgtEl>
                                          <p:spTgt spid="121865"/>
                                        </p:tgtEl>
                                      </p:cBhvr>
                                      <p:from x="10000" y="10000"/>
                                      <p:to x="200000" y="450000"/>
                                    </p:animScale>
                                    <p:animScale>
                                      <p:cBhvr>
                                        <p:cTn id="33" dur="1230" accel="100000" fill="hold">
                                          <p:stCondLst>
                                            <p:cond delay="770"/>
                                          </p:stCondLst>
                                        </p:cTn>
                                        <p:tgtEl>
                                          <p:spTgt spid="121865"/>
                                        </p:tgtEl>
                                      </p:cBhvr>
                                      <p:from x="200000" y="450000"/>
                                      <p:to x="100000" y="100000"/>
                                    </p:animScale>
                                    <p:set>
                                      <p:cBhvr>
                                        <p:cTn id="34" dur="770" fill="hold"/>
                                        <p:tgtEl>
                                          <p:spTgt spid="121865"/>
                                        </p:tgtEl>
                                        <p:attrNameLst>
                                          <p:attrName>ppt_x</p:attrName>
                                        </p:attrNameLst>
                                      </p:cBhvr>
                                      <p:to>
                                        <p:strVal val="(0.5)"/>
                                      </p:to>
                                    </p:set>
                                    <p:anim from="(0.5)" to="(#ppt_x)" calcmode="lin" valueType="num">
                                      <p:cBhvr>
                                        <p:cTn id="35" dur="1230" accel="100000" fill="hold">
                                          <p:stCondLst>
                                            <p:cond delay="770"/>
                                          </p:stCondLst>
                                        </p:cTn>
                                        <p:tgtEl>
                                          <p:spTgt spid="121865"/>
                                        </p:tgtEl>
                                        <p:attrNameLst>
                                          <p:attrName>ppt_x</p:attrName>
                                        </p:attrNameLst>
                                      </p:cBhvr>
                                    </p:anim>
                                    <p:set>
                                      <p:cBhvr>
                                        <p:cTn id="36" dur="770" fill="hold"/>
                                        <p:tgtEl>
                                          <p:spTgt spid="121865"/>
                                        </p:tgtEl>
                                        <p:attrNameLst>
                                          <p:attrName>ppt_y</p:attrName>
                                        </p:attrNameLst>
                                      </p:cBhvr>
                                      <p:to>
                                        <p:strVal val="(#ppt_y+0.4)"/>
                                      </p:to>
                                    </p:set>
                                    <p:anim from="(#ppt_y+0.4)" to="(#ppt_y)" calcmode="lin" valueType="num">
                                      <p:cBhvr>
                                        <p:cTn id="37" dur="1230" accel="100000" fill="hold">
                                          <p:stCondLst>
                                            <p:cond delay="770"/>
                                          </p:stCondLst>
                                        </p:cTn>
                                        <p:tgtEl>
                                          <p:spTgt spid="121865"/>
                                        </p:tgtEl>
                                        <p:attrNameLst>
                                          <p:attrName>ppt_y</p:attrName>
                                        </p:attrNameLst>
                                      </p:cBhvr>
                                    </p:anim>
                                  </p:childTnLst>
                                </p:cTn>
                              </p:par>
                              <p:par>
                                <p:cTn id="38" presetID="19" presetClass="entr" presetSubtype="10" repeatCount="indefinite" fill="hold" grpId="1" nodeType="withEffect">
                                  <p:stCondLst>
                                    <p:cond delay="0"/>
                                  </p:stCondLst>
                                  <p:childTnLst>
                                    <p:set>
                                      <p:cBhvr>
                                        <p:cTn id="39" dur="1" fill="hold">
                                          <p:stCondLst>
                                            <p:cond delay="0"/>
                                          </p:stCondLst>
                                        </p:cTn>
                                        <p:tgtEl>
                                          <p:spTgt spid="121865"/>
                                        </p:tgtEl>
                                        <p:attrNameLst>
                                          <p:attrName>style.visibility</p:attrName>
                                        </p:attrNameLst>
                                      </p:cBhvr>
                                      <p:to>
                                        <p:strVal val="visible"/>
                                      </p:to>
                                    </p:set>
                                    <p:anim calcmode="lin" valueType="num">
                                      <p:cBhvr>
                                        <p:cTn id="40" dur="2000" fill="hold"/>
                                        <p:tgtEl>
                                          <p:spTgt spid="121865"/>
                                        </p:tgtEl>
                                        <p:attrNameLst>
                                          <p:attrName>ppt_w</p:attrName>
                                        </p:attrNameLst>
                                      </p:cBhvr>
                                      <p:tavLst>
                                        <p:tav tm="0" fmla="#ppt_w*sin(2.5*pi*$)">
                                          <p:val>
                                            <p:fltVal val="0"/>
                                          </p:val>
                                        </p:tav>
                                        <p:tav tm="100000">
                                          <p:val>
                                            <p:fltVal val="1"/>
                                          </p:val>
                                        </p:tav>
                                      </p:tavLst>
                                    </p:anim>
                                    <p:anim calcmode="lin" valueType="num">
                                      <p:cBhvr>
                                        <p:cTn id="41" dur="2000" fill="hold"/>
                                        <p:tgtEl>
                                          <p:spTgt spid="121865"/>
                                        </p:tgtEl>
                                        <p:attrNameLst>
                                          <p:attrName>ppt_h</p:attrName>
                                        </p:attrNameLst>
                                      </p:cBhvr>
                                      <p:tavLst>
                                        <p:tav tm="0">
                                          <p:val>
                                            <p:strVal val="#ppt_h"/>
                                          </p:val>
                                        </p:tav>
                                        <p:tav tm="100000">
                                          <p:val>
                                            <p:strVal val="#ppt_h"/>
                                          </p:val>
                                        </p:tav>
                                      </p:tavLst>
                                    </p:anim>
                                  </p:childTnLst>
                                </p:cTn>
                              </p:par>
                              <p:par>
                                <p:cTn id="42" presetID="22" presetClass="emph" presetSubtype="0" repeatCount="indefinite" fill="hold" grpId="2" nodeType="withEffect">
                                  <p:stCondLst>
                                    <p:cond delay="0"/>
                                  </p:stCondLst>
                                  <p:childTnLst>
                                    <p:animClr clrSpc="hsl" dir="cw">
                                      <p:cBhvr override="childStyle">
                                        <p:cTn id="43" dur="2000" fill="hold"/>
                                        <p:tgtEl>
                                          <p:spTgt spid="121865"/>
                                        </p:tgtEl>
                                        <p:attrNameLst>
                                          <p:attrName>style.color</p:attrName>
                                        </p:attrNameLst>
                                      </p:cBhvr>
                                      <p:by>
                                        <p:hsl h="-7200000" s="0" l="0"/>
                                      </p:by>
                                    </p:animClr>
                                    <p:animClr clrSpc="hsl" dir="cw">
                                      <p:cBhvr>
                                        <p:cTn id="44" dur="2000" fill="hold"/>
                                        <p:tgtEl>
                                          <p:spTgt spid="121865"/>
                                        </p:tgtEl>
                                        <p:attrNameLst>
                                          <p:attrName>fillcolor</p:attrName>
                                        </p:attrNameLst>
                                      </p:cBhvr>
                                      <p:by>
                                        <p:hsl h="-7200000" s="0" l="0"/>
                                      </p:by>
                                    </p:animClr>
                                    <p:animClr clrSpc="hsl" dir="cw">
                                      <p:cBhvr>
                                        <p:cTn id="45" dur="2000" fill="hold"/>
                                        <p:tgtEl>
                                          <p:spTgt spid="121865"/>
                                        </p:tgtEl>
                                        <p:attrNameLst>
                                          <p:attrName>stroke.color</p:attrName>
                                        </p:attrNameLst>
                                      </p:cBhvr>
                                      <p:by>
                                        <p:hsl h="-7200000" s="0" l="0"/>
                                      </p:by>
                                    </p:animClr>
                                    <p:set>
                                      <p:cBhvr>
                                        <p:cTn id="46" dur="2000" fill="hold"/>
                                        <p:tgtEl>
                                          <p:spTgt spid="121865"/>
                                        </p:tgtEl>
                                        <p:attrNameLst>
                                          <p:attrName>fill.type</p:attrName>
                                        </p:attrNameLst>
                                      </p:cBhvr>
                                      <p:to>
                                        <p:strVal val="solid"/>
                                      </p:to>
                                    </p:set>
                                  </p:childTnLst>
                                </p:cTn>
                              </p:par>
                              <p:par>
                                <p:cTn id="47" presetID="33" presetClass="emph" presetSubtype="0" repeatCount="indefinite" fill="remove" grpId="1" nodeType="withEffect">
                                  <p:stCondLst>
                                    <p:cond delay="0"/>
                                  </p:stCondLst>
                                  <p:iterate type="lt">
                                    <p:tmPct val="0"/>
                                  </p:iterate>
                                  <p:childTnLst>
                                    <p:animClr clrSpc="rgb" dir="cw">
                                      <p:cBhvr override="childStyle">
                                        <p:cTn id="48" dur="1500" accel="50000" autoRev="1" fill="hold" tmFilter="0, 0; .33333, 1; 1, 1">
                                          <p:stCondLst>
                                            <p:cond delay="0"/>
                                          </p:stCondLst>
                                        </p:cTn>
                                        <p:tgtEl>
                                          <p:spTgt spid="15"/>
                                        </p:tgtEl>
                                        <p:attrNameLst>
                                          <p:attrName>style.color</p:attrName>
                                        </p:attrNameLst>
                                      </p:cBhvr>
                                      <p:to>
                                        <a:schemeClr val="accent2"/>
                                      </p:to>
                                    </p:animClr>
                                    <p:animClr clrSpc="rgb" dir="cw">
                                      <p:cBhvr>
                                        <p:cTn id="49" dur="1500" accel="50000" autoRev="1" fill="hold" tmFilter="0, 0; .33333, 1; 1, 1">
                                          <p:stCondLst>
                                            <p:cond delay="0"/>
                                          </p:stCondLst>
                                        </p:cTn>
                                        <p:tgtEl>
                                          <p:spTgt spid="15"/>
                                        </p:tgtEl>
                                        <p:attrNameLst>
                                          <p:attrName>fillcolor</p:attrName>
                                        </p:attrNameLst>
                                      </p:cBhvr>
                                      <p:to>
                                        <a:schemeClr val="accent2"/>
                                      </p:to>
                                    </p:animClr>
                                    <p:set>
                                      <p:cBhvr>
                                        <p:cTn id="50" dur="3000" fill="hold"/>
                                        <p:tgtEl>
                                          <p:spTgt spid="15"/>
                                        </p:tgtEl>
                                        <p:attrNameLst>
                                          <p:attrName>fill.type</p:attrName>
                                        </p:attrNameLst>
                                      </p:cBhvr>
                                      <p:to>
                                        <p:strVal val="solid"/>
                                      </p:to>
                                    </p:set>
                                    <p:set>
                                      <p:cBhvr>
                                        <p:cTn id="51" dur="3000" fill="hold"/>
                                        <p:tgtEl>
                                          <p:spTgt spid="15"/>
                                        </p:tgtEl>
                                        <p:attrNameLst>
                                          <p:attrName>fill.on</p:attrName>
                                        </p:attrNameLst>
                                      </p:cBhvr>
                                      <p:to>
                                        <p:strVal val="true"/>
                                      </p:to>
                                    </p:set>
                                    <p:animScale>
                                      <p:cBhvr>
                                        <p:cTn id="52" dur="1500" accel="50000" autoRev="1" fill="hold" tmFilter="0, 0; .33333, 1; 1, 1">
                                          <p:stCondLst>
                                            <p:cond delay="0"/>
                                          </p:stCondLst>
                                        </p:cTn>
                                        <p:tgtEl>
                                          <p:spTgt spid="15"/>
                                        </p:tgtEl>
                                      </p:cBhvr>
                                      <p:from x="100000" y="100000"/>
                                      <p:to x="100000" y="140000"/>
                                    </p:animScale>
                                  </p:childTnLst>
                                </p:cTn>
                              </p:par>
                              <p:par>
                                <p:cTn id="53" presetID="27" presetClass="entr" presetSubtype="0" fill="hold" grpId="0" nodeType="withEffect">
                                  <p:stCondLst>
                                    <p:cond delay="0"/>
                                  </p:stCondLst>
                                  <p:iterate type="lt">
                                    <p:tmPct val="50000"/>
                                  </p:iterate>
                                  <p:childTnLst>
                                    <p:set>
                                      <p:cBhvr>
                                        <p:cTn id="54" dur="1" fill="hold">
                                          <p:stCondLst>
                                            <p:cond delay="0"/>
                                          </p:stCondLst>
                                        </p:cTn>
                                        <p:tgtEl>
                                          <p:spTgt spid="15"/>
                                        </p:tgtEl>
                                        <p:attrNameLst>
                                          <p:attrName>style.visibility</p:attrName>
                                        </p:attrNameLst>
                                      </p:cBhvr>
                                      <p:to>
                                        <p:strVal val="visible"/>
                                      </p:to>
                                    </p:set>
                                    <p:anim calcmode="discrete" valueType="clr">
                                      <p:cBhvr override="childStyle">
                                        <p:cTn id="5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5"/>
                                        </p:tgtEl>
                                        <p:attrNameLst>
                                          <p:attrName>fillcolor</p:attrName>
                                        </p:attrNameLst>
                                      </p:cBhvr>
                                      <p:tavLst>
                                        <p:tav tm="0">
                                          <p:val>
                                            <p:clrVal>
                                              <a:schemeClr val="accent2"/>
                                            </p:clrVal>
                                          </p:val>
                                        </p:tav>
                                        <p:tav tm="50000">
                                          <p:val>
                                            <p:clrVal>
                                              <a:schemeClr val="hlink"/>
                                            </p:clrVal>
                                          </p:val>
                                        </p:tav>
                                      </p:tavLst>
                                    </p:anim>
                                    <p:set>
                                      <p:cBhvr>
                                        <p:cTn id="5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58" repeatCount="indefinite" fill="hold" display="0">
                  <p:stCondLst>
                    <p:cond delay="indefinite"/>
                  </p:stCondLst>
                  <p:endCondLst>
                    <p:cond evt="onPrev" delay="0">
                      <p:tgtEl>
                        <p:sldTgt/>
                      </p:tgtEl>
                    </p:cond>
                    <p:cond evt="onStopAudio" delay="0">
                      <p:tgtEl>
                        <p:sldTgt/>
                      </p:tgtEl>
                    </p:cond>
                  </p:endCondLst>
                </p:cTn>
                <p:tgtEl>
                  <p:spTgt spid="44050"/>
                </p:tgtEl>
              </p:cMediaNode>
            </p:audio>
          </p:childTnLst>
        </p:cTn>
      </p:par>
    </p:tnLst>
    <p:bldLst>
      <p:bldP spid="23560" grpId="0"/>
      <p:bldP spid="44037" grpId="0"/>
      <p:bldP spid="44038" grpId="0"/>
      <p:bldP spid="44038" grpId="1"/>
      <p:bldP spid="121865" grpId="0" animBg="1"/>
      <p:bldP spid="121865" grpId="1" animBg="1"/>
      <p:bldP spid="121865" grpId="2" animBg="1"/>
      <p:bldP spid="15" grpId="0"/>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92" b="-143131"/>
            </a:stretch>
          </a:blipFill>
        </p:spPr>
        <p:txBody>
          <a:bodyPr/>
          <a:lstStyle/>
          <a:p>
            <a:endParaRPr lang="en-US"/>
          </a:p>
        </p:txBody>
      </p:sp>
      <p:sp>
        <p:nvSpPr>
          <p:cNvPr id="3" name="Freeform 3"/>
          <p:cNvSpPr/>
          <p:nvPr/>
        </p:nvSpPr>
        <p:spPr>
          <a:xfrm>
            <a:off x="8663036" y="-24977"/>
            <a:ext cx="6885061" cy="4680739"/>
          </a:xfrm>
          <a:custGeom>
            <a:avLst/>
            <a:gdLst/>
            <a:ahLst/>
            <a:cxnLst/>
            <a:rect l="l" t="t" r="r" b="b"/>
            <a:pathLst>
              <a:path w="6885061" h="4680739">
                <a:moveTo>
                  <a:pt x="0" y="0"/>
                </a:moveTo>
                <a:lnTo>
                  <a:pt x="6885061" y="0"/>
                </a:lnTo>
                <a:lnTo>
                  <a:pt x="6885061" y="4680739"/>
                </a:lnTo>
                <a:lnTo>
                  <a:pt x="0" y="4680739"/>
                </a:lnTo>
                <a:lnTo>
                  <a:pt x="0" y="0"/>
                </a:lnTo>
                <a:close/>
              </a:path>
            </a:pathLst>
          </a:custGeom>
          <a:blipFill>
            <a:blip r:embed="rId3"/>
            <a:stretch>
              <a:fillRect r="-10994"/>
            </a:stretch>
          </a:blipFill>
        </p:spPr>
        <p:txBody>
          <a:bodyPr/>
          <a:lstStyle/>
          <a:p>
            <a:endParaRPr lang="en-US"/>
          </a:p>
        </p:txBody>
      </p:sp>
      <p:sp>
        <p:nvSpPr>
          <p:cNvPr id="4" name="Freeform 4"/>
          <p:cNvSpPr/>
          <p:nvPr/>
        </p:nvSpPr>
        <p:spPr>
          <a:xfrm flipH="1">
            <a:off x="2728199" y="-252038"/>
            <a:ext cx="4646190" cy="3158666"/>
          </a:xfrm>
          <a:custGeom>
            <a:avLst/>
            <a:gdLst/>
            <a:ahLst/>
            <a:cxnLst/>
            <a:rect l="l" t="t" r="r" b="b"/>
            <a:pathLst>
              <a:path w="4646190" h="3158666">
                <a:moveTo>
                  <a:pt x="4646191" y="0"/>
                </a:moveTo>
                <a:lnTo>
                  <a:pt x="0" y="0"/>
                </a:lnTo>
                <a:lnTo>
                  <a:pt x="0" y="3158665"/>
                </a:lnTo>
                <a:lnTo>
                  <a:pt x="4646191" y="3158665"/>
                </a:lnTo>
                <a:lnTo>
                  <a:pt x="4646191" y="0"/>
                </a:lnTo>
                <a:close/>
              </a:path>
            </a:pathLst>
          </a:custGeom>
          <a:blipFill>
            <a:blip r:embed="rId3"/>
            <a:stretch>
              <a:fillRect r="-10994"/>
            </a:stretch>
          </a:blipFill>
        </p:spPr>
        <p:txBody>
          <a:bodyPr/>
          <a:lstStyle/>
          <a:p>
            <a:endParaRPr lang="en-US"/>
          </a:p>
        </p:txBody>
      </p:sp>
      <p:sp>
        <p:nvSpPr>
          <p:cNvPr id="5" name="Freeform 5"/>
          <p:cNvSpPr/>
          <p:nvPr/>
        </p:nvSpPr>
        <p:spPr>
          <a:xfrm>
            <a:off x="-3047018" y="3326221"/>
            <a:ext cx="12719277" cy="5999571"/>
          </a:xfrm>
          <a:custGeom>
            <a:avLst/>
            <a:gdLst/>
            <a:ahLst/>
            <a:cxnLst/>
            <a:rect l="l" t="t" r="r" b="b"/>
            <a:pathLst>
              <a:path w="12719277" h="5999571">
                <a:moveTo>
                  <a:pt x="0" y="0"/>
                </a:moveTo>
                <a:lnTo>
                  <a:pt x="12719277" y="0"/>
                </a:lnTo>
                <a:lnTo>
                  <a:pt x="12719277" y="5999570"/>
                </a:lnTo>
                <a:lnTo>
                  <a:pt x="0" y="5999570"/>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395068" y="3517709"/>
            <a:ext cx="9223212" cy="9724005"/>
          </a:xfrm>
          <a:custGeom>
            <a:avLst/>
            <a:gdLst/>
            <a:ahLst/>
            <a:cxnLst/>
            <a:rect l="l" t="t" r="r" b="b"/>
            <a:pathLst>
              <a:path w="9223212" h="9724005">
                <a:moveTo>
                  <a:pt x="0" y="0"/>
                </a:moveTo>
                <a:lnTo>
                  <a:pt x="9223213" y="0"/>
                </a:lnTo>
                <a:lnTo>
                  <a:pt x="9223213" y="9724005"/>
                </a:lnTo>
                <a:lnTo>
                  <a:pt x="0" y="9724005"/>
                </a:lnTo>
                <a:lnTo>
                  <a:pt x="0" y="0"/>
                </a:lnTo>
                <a:close/>
              </a:path>
            </a:pathLst>
          </a:custGeom>
          <a:blipFill>
            <a:blip r:embed="rId6"/>
            <a:stretch>
              <a:fillRect b="-23448"/>
            </a:stretch>
          </a:blipFill>
        </p:spPr>
        <p:txBody>
          <a:bodyPr/>
          <a:lstStyle/>
          <a:p>
            <a:endParaRPr lang="en-US"/>
          </a:p>
        </p:txBody>
      </p:sp>
      <p:sp>
        <p:nvSpPr>
          <p:cNvPr id="7" name="Freeform 7"/>
          <p:cNvSpPr/>
          <p:nvPr/>
        </p:nvSpPr>
        <p:spPr>
          <a:xfrm>
            <a:off x="9535995" y="2952810"/>
            <a:ext cx="12719277" cy="5999571"/>
          </a:xfrm>
          <a:custGeom>
            <a:avLst/>
            <a:gdLst/>
            <a:ahLst/>
            <a:cxnLst/>
            <a:rect l="l" t="t" r="r" b="b"/>
            <a:pathLst>
              <a:path w="12719277" h="5999571">
                <a:moveTo>
                  <a:pt x="0" y="0"/>
                </a:moveTo>
                <a:lnTo>
                  <a:pt x="12719277" y="0"/>
                </a:lnTo>
                <a:lnTo>
                  <a:pt x="12719277" y="5999571"/>
                </a:lnTo>
                <a:lnTo>
                  <a:pt x="0" y="5999571"/>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a:off x="9846632" y="-3890224"/>
            <a:ext cx="12098003" cy="12754888"/>
          </a:xfrm>
          <a:custGeom>
            <a:avLst/>
            <a:gdLst/>
            <a:ahLst/>
            <a:cxnLst/>
            <a:rect l="l" t="t" r="r" b="b"/>
            <a:pathLst>
              <a:path w="12098003" h="12754888">
                <a:moveTo>
                  <a:pt x="12098003" y="0"/>
                </a:moveTo>
                <a:lnTo>
                  <a:pt x="0" y="0"/>
                </a:lnTo>
                <a:lnTo>
                  <a:pt x="0" y="12754888"/>
                </a:lnTo>
                <a:lnTo>
                  <a:pt x="12098003" y="12754888"/>
                </a:lnTo>
                <a:lnTo>
                  <a:pt x="12098003" y="0"/>
                </a:lnTo>
                <a:close/>
              </a:path>
            </a:pathLst>
          </a:custGeom>
          <a:blipFill>
            <a:blip r:embed="rId6"/>
            <a:stretch>
              <a:fillRect b="-23448"/>
            </a:stretch>
          </a:blipFill>
        </p:spPr>
        <p:txBody>
          <a:bodyPr/>
          <a:lstStyle/>
          <a:p>
            <a:endParaRPr lang="en-US"/>
          </a:p>
        </p:txBody>
      </p:sp>
      <p:sp>
        <p:nvSpPr>
          <p:cNvPr id="9" name="Freeform 9"/>
          <p:cNvSpPr/>
          <p:nvPr/>
        </p:nvSpPr>
        <p:spPr>
          <a:xfrm>
            <a:off x="14299033" y="-3351543"/>
            <a:ext cx="10270952" cy="8229600"/>
          </a:xfrm>
          <a:custGeom>
            <a:avLst/>
            <a:gdLst/>
            <a:ahLst/>
            <a:cxnLst/>
            <a:rect l="l" t="t" r="r" b="b"/>
            <a:pathLst>
              <a:path w="10270952" h="8229600">
                <a:moveTo>
                  <a:pt x="0" y="0"/>
                </a:moveTo>
                <a:lnTo>
                  <a:pt x="10270951" y="0"/>
                </a:lnTo>
                <a:lnTo>
                  <a:pt x="10270951"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5805929" y="-3890224"/>
            <a:ext cx="10270952" cy="8229600"/>
          </a:xfrm>
          <a:custGeom>
            <a:avLst/>
            <a:gdLst/>
            <a:ahLst/>
            <a:cxnLst/>
            <a:rect l="l" t="t" r="r" b="b"/>
            <a:pathLst>
              <a:path w="10270952" h="8229600">
                <a:moveTo>
                  <a:pt x="0" y="0"/>
                </a:moveTo>
                <a:lnTo>
                  <a:pt x="10270951" y="0"/>
                </a:lnTo>
                <a:lnTo>
                  <a:pt x="10270951" y="8229600"/>
                </a:lnTo>
                <a:lnTo>
                  <a:pt x="0" y="8229600"/>
                </a:lnTo>
                <a:lnTo>
                  <a:pt x="0" y="0"/>
                </a:lnTo>
                <a:close/>
              </a:path>
            </a:pathLst>
          </a:custGeom>
          <a:blipFill>
            <a:blip r:embed="rId7"/>
            <a:stretch>
              <a:fillRect/>
            </a:stretch>
          </a:blipFill>
        </p:spPr>
        <p:txBody>
          <a:bodyPr/>
          <a:lstStyle/>
          <a:p>
            <a:endParaRPr lang="en-US"/>
          </a:p>
        </p:txBody>
      </p:sp>
      <p:sp>
        <p:nvSpPr>
          <p:cNvPr id="11" name="Freeform 11"/>
          <p:cNvSpPr/>
          <p:nvPr/>
        </p:nvSpPr>
        <p:spPr>
          <a:xfrm flipH="1">
            <a:off x="-3489269" y="7084566"/>
            <a:ext cx="23032943" cy="4347468"/>
          </a:xfrm>
          <a:custGeom>
            <a:avLst/>
            <a:gdLst/>
            <a:ahLst/>
            <a:cxnLst/>
            <a:rect l="l" t="t" r="r" b="b"/>
            <a:pathLst>
              <a:path w="23032943" h="4347468">
                <a:moveTo>
                  <a:pt x="23032943" y="0"/>
                </a:moveTo>
                <a:lnTo>
                  <a:pt x="0" y="0"/>
                </a:lnTo>
                <a:lnTo>
                  <a:pt x="0" y="4347468"/>
                </a:lnTo>
                <a:lnTo>
                  <a:pt x="23032943" y="4347468"/>
                </a:lnTo>
                <a:lnTo>
                  <a:pt x="23032943" y="0"/>
                </a:lnTo>
                <a:close/>
              </a:path>
            </a:pathLst>
          </a:custGeom>
          <a:blipFill>
            <a:blip r:embed="rId8"/>
            <a:stretch>
              <a:fillRect/>
            </a:stretch>
          </a:blipFill>
        </p:spPr>
        <p:txBody>
          <a:bodyPr/>
          <a:lstStyle/>
          <a:p>
            <a:endParaRPr lang="en-US"/>
          </a:p>
        </p:txBody>
      </p:sp>
      <p:sp>
        <p:nvSpPr>
          <p:cNvPr id="12" name="Freeform 12"/>
          <p:cNvSpPr/>
          <p:nvPr/>
        </p:nvSpPr>
        <p:spPr>
          <a:xfrm>
            <a:off x="7165691" y="6944626"/>
            <a:ext cx="3956619" cy="2381165"/>
          </a:xfrm>
          <a:custGeom>
            <a:avLst/>
            <a:gdLst/>
            <a:ahLst/>
            <a:cxnLst/>
            <a:rect l="l" t="t" r="r" b="b"/>
            <a:pathLst>
              <a:path w="3956619" h="2381165">
                <a:moveTo>
                  <a:pt x="0" y="0"/>
                </a:moveTo>
                <a:lnTo>
                  <a:pt x="3956618" y="0"/>
                </a:lnTo>
                <a:lnTo>
                  <a:pt x="3956618" y="2381165"/>
                </a:lnTo>
                <a:lnTo>
                  <a:pt x="0" y="23811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3802051" y="8097834"/>
            <a:ext cx="23032943" cy="4347468"/>
          </a:xfrm>
          <a:custGeom>
            <a:avLst/>
            <a:gdLst/>
            <a:ahLst/>
            <a:cxnLst/>
            <a:rect l="l" t="t" r="r" b="b"/>
            <a:pathLst>
              <a:path w="23032943" h="4347468">
                <a:moveTo>
                  <a:pt x="0" y="0"/>
                </a:moveTo>
                <a:lnTo>
                  <a:pt x="23032942" y="0"/>
                </a:lnTo>
                <a:lnTo>
                  <a:pt x="23032942" y="4347468"/>
                </a:lnTo>
                <a:lnTo>
                  <a:pt x="0" y="4347468"/>
                </a:lnTo>
                <a:lnTo>
                  <a:pt x="0" y="0"/>
                </a:lnTo>
                <a:close/>
              </a:path>
            </a:pathLst>
          </a:custGeom>
          <a:blipFill>
            <a:blip r:embed="rId8"/>
            <a:stretch>
              <a:fillRect/>
            </a:stretch>
          </a:blipFill>
        </p:spPr>
        <p:txBody>
          <a:bodyPr/>
          <a:lstStyle/>
          <a:p>
            <a:endParaRPr lang="en-US"/>
          </a:p>
        </p:txBody>
      </p:sp>
      <p:sp>
        <p:nvSpPr>
          <p:cNvPr id="14" name="Freeform 14"/>
          <p:cNvSpPr/>
          <p:nvPr/>
        </p:nvSpPr>
        <p:spPr>
          <a:xfrm flipH="1">
            <a:off x="12685006" y="2315392"/>
            <a:ext cx="7234538" cy="8890369"/>
          </a:xfrm>
          <a:custGeom>
            <a:avLst/>
            <a:gdLst/>
            <a:ahLst/>
            <a:cxnLst/>
            <a:rect l="l" t="t" r="r" b="b"/>
            <a:pathLst>
              <a:path w="7234538" h="8890369">
                <a:moveTo>
                  <a:pt x="7234537" y="0"/>
                </a:moveTo>
                <a:lnTo>
                  <a:pt x="0" y="0"/>
                </a:lnTo>
                <a:lnTo>
                  <a:pt x="0" y="8890369"/>
                </a:lnTo>
                <a:lnTo>
                  <a:pt x="7234537" y="8890369"/>
                </a:lnTo>
                <a:lnTo>
                  <a:pt x="7234537" y="0"/>
                </a:lnTo>
                <a:close/>
              </a:path>
            </a:pathLst>
          </a:custGeom>
          <a:blipFill>
            <a:blip r:embed="rId11"/>
            <a:stretch>
              <a:fillRect/>
            </a:stretch>
          </a:blipFill>
        </p:spPr>
        <p:txBody>
          <a:bodyPr/>
          <a:lstStyle/>
          <a:p>
            <a:endParaRPr lang="en-US"/>
          </a:p>
        </p:txBody>
      </p:sp>
      <p:sp>
        <p:nvSpPr>
          <p:cNvPr id="15" name="Freeform 15"/>
          <p:cNvSpPr/>
          <p:nvPr/>
        </p:nvSpPr>
        <p:spPr>
          <a:xfrm flipH="1">
            <a:off x="-1972821" y="2538711"/>
            <a:ext cx="7024115" cy="7892264"/>
          </a:xfrm>
          <a:custGeom>
            <a:avLst/>
            <a:gdLst/>
            <a:ahLst/>
            <a:cxnLst/>
            <a:rect l="l" t="t" r="r" b="b"/>
            <a:pathLst>
              <a:path w="7024115" h="7892264">
                <a:moveTo>
                  <a:pt x="7024116" y="0"/>
                </a:moveTo>
                <a:lnTo>
                  <a:pt x="0" y="0"/>
                </a:lnTo>
                <a:lnTo>
                  <a:pt x="0" y="7892265"/>
                </a:lnTo>
                <a:lnTo>
                  <a:pt x="7024116" y="7892265"/>
                </a:lnTo>
                <a:lnTo>
                  <a:pt x="7024116" y="0"/>
                </a:lnTo>
                <a:close/>
              </a:path>
            </a:pathLst>
          </a:custGeom>
          <a:blipFill>
            <a:blip r:embed="rId12"/>
            <a:stretch>
              <a:fillRect/>
            </a:stretch>
          </a:blipFill>
        </p:spPr>
        <p:txBody>
          <a:bodyPr/>
          <a:lstStyle/>
          <a:p>
            <a:endParaRPr lang="en-US"/>
          </a:p>
        </p:txBody>
      </p:sp>
      <p:sp>
        <p:nvSpPr>
          <p:cNvPr id="16" name="Freeform 16"/>
          <p:cNvSpPr/>
          <p:nvPr/>
        </p:nvSpPr>
        <p:spPr>
          <a:xfrm flipH="1">
            <a:off x="-1783462" y="8380791"/>
            <a:ext cx="5096082" cy="2246182"/>
          </a:xfrm>
          <a:custGeom>
            <a:avLst/>
            <a:gdLst/>
            <a:ahLst/>
            <a:cxnLst/>
            <a:rect l="l" t="t" r="r" b="b"/>
            <a:pathLst>
              <a:path w="5096082" h="2246182">
                <a:moveTo>
                  <a:pt x="5096082" y="0"/>
                </a:moveTo>
                <a:lnTo>
                  <a:pt x="0" y="0"/>
                </a:lnTo>
                <a:lnTo>
                  <a:pt x="0" y="2246182"/>
                </a:lnTo>
                <a:lnTo>
                  <a:pt x="5096082" y="2246182"/>
                </a:lnTo>
                <a:lnTo>
                  <a:pt x="5096082" y="0"/>
                </a:lnTo>
                <a:close/>
              </a:path>
            </a:pathLst>
          </a:custGeom>
          <a:blipFill>
            <a:blip r:embed="rId13"/>
            <a:stretch>
              <a:fillRect/>
            </a:stretch>
          </a:blipFill>
        </p:spPr>
        <p:txBody>
          <a:bodyPr/>
          <a:lstStyle/>
          <a:p>
            <a:endParaRPr lang="en-US"/>
          </a:p>
        </p:txBody>
      </p:sp>
      <p:sp>
        <p:nvSpPr>
          <p:cNvPr id="17" name="Freeform 17"/>
          <p:cNvSpPr/>
          <p:nvPr/>
        </p:nvSpPr>
        <p:spPr>
          <a:xfrm>
            <a:off x="11661244" y="8097834"/>
            <a:ext cx="6380013" cy="2812096"/>
          </a:xfrm>
          <a:custGeom>
            <a:avLst/>
            <a:gdLst/>
            <a:ahLst/>
            <a:cxnLst/>
            <a:rect l="l" t="t" r="r" b="b"/>
            <a:pathLst>
              <a:path w="6380013" h="2812096">
                <a:moveTo>
                  <a:pt x="0" y="0"/>
                </a:moveTo>
                <a:lnTo>
                  <a:pt x="6380012" y="0"/>
                </a:lnTo>
                <a:lnTo>
                  <a:pt x="6380012" y="2812096"/>
                </a:lnTo>
                <a:lnTo>
                  <a:pt x="0" y="2812096"/>
                </a:lnTo>
                <a:lnTo>
                  <a:pt x="0" y="0"/>
                </a:lnTo>
                <a:close/>
              </a:path>
            </a:pathLst>
          </a:custGeom>
          <a:blipFill>
            <a:blip r:embed="rId13"/>
            <a:stretch>
              <a:fillRect/>
            </a:stretch>
          </a:blipFill>
        </p:spPr>
        <p:txBody>
          <a:bodyPr/>
          <a:lstStyle/>
          <a:p>
            <a:endParaRPr lang="en-US"/>
          </a:p>
        </p:txBody>
      </p:sp>
      <p:sp>
        <p:nvSpPr>
          <p:cNvPr id="20" name="Freeform 20"/>
          <p:cNvSpPr/>
          <p:nvPr/>
        </p:nvSpPr>
        <p:spPr>
          <a:xfrm flipH="1">
            <a:off x="1371600" y="647700"/>
            <a:ext cx="1693287" cy="1286692"/>
          </a:xfrm>
          <a:custGeom>
            <a:avLst/>
            <a:gdLst/>
            <a:ahLst/>
            <a:cxnLst/>
            <a:rect l="l" t="t" r="r" b="b"/>
            <a:pathLst>
              <a:path w="1693287" h="1286692">
                <a:moveTo>
                  <a:pt x="1693288" y="0"/>
                </a:moveTo>
                <a:lnTo>
                  <a:pt x="0" y="0"/>
                </a:lnTo>
                <a:lnTo>
                  <a:pt x="0" y="1286693"/>
                </a:lnTo>
                <a:lnTo>
                  <a:pt x="1693288" y="1286693"/>
                </a:lnTo>
                <a:lnTo>
                  <a:pt x="1693288" y="0"/>
                </a:lnTo>
                <a:close/>
              </a:path>
            </a:pathLst>
          </a:custGeom>
          <a:blipFill>
            <a:blip r:embed="rId14"/>
            <a:stretch>
              <a:fillRect/>
            </a:stretch>
          </a:blipFill>
        </p:spPr>
        <p:txBody>
          <a:bodyPr/>
          <a:lstStyle/>
          <a:p>
            <a:endParaRPr lang="en-US"/>
          </a:p>
        </p:txBody>
      </p:sp>
      <p:sp>
        <p:nvSpPr>
          <p:cNvPr id="21" name="Freeform 21"/>
          <p:cNvSpPr/>
          <p:nvPr/>
        </p:nvSpPr>
        <p:spPr>
          <a:xfrm>
            <a:off x="9672259" y="-4072899"/>
            <a:ext cx="9221833" cy="5740591"/>
          </a:xfrm>
          <a:custGeom>
            <a:avLst/>
            <a:gdLst/>
            <a:ahLst/>
            <a:cxnLst/>
            <a:rect l="l" t="t" r="r" b="b"/>
            <a:pathLst>
              <a:path w="9221833" h="5740591">
                <a:moveTo>
                  <a:pt x="0" y="0"/>
                </a:moveTo>
                <a:lnTo>
                  <a:pt x="9221832" y="0"/>
                </a:lnTo>
                <a:lnTo>
                  <a:pt x="9221832" y="5740591"/>
                </a:lnTo>
                <a:lnTo>
                  <a:pt x="0" y="5740591"/>
                </a:lnTo>
                <a:lnTo>
                  <a:pt x="0" y="0"/>
                </a:lnTo>
                <a:close/>
              </a:path>
            </a:pathLst>
          </a:custGeom>
          <a:blipFill>
            <a:blip r:embed="rId15"/>
            <a:stretch>
              <a:fillRect/>
            </a:stretch>
          </a:blipFill>
        </p:spPr>
        <p:txBody>
          <a:bodyPr/>
          <a:lstStyle/>
          <a:p>
            <a:endParaRPr lang="en-US"/>
          </a:p>
        </p:txBody>
      </p:sp>
      <p:sp>
        <p:nvSpPr>
          <p:cNvPr id="22" name="Freeform 22"/>
          <p:cNvSpPr/>
          <p:nvPr/>
        </p:nvSpPr>
        <p:spPr>
          <a:xfrm rot="-5400000">
            <a:off x="-342101" y="-1849901"/>
            <a:ext cx="5863209" cy="3649848"/>
          </a:xfrm>
          <a:custGeom>
            <a:avLst/>
            <a:gdLst/>
            <a:ahLst/>
            <a:cxnLst/>
            <a:rect l="l" t="t" r="r" b="b"/>
            <a:pathLst>
              <a:path w="5863209" h="3649848">
                <a:moveTo>
                  <a:pt x="0" y="0"/>
                </a:moveTo>
                <a:lnTo>
                  <a:pt x="5863209" y="0"/>
                </a:lnTo>
                <a:lnTo>
                  <a:pt x="5863209" y="3649848"/>
                </a:lnTo>
                <a:lnTo>
                  <a:pt x="0" y="3649848"/>
                </a:lnTo>
                <a:lnTo>
                  <a:pt x="0" y="0"/>
                </a:lnTo>
                <a:close/>
              </a:path>
            </a:pathLst>
          </a:custGeom>
          <a:blipFill>
            <a:blip r:embed="rId15"/>
            <a:stretch>
              <a:fillRect/>
            </a:stretch>
          </a:blipFill>
        </p:spPr>
        <p:txBody>
          <a:bodyPr/>
          <a:lstStyle/>
          <a:p>
            <a:endParaRPr lang="en-US"/>
          </a:p>
        </p:txBody>
      </p:sp>
      <p:sp>
        <p:nvSpPr>
          <p:cNvPr id="23" name="Freeform 23"/>
          <p:cNvSpPr/>
          <p:nvPr/>
        </p:nvSpPr>
        <p:spPr>
          <a:xfrm>
            <a:off x="8322608" y="8663748"/>
            <a:ext cx="5096082" cy="2246182"/>
          </a:xfrm>
          <a:custGeom>
            <a:avLst/>
            <a:gdLst/>
            <a:ahLst/>
            <a:cxnLst/>
            <a:rect l="l" t="t" r="r" b="b"/>
            <a:pathLst>
              <a:path w="5096082" h="2246182">
                <a:moveTo>
                  <a:pt x="0" y="0"/>
                </a:moveTo>
                <a:lnTo>
                  <a:pt x="5096082" y="0"/>
                </a:lnTo>
                <a:lnTo>
                  <a:pt x="5096082" y="2246182"/>
                </a:lnTo>
                <a:lnTo>
                  <a:pt x="0" y="2246182"/>
                </a:lnTo>
                <a:lnTo>
                  <a:pt x="0" y="0"/>
                </a:lnTo>
                <a:close/>
              </a:path>
            </a:pathLst>
          </a:custGeom>
          <a:blipFill>
            <a:blip r:embed="rId13"/>
            <a:stretch>
              <a:fillRect/>
            </a:stretch>
          </a:blipFill>
        </p:spPr>
        <p:txBody>
          <a:bodyPr/>
          <a:lstStyle/>
          <a:p>
            <a:endParaRPr lang="en-US"/>
          </a:p>
        </p:txBody>
      </p:sp>
      <p:pic>
        <p:nvPicPr>
          <p:cNvPr id="25" name="Picture 24">
            <a:extLst>
              <a:ext uri="{FF2B5EF4-FFF2-40B4-BE49-F238E27FC236}">
                <a16:creationId xmlns:a16="http://schemas.microsoft.com/office/drawing/2014/main" id="{58F0A664-398B-8AD3-FFF7-1F554481E9A0}"/>
              </a:ext>
            </a:extLst>
          </p:cNvPr>
          <p:cNvPicPr>
            <a:picLocks noChangeAspect="1"/>
          </p:cNvPicPr>
          <p:nvPr/>
        </p:nvPicPr>
        <p:blipFill>
          <a:blip r:embed="rId16"/>
          <a:stretch>
            <a:fillRect/>
          </a:stretch>
        </p:blipFill>
        <p:spPr>
          <a:xfrm rot="20731872">
            <a:off x="5322039" y="125063"/>
            <a:ext cx="8528042" cy="4036606"/>
          </a:xfrm>
          <a:prstGeom prst="rect">
            <a:avLst/>
          </a:prstGeom>
        </p:spPr>
      </p:pic>
      <p:pic>
        <p:nvPicPr>
          <p:cNvPr id="28" name="Picture 27">
            <a:extLst>
              <a:ext uri="{FF2B5EF4-FFF2-40B4-BE49-F238E27FC236}">
                <a16:creationId xmlns:a16="http://schemas.microsoft.com/office/drawing/2014/main" id="{D28DAE84-AE5B-0406-F733-4486A728F98E}"/>
              </a:ext>
            </a:extLst>
          </p:cNvPr>
          <p:cNvPicPr>
            <a:picLocks noChangeAspect="1"/>
          </p:cNvPicPr>
          <p:nvPr/>
        </p:nvPicPr>
        <p:blipFill>
          <a:blip r:embed="rId17"/>
          <a:stretch>
            <a:fillRect/>
          </a:stretch>
        </p:blipFill>
        <p:spPr>
          <a:xfrm>
            <a:off x="2133600" y="3009900"/>
            <a:ext cx="13924471"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21AE61C-816D-A4F5-B421-21FFFE8114AC}"/>
              </a:ext>
            </a:extLst>
          </p:cNvPr>
          <p:cNvPicPr>
            <a:picLocks noChangeAspect="1"/>
          </p:cNvPicPr>
          <p:nvPr/>
        </p:nvPicPr>
        <p:blipFill>
          <a:blip r:embed="rId2"/>
          <a:stretch>
            <a:fillRect/>
          </a:stretch>
        </p:blipFill>
        <p:spPr>
          <a:xfrm>
            <a:off x="6293813" y="3538589"/>
            <a:ext cx="10836579" cy="3209822"/>
          </a:xfrm>
          <a:prstGeom prst="rect">
            <a:avLst/>
          </a:prstGeom>
        </p:spPr>
      </p:pic>
    </p:spTree>
    <p:extLst>
      <p:ext uri="{BB962C8B-B14F-4D97-AF65-F5344CB8AC3E}">
        <p14:creationId xmlns:p14="http://schemas.microsoft.com/office/powerpoint/2010/main" val="38628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022C74-304C-3B2F-3BB8-C113185DF6BC}"/>
              </a:ext>
            </a:extLst>
          </p:cNvPr>
          <p:cNvSpPr txBox="1"/>
          <p:nvPr/>
        </p:nvSpPr>
        <p:spPr>
          <a:xfrm>
            <a:off x="685800" y="1790700"/>
            <a:ext cx="16642080" cy="2062103"/>
          </a:xfrm>
          <a:prstGeom prst="rect">
            <a:avLst/>
          </a:prstGeom>
          <a:noFill/>
        </p:spPr>
        <p:txBody>
          <a:bodyPr wrap="square" rtlCol="0">
            <a:spAutoFit/>
          </a:bodyPr>
          <a:lstStyle/>
          <a:p>
            <a:pPr algn="just" defTabSz="1371600"/>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Giờ Trái Đất là một sự kiện được Quỹ Quốc tế Bảo tồn Thiên nhiên tổ chức hằng năm nhằm nâng cao nhận thức về biến đổi khí hậu và khuyến khích mọi người hành động để bảo vệ Trái Đất. Sự kiện này được tổ chức vào thứ Bảy cuối cùng của tháng Ba, khi các thành phố và thị trấn trên toàn cầu tắt đèn trong một giờ, từ 20 giờ 30 phút đến 21 giờ 30 phút giờ địa phương.</a:t>
            </a:r>
            <a:endParaRPr lang="en-US" sz="5400" dirty="0">
              <a:solidFill>
                <a:prstClr val="black"/>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60B46-7639-1F44-3A9F-C230B094A04F}"/>
              </a:ext>
            </a:extLst>
          </p:cNvPr>
          <p:cNvPicPr>
            <a:picLocks noChangeAspect="1"/>
          </p:cNvPicPr>
          <p:nvPr/>
        </p:nvPicPr>
        <p:blipFill>
          <a:blip r:embed="rId2"/>
          <a:stretch>
            <a:fillRect/>
          </a:stretch>
        </p:blipFill>
        <p:spPr>
          <a:xfrm>
            <a:off x="5257800" y="571500"/>
            <a:ext cx="7090263" cy="1457070"/>
          </a:xfrm>
          <a:prstGeom prst="rect">
            <a:avLst/>
          </a:prstGeom>
        </p:spPr>
      </p:pic>
      <p:sp>
        <p:nvSpPr>
          <p:cNvPr id="8" name="TextBox 7">
            <a:extLst>
              <a:ext uri="{FF2B5EF4-FFF2-40B4-BE49-F238E27FC236}">
                <a16:creationId xmlns:a16="http://schemas.microsoft.com/office/drawing/2014/main" id="{1A5EAB1A-A3FE-8A30-EEEB-6FDBD7841697}"/>
              </a:ext>
            </a:extLst>
          </p:cNvPr>
          <p:cNvSpPr txBox="1"/>
          <p:nvPr/>
        </p:nvSpPr>
        <p:spPr>
          <a:xfrm>
            <a:off x="685800" y="4000500"/>
            <a:ext cx="16642080" cy="452431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Sự kiện Giờ Trái Đất được khởi xướng lần đầu tiên tại Xít-ni, Ô-xtrây-li-a vào năm 2007. Nhờ các phương tiện truyền thông và sự kêu gọi của các tổ chức quốc tế, sự kiện đã thu hút sự quan tâm của thế giới những năm sau đó. Năm 2022, sự kiện đã ghi nhận sự tham gia của hơn 190 quốc gia và vùng lãnh thổ. Việt Nam chính thức tham gia hưởng ứng Giờ Trái Đất từ năm 2009.</a:t>
            </a: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Sự kiện Giờ Trái Đất đã khẳng định mỗi hành động nhỏ của từng cá nhân khi được nhân lên trên diện rộng sẽ lan toả và có thể làm cho môi trường sống tốt hơn. Hành động tắt các thiết bị điện không cần thiết trong 60 phút góp phần không nhỏ vào việc tiết kiệm điện năng, giúp giảm thiểu khí các-bô-níc và chống biến đổi khí hậu.</a:t>
            </a:r>
          </a:p>
          <a:p>
            <a:pPr algn="r"/>
            <a:r>
              <a:rPr lang="vi-VN" sz="3200" dirty="0">
                <a:latin typeface="Cambria" panose="02040503050406030204" pitchFamily="18" charset="0"/>
                <a:ea typeface="Cambria" panose="02040503050406030204" pitchFamily="18" charset="0"/>
              </a:rPr>
              <a:t>(Nguyễn Liêm)</a:t>
            </a:r>
          </a:p>
        </p:txBody>
      </p:sp>
      <p:pic>
        <p:nvPicPr>
          <p:cNvPr id="10" name="Picture 9">
            <a:extLst>
              <a:ext uri="{FF2B5EF4-FFF2-40B4-BE49-F238E27FC236}">
                <a16:creationId xmlns:a16="http://schemas.microsoft.com/office/drawing/2014/main" id="{8525648B-8C76-7C8A-82E2-6C6AF776B1B7}"/>
              </a:ext>
            </a:extLst>
          </p:cNvPr>
          <p:cNvPicPr>
            <a:picLocks noChangeAspect="1"/>
          </p:cNvPicPr>
          <p:nvPr/>
        </p:nvPicPr>
        <p:blipFill>
          <a:blip r:embed="rId3"/>
          <a:stretch>
            <a:fillRect/>
          </a:stretch>
        </p:blipFill>
        <p:spPr>
          <a:xfrm>
            <a:off x="12192000" y="7505700"/>
            <a:ext cx="2066925" cy="2031892"/>
          </a:xfrm>
          <a:prstGeom prst="rect">
            <a:avLst/>
          </a:prstGeom>
        </p:spPr>
      </p:pic>
    </p:spTree>
    <p:extLst>
      <p:ext uri="{BB962C8B-B14F-4D97-AF65-F5344CB8AC3E}">
        <p14:creationId xmlns:p14="http://schemas.microsoft.com/office/powerpoint/2010/main" val="3730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FF0247C-C89D-C2FA-9538-BB4D7A1907C2}"/>
              </a:ext>
            </a:extLst>
          </p:cNvPr>
          <p:cNvSpPr txBox="1"/>
          <p:nvPr/>
        </p:nvSpPr>
        <p:spPr>
          <a:xfrm>
            <a:off x="4043415" y="2984839"/>
            <a:ext cx="12860628" cy="1123712"/>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vi-VN"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 địa phương</a:t>
            </a:r>
            <a:endParaRPr lang="en-US" sz="6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9CCD0C7E-DEBB-883E-E328-6364C33A65EC}"/>
              </a:ext>
            </a:extLst>
          </p:cNvPr>
          <p:cNvSpPr txBox="1"/>
          <p:nvPr/>
        </p:nvSpPr>
        <p:spPr>
          <a:xfrm>
            <a:off x="3962400" y="4686300"/>
            <a:ext cx="12471821" cy="1123712"/>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vi-VN"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Tiếp theo đến … </a:t>
            </a:r>
            <a:r>
              <a:rPr lang="en-US"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a:t>
            </a:r>
            <a:r>
              <a:rPr lang="vi-VN"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ừ năm 2009</a:t>
            </a:r>
            <a:endParaRPr lang="en-US" sz="6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EACE8A08-2333-890B-73A9-A522B8667EC6}"/>
              </a:ext>
            </a:extLst>
          </p:cNvPr>
          <p:cNvGrpSpPr/>
          <p:nvPr/>
        </p:nvGrpSpPr>
        <p:grpSpPr>
          <a:xfrm>
            <a:off x="2272405" y="1038983"/>
            <a:ext cx="13114304" cy="1306429"/>
            <a:chOff x="1507322" y="860201"/>
            <a:chExt cx="8173942" cy="653215"/>
          </a:xfrm>
        </p:grpSpPr>
        <p:sp>
          <p:nvSpPr>
            <p:cNvPr id="25" name="TextBox 24">
              <a:extLst>
                <a:ext uri="{FF2B5EF4-FFF2-40B4-BE49-F238E27FC236}">
                  <a16:creationId xmlns:a16="http://schemas.microsoft.com/office/drawing/2014/main" id="{4F2D36D9-6149-FBFF-C4A4-690E55E15B37}"/>
                </a:ext>
              </a:extLst>
            </p:cNvPr>
            <p:cNvSpPr txBox="1"/>
            <p:nvPr/>
          </p:nvSpPr>
          <p:spPr>
            <a:xfrm>
              <a:off x="1907774" y="926145"/>
              <a:ext cx="7773490" cy="561856"/>
            </a:xfrm>
            <a:prstGeom prst="roundRect">
              <a:avLst/>
            </a:prstGeom>
            <a:solidFill>
              <a:srgbClr val="CCFFFF"/>
            </a:solidFill>
            <a:ln w="38100">
              <a:solidFill>
                <a:srgbClr val="0070C0"/>
              </a:solidFill>
            </a:ln>
          </p:spPr>
          <p:txBody>
            <a:bodyPr wrap="square" rtlCol="0">
              <a:spAutoFit/>
            </a:bodyPr>
            <a:lstStyle/>
            <a:p>
              <a:pPr algn="ctr" defTabSz="1828755">
                <a:buClr>
                  <a:srgbClr val="000000"/>
                </a:buClr>
              </a:pP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26" name="Picture 25">
              <a:extLst>
                <a:ext uri="{FF2B5EF4-FFF2-40B4-BE49-F238E27FC236}">
                  <a16:creationId xmlns:a16="http://schemas.microsoft.com/office/drawing/2014/main" id="{E0CF9D48-1482-1966-B590-B30836144456}"/>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7" name="TextBox 26">
            <a:extLst>
              <a:ext uri="{FF2B5EF4-FFF2-40B4-BE49-F238E27FC236}">
                <a16:creationId xmlns:a16="http://schemas.microsoft.com/office/drawing/2014/main" id="{8C733D09-FD72-0C66-43C6-EC695F8D36F4}"/>
              </a:ext>
            </a:extLst>
          </p:cNvPr>
          <p:cNvSpPr txBox="1"/>
          <p:nvPr/>
        </p:nvSpPr>
        <p:spPr>
          <a:xfrm>
            <a:off x="3962400" y="6438900"/>
            <a:ext cx="12471821" cy="1225868"/>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en-US" sz="6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6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a:t>
            </a:r>
            <a:r>
              <a:rPr lang="vi-VN"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òn lại</a:t>
            </a:r>
            <a:endPar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8" name="Freeform 5">
            <a:extLst>
              <a:ext uri="{FF2B5EF4-FFF2-40B4-BE49-F238E27FC236}">
                <a16:creationId xmlns:a16="http://schemas.microsoft.com/office/drawing/2014/main" id="{E74CD581-45EB-AD4B-EC46-23E7156B5FF0}"/>
              </a:ext>
            </a:extLst>
          </p:cNvPr>
          <p:cNvSpPr/>
          <p:nvPr/>
        </p:nvSpPr>
        <p:spPr>
          <a:xfrm>
            <a:off x="-1034463" y="4353973"/>
            <a:ext cx="5170554" cy="5575073"/>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4"/>
            <a:stretch>
              <a:fillRect/>
            </a:stretch>
          </a:blipFill>
        </p:spPr>
        <p:txBody>
          <a:bodyPr/>
          <a:lstStyle/>
          <a:p>
            <a:pPr defTabSz="1828755">
              <a:buClr>
                <a:srgbClr val="000000"/>
              </a:buClr>
            </a:pPr>
            <a:endParaRPr lang="en-US" sz="2801" kern="0">
              <a:solidFill>
                <a:srgbClr val="000000"/>
              </a:solidFill>
              <a:latin typeface="Arial"/>
              <a:cs typeface="Arial"/>
              <a:sym typeface="Arial"/>
            </a:endParaRPr>
          </a:p>
        </p:txBody>
      </p:sp>
    </p:spTree>
    <p:extLst>
      <p:ext uri="{BB962C8B-B14F-4D97-AF65-F5344CB8AC3E}">
        <p14:creationId xmlns:p14="http://schemas.microsoft.com/office/powerpoint/2010/main" val="25723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Nhóm 29">
            <a:extLst>
              <a:ext uri="{FF2B5EF4-FFF2-40B4-BE49-F238E27FC236}">
                <a16:creationId xmlns:a16="http://schemas.microsoft.com/office/drawing/2014/main" id="{192C9476-BECE-2134-0A7C-F80372076847}"/>
              </a:ext>
            </a:extLst>
          </p:cNvPr>
          <p:cNvGrpSpPr/>
          <p:nvPr/>
        </p:nvGrpSpPr>
        <p:grpSpPr>
          <a:xfrm>
            <a:off x="2545082" y="3367052"/>
            <a:ext cx="5038764" cy="2020478"/>
            <a:chOff x="1038321" y="2205370"/>
            <a:chExt cx="2920294" cy="1346985"/>
          </a:xfrm>
        </p:grpSpPr>
        <p:sp>
          <p:nvSpPr>
            <p:cNvPr id="19" name="Freeform 19"/>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3" name="TextBox 23"/>
            <p:cNvSpPr txBox="1"/>
            <p:nvPr/>
          </p:nvSpPr>
          <p:spPr>
            <a:xfrm>
              <a:off x="1281055" y="2674538"/>
              <a:ext cx="2238999" cy="465213"/>
            </a:xfrm>
            <a:prstGeom prst="rect">
              <a:avLst/>
            </a:prstGeom>
          </p:spPr>
          <p:txBody>
            <a:bodyPr wrap="none" lIns="0" tIns="0" rIns="0" bIns="0" rtlCol="0" anchor="t">
              <a:spAutoFit/>
            </a:bodyPr>
            <a:lstStyle/>
            <a:p>
              <a:pPr algn="just" defTabSz="1371600">
                <a:lnSpc>
                  <a:spcPts val="5760"/>
                </a:lnSpc>
              </a:pPr>
              <a:r>
                <a:rPr lang="en-US" sz="4800" b="1" dirty="0" err="1">
                  <a:solidFill>
                    <a:srgbClr val="231F20"/>
                  </a:solidFill>
                  <a:latin typeface="Cambria"/>
                </a:rPr>
                <a:t>khuyến</a:t>
              </a:r>
              <a:r>
                <a:rPr lang="en-US" sz="4800" b="1" dirty="0">
                  <a:solidFill>
                    <a:srgbClr val="231F20"/>
                  </a:solidFill>
                  <a:latin typeface="Cambria"/>
                </a:rPr>
                <a:t> </a:t>
              </a:r>
              <a:r>
                <a:rPr lang="en-US" sz="4800" b="1" dirty="0" err="1">
                  <a:solidFill>
                    <a:srgbClr val="231F20"/>
                  </a:solidFill>
                  <a:latin typeface="Cambria"/>
                </a:rPr>
                <a:t>khích</a:t>
              </a:r>
              <a:endParaRPr lang="en-US" sz="4800" b="1" dirty="0">
                <a:solidFill>
                  <a:srgbClr val="231F20"/>
                </a:solidFill>
                <a:latin typeface="Cambria"/>
              </a:endParaRPr>
            </a:p>
          </p:txBody>
        </p:sp>
      </p:grpSp>
      <p:grpSp>
        <p:nvGrpSpPr>
          <p:cNvPr id="31" name="Nhóm 30">
            <a:extLst>
              <a:ext uri="{FF2B5EF4-FFF2-40B4-BE49-F238E27FC236}">
                <a16:creationId xmlns:a16="http://schemas.microsoft.com/office/drawing/2014/main" id="{69D9B516-E55A-133C-099C-5F578D5C3AC5}"/>
              </a:ext>
            </a:extLst>
          </p:cNvPr>
          <p:cNvGrpSpPr/>
          <p:nvPr/>
        </p:nvGrpSpPr>
        <p:grpSpPr>
          <a:xfrm>
            <a:off x="10485119" y="3367052"/>
            <a:ext cx="4380441" cy="2020478"/>
            <a:chOff x="4635854" y="2205370"/>
            <a:chExt cx="2920294" cy="1346985"/>
          </a:xfrm>
        </p:grpSpPr>
        <p:sp>
          <p:nvSpPr>
            <p:cNvPr id="21" name="Freeform 21"/>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4" name="TextBox 24"/>
            <p:cNvSpPr txBox="1"/>
            <p:nvPr/>
          </p:nvSpPr>
          <p:spPr>
            <a:xfrm>
              <a:off x="5571824" y="2635205"/>
              <a:ext cx="1048364" cy="465213"/>
            </a:xfrm>
            <a:prstGeom prst="rect">
              <a:avLst/>
            </a:prstGeom>
          </p:spPr>
          <p:txBody>
            <a:bodyPr wrap="none" lIns="0" tIns="0" rIns="0" bIns="0" rtlCol="0" anchor="t">
              <a:spAutoFit/>
            </a:bodyPr>
            <a:lstStyle/>
            <a:p>
              <a:pPr algn="just" defTabSz="1371600">
                <a:lnSpc>
                  <a:spcPts val="5760"/>
                </a:lnSpc>
              </a:pPr>
              <a:r>
                <a:rPr lang="en-US" sz="4800" b="1" dirty="0" err="1">
                  <a:solidFill>
                    <a:srgbClr val="231F20"/>
                  </a:solidFill>
                  <a:latin typeface="Cambria"/>
                </a:rPr>
                <a:t>xít-ni</a:t>
              </a:r>
              <a:endParaRPr lang="en-US" sz="4800" b="1" dirty="0">
                <a:solidFill>
                  <a:srgbClr val="231F20"/>
                </a:solidFill>
                <a:latin typeface="Cambria"/>
              </a:endParaRPr>
            </a:p>
          </p:txBody>
        </p:sp>
      </p:grpSp>
      <p:grpSp>
        <p:nvGrpSpPr>
          <p:cNvPr id="34" name="Nhóm 33">
            <a:extLst>
              <a:ext uri="{FF2B5EF4-FFF2-40B4-BE49-F238E27FC236}">
                <a16:creationId xmlns:a16="http://schemas.microsoft.com/office/drawing/2014/main" id="{39A8FF91-5500-4C46-7F4E-FCF0DDC19698}"/>
              </a:ext>
            </a:extLst>
          </p:cNvPr>
          <p:cNvGrpSpPr/>
          <p:nvPr/>
        </p:nvGrpSpPr>
        <p:grpSpPr>
          <a:xfrm>
            <a:off x="2286000" y="5676900"/>
            <a:ext cx="5791200" cy="2020478"/>
            <a:chOff x="8233386" y="2205370"/>
            <a:chExt cx="2920294" cy="1346985"/>
          </a:xfrm>
        </p:grpSpPr>
        <p:sp>
          <p:nvSpPr>
            <p:cNvPr id="22" name="Freeform 22"/>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5" name="TextBox 25"/>
            <p:cNvSpPr txBox="1"/>
            <p:nvPr/>
          </p:nvSpPr>
          <p:spPr>
            <a:xfrm>
              <a:off x="8881382" y="2686789"/>
              <a:ext cx="1624304" cy="465213"/>
            </a:xfrm>
            <a:prstGeom prst="rect">
              <a:avLst/>
            </a:prstGeom>
          </p:spPr>
          <p:txBody>
            <a:bodyPr wrap="none" lIns="0" tIns="0" rIns="0" bIns="0" rtlCol="0" anchor="t">
              <a:spAutoFit/>
            </a:bodyPr>
            <a:lstStyle/>
            <a:p>
              <a:pPr algn="just" defTabSz="1371600">
                <a:lnSpc>
                  <a:spcPts val="5760"/>
                </a:lnSpc>
              </a:pPr>
              <a:r>
                <a:rPr lang="vi-VN" sz="4800" b="1" dirty="0">
                  <a:latin typeface="Cambria" panose="02040503050406030204" pitchFamily="18" charset="0"/>
                  <a:ea typeface="Cambria" panose="02040503050406030204" pitchFamily="18" charset="0"/>
                </a:rPr>
                <a:t>Ô-xtrây-li-a</a:t>
              </a:r>
              <a:endParaRPr lang="en-US" sz="4800" b="1" dirty="0">
                <a:solidFill>
                  <a:srgbClr val="231F20"/>
                </a:solidFill>
                <a:latin typeface="Cambria"/>
              </a:endParaRPr>
            </a:p>
          </p:txBody>
        </p:sp>
      </p:grpSp>
      <p:pic>
        <p:nvPicPr>
          <p:cNvPr id="5" name="Hình ảnh 4">
            <a:extLst>
              <a:ext uri="{FF2B5EF4-FFF2-40B4-BE49-F238E27FC236}">
                <a16:creationId xmlns:a16="http://schemas.microsoft.com/office/drawing/2014/main" id="{86D68715-9C9E-2A4B-3383-430ED7B0FBE0}"/>
              </a:ext>
            </a:extLst>
          </p:cNvPr>
          <p:cNvPicPr>
            <a:picLocks noChangeAspect="1"/>
          </p:cNvPicPr>
          <p:nvPr/>
        </p:nvPicPr>
        <p:blipFill>
          <a:blip r:embed="rId4"/>
          <a:stretch>
            <a:fillRect/>
          </a:stretch>
        </p:blipFill>
        <p:spPr>
          <a:xfrm>
            <a:off x="4012883" y="952825"/>
            <a:ext cx="10333616" cy="2414225"/>
          </a:xfrm>
          <a:prstGeom prst="rect">
            <a:avLst/>
          </a:prstGeom>
        </p:spPr>
      </p:pic>
      <p:grpSp>
        <p:nvGrpSpPr>
          <p:cNvPr id="2" name="Nhóm 33">
            <a:extLst>
              <a:ext uri="{FF2B5EF4-FFF2-40B4-BE49-F238E27FC236}">
                <a16:creationId xmlns:a16="http://schemas.microsoft.com/office/drawing/2014/main" id="{99724810-6425-A2AC-63DA-C35D9F26FD97}"/>
              </a:ext>
            </a:extLst>
          </p:cNvPr>
          <p:cNvGrpSpPr/>
          <p:nvPr/>
        </p:nvGrpSpPr>
        <p:grpSpPr>
          <a:xfrm>
            <a:off x="9829800" y="5829300"/>
            <a:ext cx="5791200" cy="2020478"/>
            <a:chOff x="8233386" y="2205370"/>
            <a:chExt cx="2920294" cy="1346985"/>
          </a:xfrm>
        </p:grpSpPr>
        <p:sp>
          <p:nvSpPr>
            <p:cNvPr id="3" name="Freeform 22">
              <a:extLst>
                <a:ext uri="{FF2B5EF4-FFF2-40B4-BE49-F238E27FC236}">
                  <a16:creationId xmlns:a16="http://schemas.microsoft.com/office/drawing/2014/main" id="{EE75932E-9907-24A8-4CC5-F7C7CEB73656}"/>
                </a:ext>
              </a:extLst>
            </p:cNvPr>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4" name="TextBox 25">
              <a:extLst>
                <a:ext uri="{FF2B5EF4-FFF2-40B4-BE49-F238E27FC236}">
                  <a16:creationId xmlns:a16="http://schemas.microsoft.com/office/drawing/2014/main" id="{87CFCA12-B283-0DE7-7021-C41D8F46FE72}"/>
                </a:ext>
              </a:extLst>
            </p:cNvPr>
            <p:cNvSpPr txBox="1"/>
            <p:nvPr/>
          </p:nvSpPr>
          <p:spPr>
            <a:xfrm>
              <a:off x="8964818" y="2686789"/>
              <a:ext cx="1457432" cy="465213"/>
            </a:xfrm>
            <a:prstGeom prst="rect">
              <a:avLst/>
            </a:prstGeom>
          </p:spPr>
          <p:txBody>
            <a:bodyPr wrap="none" lIns="0" tIns="0" rIns="0" bIns="0" rtlCol="0" anchor="t">
              <a:spAutoFit/>
            </a:bodyPr>
            <a:lstStyle/>
            <a:p>
              <a:pPr algn="just" defTabSz="1371600">
                <a:lnSpc>
                  <a:spcPts val="5760"/>
                </a:lnSpc>
              </a:pPr>
              <a:r>
                <a:rPr lang="vi-VN" sz="4800" b="1" dirty="0">
                  <a:latin typeface="Cambria" panose="02040503050406030204" pitchFamily="18" charset="0"/>
                  <a:ea typeface="Cambria" panose="02040503050406030204" pitchFamily="18" charset="0"/>
                </a:rPr>
                <a:t>các-bô-níc</a:t>
              </a:r>
              <a:endParaRPr lang="en-US" sz="4800" b="1" dirty="0">
                <a:solidFill>
                  <a:srgbClr val="231F2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E9CBC4F-F312-405C-CAE5-B4D327ABC68A}"/>
              </a:ext>
            </a:extLst>
          </p:cNvPr>
          <p:cNvGrpSpPr/>
          <p:nvPr/>
        </p:nvGrpSpPr>
        <p:grpSpPr>
          <a:xfrm>
            <a:off x="1051016" y="3695606"/>
            <a:ext cx="16142969" cy="4800693"/>
            <a:chOff x="208382" y="1431249"/>
            <a:chExt cx="11514437" cy="2807524"/>
          </a:xfrm>
        </p:grpSpPr>
        <p:sp>
          <p:nvSpPr>
            <p:cNvPr id="9" name="Rectangle: Rounded Corners 8">
              <a:extLst>
                <a:ext uri="{FF2B5EF4-FFF2-40B4-BE49-F238E27FC236}">
                  <a16:creationId xmlns:a16="http://schemas.microsoft.com/office/drawing/2014/main" id="{B48EF4A4-F5E3-F9C9-0C91-D873696AA3BF}"/>
                </a:ext>
              </a:extLst>
            </p:cNvPr>
            <p:cNvSpPr/>
            <p:nvPr/>
          </p:nvSpPr>
          <p:spPr>
            <a:xfrm>
              <a:off x="469180" y="1595436"/>
              <a:ext cx="11253639" cy="2643337"/>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360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id="{AB0D0C6A-D09B-714C-E701-FC1C2B280A8F}"/>
                </a:ext>
              </a:extLst>
            </p:cNvPr>
            <p:cNvSpPr txBox="1"/>
            <p:nvPr/>
          </p:nvSpPr>
          <p:spPr>
            <a:xfrm>
              <a:off x="1043640" y="1716814"/>
              <a:ext cx="10404318" cy="1997920"/>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Giờ Trái Đất là một sự kiện/ được Quỹ Quốc tế Bảo tồn Thiên nhiên/ tổ chức hằng năm/ nhằm nâng cao nhận thức/ về biến đổi khí hậu/ và khuyến khích mọi người hành động. </a:t>
              </a:r>
              <a:endParaRPr lang="vi-VN" sz="5400" b="1"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A3BA8783-BD9D-CC27-98F1-954770CD3704}"/>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62FFF427-818A-DA37-F2BA-809B3C9AEC7B}"/>
              </a:ext>
            </a:extLst>
          </p:cNvPr>
          <p:cNvPicPr>
            <a:picLocks noChangeAspect="1"/>
          </p:cNvPicPr>
          <p:nvPr/>
        </p:nvPicPr>
        <p:blipFill>
          <a:blip r:embed="rId3"/>
          <a:stretch>
            <a:fillRect/>
          </a:stretch>
        </p:blipFill>
        <p:spPr>
          <a:xfrm>
            <a:off x="3491402" y="821996"/>
            <a:ext cx="11815073" cy="1856393"/>
          </a:xfrm>
          <a:prstGeom prst="rect">
            <a:avLst/>
          </a:prstGeom>
        </p:spPr>
      </p:pic>
    </p:spTree>
    <p:extLst>
      <p:ext uri="{BB962C8B-B14F-4D97-AF65-F5344CB8AC3E}">
        <p14:creationId xmlns:p14="http://schemas.microsoft.com/office/powerpoint/2010/main" val="12078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07007-D8AB-AEB5-97A0-7656CB7E8CBF}"/>
              </a:ext>
            </a:extLst>
          </p:cNvPr>
          <p:cNvPicPr>
            <a:picLocks noChangeAspect="1"/>
          </p:cNvPicPr>
          <p:nvPr/>
        </p:nvPicPr>
        <p:blipFill>
          <a:blip r:embed="rId2"/>
          <a:stretch>
            <a:fillRect/>
          </a:stretch>
        </p:blipFill>
        <p:spPr>
          <a:xfrm>
            <a:off x="310130" y="191595"/>
            <a:ext cx="17667740" cy="9903810"/>
          </a:xfrm>
          <a:prstGeom prst="rect">
            <a:avLst/>
          </a:prstGeom>
        </p:spPr>
      </p:pic>
    </p:spTree>
    <p:extLst>
      <p:ext uri="{BB962C8B-B14F-4D97-AF65-F5344CB8AC3E}">
        <p14:creationId xmlns:p14="http://schemas.microsoft.com/office/powerpoint/2010/main" val="237500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7333A-3699-D9B3-C9EC-A5334DDAFA82}"/>
              </a:ext>
            </a:extLst>
          </p:cNvPr>
          <p:cNvPicPr>
            <a:picLocks noChangeAspect="1"/>
          </p:cNvPicPr>
          <p:nvPr/>
        </p:nvPicPr>
        <p:blipFill>
          <a:blip r:embed="rId2"/>
          <a:stretch>
            <a:fillRect/>
          </a:stretch>
        </p:blipFill>
        <p:spPr>
          <a:xfrm>
            <a:off x="1137734" y="808868"/>
            <a:ext cx="16012532" cy="8669264"/>
          </a:xfrm>
          <a:prstGeom prst="rect">
            <a:avLst/>
          </a:prstGeom>
        </p:spPr>
      </p:pic>
    </p:spTree>
    <p:extLst>
      <p:ext uri="{BB962C8B-B14F-4D97-AF65-F5344CB8AC3E}">
        <p14:creationId xmlns:p14="http://schemas.microsoft.com/office/powerpoint/2010/main" val="4022457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F828A9B-620B-7BC7-24C8-8E77DE1B3C9B}"/>
              </a:ext>
            </a:extLst>
          </p:cNvPr>
          <p:cNvPicPr>
            <a:picLocks noChangeAspect="1"/>
          </p:cNvPicPr>
          <p:nvPr/>
        </p:nvPicPr>
        <p:blipFill>
          <a:blip r:embed="rId2"/>
          <a:stretch>
            <a:fillRect/>
          </a:stretch>
        </p:blipFill>
        <p:spPr>
          <a:xfrm>
            <a:off x="6121337" y="3538589"/>
            <a:ext cx="10918883" cy="3209822"/>
          </a:xfrm>
          <a:prstGeom prst="rect">
            <a:avLst/>
          </a:prstGeom>
        </p:spPr>
      </p:pic>
    </p:spTree>
    <p:extLst>
      <p:ext uri="{BB962C8B-B14F-4D97-AF65-F5344CB8AC3E}">
        <p14:creationId xmlns:p14="http://schemas.microsoft.com/office/powerpoint/2010/main" val="386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990600" y="3645372"/>
            <a:ext cx="5786939" cy="2793527"/>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2" name="TextBox 22"/>
            <p:cNvSpPr txBox="1"/>
            <p:nvPr/>
          </p:nvSpPr>
          <p:spPr>
            <a:xfrm>
              <a:off x="1428590" y="2400220"/>
              <a:ext cx="2519680" cy="855054"/>
            </a:xfrm>
            <a:prstGeom prst="rect">
              <a:avLst/>
            </a:prstGeom>
          </p:spPr>
          <p:txBody>
            <a:bodyPr wrap="square" lIns="0" tIns="0" rIns="0" bIns="0" rtlCol="0" anchor="t">
              <a:spAutoFit/>
            </a:bodyPr>
            <a:lstStyle/>
            <a:p>
              <a:pPr algn="ctr" defTabSz="1371600">
                <a:lnSpc>
                  <a:spcPts val="7200"/>
                </a:lnSpc>
              </a:pPr>
              <a:r>
                <a:rPr lang="en-US" sz="5400" b="1" dirty="0" err="1">
                  <a:solidFill>
                    <a:srgbClr val="231F20"/>
                  </a:solidFill>
                  <a:latin typeface="Cambria"/>
                </a:rPr>
                <a:t>Quỹ</a:t>
              </a:r>
              <a:r>
                <a:rPr lang="en-US" sz="5400" b="1" dirty="0">
                  <a:solidFill>
                    <a:srgbClr val="231F20"/>
                  </a:solidFill>
                  <a:latin typeface="Cambria"/>
                </a:rPr>
                <a:t> </a:t>
              </a:r>
              <a:r>
                <a:rPr lang="en-US" sz="5400" b="1" dirty="0" err="1">
                  <a:solidFill>
                    <a:srgbClr val="231F20"/>
                  </a:solidFill>
                  <a:latin typeface="Cambria"/>
                </a:rPr>
                <a:t>bảo</a:t>
              </a:r>
              <a:r>
                <a:rPr lang="en-US" sz="5400" b="1" dirty="0">
                  <a:solidFill>
                    <a:srgbClr val="231F20"/>
                  </a:solidFill>
                  <a:latin typeface="Cambria"/>
                </a:rPr>
                <a:t> </a:t>
              </a:r>
              <a:r>
                <a:rPr lang="en-US" sz="5400" b="1" dirty="0" err="1">
                  <a:solidFill>
                    <a:srgbClr val="231F20"/>
                  </a:solidFill>
                  <a:latin typeface="Cambria"/>
                </a:rPr>
                <a:t>tồn</a:t>
              </a:r>
              <a:r>
                <a:rPr lang="en-US" sz="5400" b="1" dirty="0">
                  <a:solidFill>
                    <a:srgbClr val="231F20"/>
                  </a:solidFill>
                  <a:latin typeface="Cambria"/>
                </a:rPr>
                <a:t> </a:t>
              </a:r>
              <a:r>
                <a:rPr lang="en-US" sz="5400" b="1" dirty="0" err="1">
                  <a:solidFill>
                    <a:srgbClr val="231F20"/>
                  </a:solidFill>
                  <a:latin typeface="Cambria"/>
                </a:rPr>
                <a:t>Thiên</a:t>
              </a:r>
              <a:r>
                <a:rPr lang="en-US" sz="5400" b="1" dirty="0">
                  <a:solidFill>
                    <a:srgbClr val="231F20"/>
                  </a:solidFill>
                  <a:latin typeface="Cambria"/>
                </a:rPr>
                <a:t> </a:t>
              </a:r>
              <a:r>
                <a:rPr lang="en-US" sz="5400" b="1" dirty="0" err="1">
                  <a:solidFill>
                    <a:srgbClr val="231F20"/>
                  </a:solidFill>
                  <a:latin typeface="Cambria"/>
                </a:rPr>
                <a:t>nhiên</a:t>
              </a:r>
              <a:endParaRPr lang="en-US" sz="5400" b="1" dirty="0">
                <a:solidFill>
                  <a:srgbClr val="231F20"/>
                </a:solidFill>
                <a:latin typeface="Cambria"/>
              </a:endParaRPr>
            </a:p>
          </p:txBody>
        </p:sp>
      </p:grpSp>
      <p:sp>
        <p:nvSpPr>
          <p:cNvPr id="23" name="TextBox 23"/>
          <p:cNvSpPr txBox="1"/>
          <p:nvPr/>
        </p:nvSpPr>
        <p:spPr>
          <a:xfrm>
            <a:off x="7800540" y="4001253"/>
            <a:ext cx="8430060" cy="2492990"/>
          </a:xfrm>
          <a:prstGeom prst="rect">
            <a:avLst/>
          </a:prstGeom>
        </p:spPr>
        <p:txBody>
          <a:bodyPr wrap="square" lIns="0" tIns="0" rIns="0" bIns="0" rtlCol="0" anchor="t">
            <a:spAutoFit/>
          </a:bodyPr>
          <a:lstStyle/>
          <a:p>
            <a:pPr algn="just" defTabSz="1371600"/>
            <a:r>
              <a:rPr lang="en-US" sz="5400" dirty="0" err="1">
                <a:solidFill>
                  <a:srgbClr val="231F20"/>
                </a:solidFill>
                <a:latin typeface="Cambria"/>
              </a:rPr>
              <a:t>Tổ</a:t>
            </a:r>
            <a:r>
              <a:rPr lang="en-US" sz="5400" dirty="0">
                <a:solidFill>
                  <a:srgbClr val="231F20"/>
                </a:solidFill>
                <a:latin typeface="Cambria"/>
              </a:rPr>
              <a:t> </a:t>
            </a:r>
            <a:r>
              <a:rPr lang="en-US" sz="5400" dirty="0" err="1">
                <a:solidFill>
                  <a:srgbClr val="231F20"/>
                </a:solidFill>
                <a:latin typeface="Cambria"/>
              </a:rPr>
              <a:t>chức</a:t>
            </a:r>
            <a:r>
              <a:rPr lang="en-US" sz="5400" dirty="0">
                <a:solidFill>
                  <a:srgbClr val="231F20"/>
                </a:solidFill>
                <a:latin typeface="Cambria"/>
              </a:rPr>
              <a:t> phi </a:t>
            </a:r>
            <a:r>
              <a:rPr lang="en-US" sz="5400" dirty="0" err="1">
                <a:solidFill>
                  <a:srgbClr val="231F20"/>
                </a:solidFill>
                <a:latin typeface="Cambria"/>
              </a:rPr>
              <a:t>chính</a:t>
            </a:r>
            <a:r>
              <a:rPr lang="en-US" sz="5400" dirty="0">
                <a:solidFill>
                  <a:srgbClr val="231F20"/>
                </a:solidFill>
                <a:latin typeface="Cambria"/>
              </a:rPr>
              <a:t> </a:t>
            </a:r>
            <a:r>
              <a:rPr lang="en-US" sz="5400" dirty="0" err="1">
                <a:solidFill>
                  <a:srgbClr val="231F20"/>
                </a:solidFill>
                <a:latin typeface="Cambria"/>
              </a:rPr>
              <a:t>phủ</a:t>
            </a:r>
            <a:r>
              <a:rPr lang="en-US" sz="5400" dirty="0">
                <a:solidFill>
                  <a:srgbClr val="231F20"/>
                </a:solidFill>
                <a:latin typeface="Cambria"/>
              </a:rPr>
              <a:t> </a:t>
            </a:r>
            <a:r>
              <a:rPr lang="en-US" sz="5400" dirty="0" err="1">
                <a:solidFill>
                  <a:srgbClr val="231F20"/>
                </a:solidFill>
                <a:latin typeface="Cambria"/>
              </a:rPr>
              <a:t>lớn</a:t>
            </a:r>
            <a:r>
              <a:rPr lang="en-US" sz="5400" dirty="0">
                <a:solidFill>
                  <a:srgbClr val="231F20"/>
                </a:solidFill>
                <a:latin typeface="Cambria"/>
              </a:rPr>
              <a:t> </a:t>
            </a:r>
            <a:r>
              <a:rPr lang="en-US" sz="5400" dirty="0" err="1">
                <a:solidFill>
                  <a:srgbClr val="231F20"/>
                </a:solidFill>
                <a:latin typeface="Cambria"/>
              </a:rPr>
              <a:t>nhất</a:t>
            </a:r>
            <a:r>
              <a:rPr lang="en-US" sz="5400" dirty="0">
                <a:solidFill>
                  <a:srgbClr val="231F20"/>
                </a:solidFill>
                <a:latin typeface="Cambria"/>
              </a:rPr>
              <a:t> </a:t>
            </a:r>
            <a:r>
              <a:rPr lang="en-US" sz="5400" dirty="0" err="1">
                <a:solidFill>
                  <a:srgbClr val="231F20"/>
                </a:solidFill>
                <a:latin typeface="Cambria"/>
              </a:rPr>
              <a:t>thế</a:t>
            </a:r>
            <a:r>
              <a:rPr lang="en-US" sz="5400" dirty="0">
                <a:solidFill>
                  <a:srgbClr val="231F20"/>
                </a:solidFill>
                <a:latin typeface="Cambria"/>
              </a:rPr>
              <a:t> </a:t>
            </a:r>
            <a:r>
              <a:rPr lang="en-US" sz="5400" dirty="0" err="1">
                <a:solidFill>
                  <a:srgbClr val="231F20"/>
                </a:solidFill>
                <a:latin typeface="Cambria"/>
              </a:rPr>
              <a:t>giới</a:t>
            </a:r>
            <a:r>
              <a:rPr lang="en-US" sz="5400" dirty="0">
                <a:solidFill>
                  <a:srgbClr val="231F20"/>
                </a:solidFill>
                <a:latin typeface="Cambria"/>
              </a:rPr>
              <a:t> </a:t>
            </a:r>
            <a:r>
              <a:rPr lang="en-US" sz="5400" dirty="0" err="1">
                <a:solidFill>
                  <a:srgbClr val="231F20"/>
                </a:solidFill>
                <a:latin typeface="Cambria"/>
              </a:rPr>
              <a:t>về</a:t>
            </a:r>
            <a:r>
              <a:rPr lang="en-US" sz="5400" dirty="0">
                <a:solidFill>
                  <a:srgbClr val="231F20"/>
                </a:solidFill>
                <a:latin typeface="Cambria"/>
              </a:rPr>
              <a:t> </a:t>
            </a:r>
            <a:r>
              <a:rPr lang="en-US" sz="5400" dirty="0" err="1">
                <a:solidFill>
                  <a:srgbClr val="231F20"/>
                </a:solidFill>
                <a:latin typeface="Cambria"/>
              </a:rPr>
              <a:t>bảo</a:t>
            </a:r>
            <a:r>
              <a:rPr lang="en-US" sz="5400" dirty="0">
                <a:solidFill>
                  <a:srgbClr val="231F20"/>
                </a:solidFill>
                <a:latin typeface="Cambria"/>
              </a:rPr>
              <a:t> </a:t>
            </a:r>
            <a:r>
              <a:rPr lang="en-US" sz="5400" dirty="0" err="1">
                <a:solidFill>
                  <a:srgbClr val="231F20"/>
                </a:solidFill>
                <a:latin typeface="Cambria"/>
              </a:rPr>
              <a:t>tồn</a:t>
            </a:r>
            <a:r>
              <a:rPr lang="en-US" sz="5400" dirty="0">
                <a:solidFill>
                  <a:srgbClr val="231F20"/>
                </a:solidFill>
                <a:latin typeface="Cambria"/>
              </a:rPr>
              <a:t> </a:t>
            </a:r>
            <a:r>
              <a:rPr lang="en-US" sz="5400" dirty="0" err="1">
                <a:solidFill>
                  <a:srgbClr val="231F20"/>
                </a:solidFill>
                <a:latin typeface="Cambria"/>
              </a:rPr>
              <a:t>thiên</a:t>
            </a:r>
            <a:r>
              <a:rPr lang="en-US" sz="5400" dirty="0">
                <a:solidFill>
                  <a:srgbClr val="231F20"/>
                </a:solidFill>
                <a:latin typeface="Cambria"/>
              </a:rPr>
              <a:t> </a:t>
            </a:r>
            <a:r>
              <a:rPr lang="en-US" sz="5400" dirty="0" err="1">
                <a:solidFill>
                  <a:srgbClr val="231F20"/>
                </a:solidFill>
                <a:latin typeface="Cambria"/>
              </a:rPr>
              <a:t>nhiên</a:t>
            </a:r>
            <a:r>
              <a:rPr lang="en-US" sz="54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5422070" y="1100243"/>
            <a:ext cx="7443861" cy="2185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92" b="-143131"/>
            </a:stretch>
          </a:blipFill>
        </p:spPr>
        <p:txBody>
          <a:bodyPr/>
          <a:lstStyle/>
          <a:p>
            <a:endParaRPr lang="en-US"/>
          </a:p>
        </p:txBody>
      </p:sp>
      <p:sp>
        <p:nvSpPr>
          <p:cNvPr id="3" name="Freeform 3"/>
          <p:cNvSpPr/>
          <p:nvPr/>
        </p:nvSpPr>
        <p:spPr>
          <a:xfrm flipH="1">
            <a:off x="10024218" y="-6415392"/>
            <a:ext cx="14470164" cy="15255850"/>
          </a:xfrm>
          <a:custGeom>
            <a:avLst/>
            <a:gdLst/>
            <a:ahLst/>
            <a:cxnLst/>
            <a:rect l="l" t="t" r="r" b="b"/>
            <a:pathLst>
              <a:path w="14470164" h="15255850">
                <a:moveTo>
                  <a:pt x="14470164" y="0"/>
                </a:moveTo>
                <a:lnTo>
                  <a:pt x="0" y="0"/>
                </a:lnTo>
                <a:lnTo>
                  <a:pt x="0" y="15255850"/>
                </a:lnTo>
                <a:lnTo>
                  <a:pt x="14470164" y="15255850"/>
                </a:lnTo>
                <a:lnTo>
                  <a:pt x="14470164" y="0"/>
                </a:lnTo>
                <a:close/>
              </a:path>
            </a:pathLst>
          </a:custGeom>
          <a:blipFill>
            <a:blip r:embed="rId3"/>
            <a:stretch>
              <a:fillRect b="-23448"/>
            </a:stretch>
          </a:blipFill>
        </p:spPr>
        <p:txBody>
          <a:bodyPr/>
          <a:lstStyle/>
          <a:p>
            <a:endParaRPr lang="en-US"/>
          </a:p>
        </p:txBody>
      </p:sp>
      <p:sp>
        <p:nvSpPr>
          <p:cNvPr id="4" name="Freeform 4"/>
          <p:cNvSpPr/>
          <p:nvPr/>
        </p:nvSpPr>
        <p:spPr>
          <a:xfrm flipH="1">
            <a:off x="-1927623" y="2491578"/>
            <a:ext cx="8588675" cy="5838924"/>
          </a:xfrm>
          <a:custGeom>
            <a:avLst/>
            <a:gdLst/>
            <a:ahLst/>
            <a:cxnLst/>
            <a:rect l="l" t="t" r="r" b="b"/>
            <a:pathLst>
              <a:path w="8588675" h="5838924">
                <a:moveTo>
                  <a:pt x="8588674" y="0"/>
                </a:moveTo>
                <a:lnTo>
                  <a:pt x="0" y="0"/>
                </a:lnTo>
                <a:lnTo>
                  <a:pt x="0" y="5838924"/>
                </a:lnTo>
                <a:lnTo>
                  <a:pt x="8588674" y="5838924"/>
                </a:lnTo>
                <a:lnTo>
                  <a:pt x="8588674" y="0"/>
                </a:lnTo>
                <a:close/>
              </a:path>
            </a:pathLst>
          </a:custGeom>
          <a:blipFill>
            <a:blip r:embed="rId4"/>
            <a:stretch>
              <a:fillRect r="-10994"/>
            </a:stretch>
          </a:blipFill>
        </p:spPr>
        <p:txBody>
          <a:bodyPr/>
          <a:lstStyle/>
          <a:p>
            <a:endParaRPr lang="en-US"/>
          </a:p>
        </p:txBody>
      </p:sp>
      <p:sp>
        <p:nvSpPr>
          <p:cNvPr id="5" name="Freeform 5"/>
          <p:cNvSpPr/>
          <p:nvPr/>
        </p:nvSpPr>
        <p:spPr>
          <a:xfrm>
            <a:off x="-7581590" y="280209"/>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5"/>
            <a:stretch>
              <a:fillRect/>
            </a:stretch>
          </a:blipFill>
        </p:spPr>
        <p:txBody>
          <a:bodyPr/>
          <a:lstStyle/>
          <a:p>
            <a:endParaRPr lang="en-US"/>
          </a:p>
        </p:txBody>
      </p:sp>
      <p:sp>
        <p:nvSpPr>
          <p:cNvPr id="6" name="Freeform 6"/>
          <p:cNvSpPr/>
          <p:nvPr/>
        </p:nvSpPr>
        <p:spPr>
          <a:xfrm>
            <a:off x="14600649" y="-2187297"/>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3489269" y="7084566"/>
            <a:ext cx="23032943" cy="4347468"/>
          </a:xfrm>
          <a:custGeom>
            <a:avLst/>
            <a:gdLst/>
            <a:ahLst/>
            <a:cxnLst/>
            <a:rect l="l" t="t" r="r" b="b"/>
            <a:pathLst>
              <a:path w="23032943" h="4347468">
                <a:moveTo>
                  <a:pt x="23032943" y="0"/>
                </a:moveTo>
                <a:lnTo>
                  <a:pt x="0" y="0"/>
                </a:lnTo>
                <a:lnTo>
                  <a:pt x="0" y="4347468"/>
                </a:lnTo>
                <a:lnTo>
                  <a:pt x="23032943" y="4347468"/>
                </a:lnTo>
                <a:lnTo>
                  <a:pt x="23032943" y="0"/>
                </a:lnTo>
                <a:close/>
              </a:path>
            </a:pathLst>
          </a:custGeom>
          <a:blipFill>
            <a:blip r:embed="rId6"/>
            <a:stretch>
              <a:fillRect/>
            </a:stretch>
          </a:blipFill>
        </p:spPr>
        <p:txBody>
          <a:bodyPr/>
          <a:lstStyle/>
          <a:p>
            <a:endParaRPr lang="en-US"/>
          </a:p>
        </p:txBody>
      </p:sp>
      <p:sp>
        <p:nvSpPr>
          <p:cNvPr id="8" name="Freeform 8"/>
          <p:cNvSpPr/>
          <p:nvPr/>
        </p:nvSpPr>
        <p:spPr>
          <a:xfrm>
            <a:off x="-3802051" y="8097834"/>
            <a:ext cx="23032943" cy="4347468"/>
          </a:xfrm>
          <a:custGeom>
            <a:avLst/>
            <a:gdLst/>
            <a:ahLst/>
            <a:cxnLst/>
            <a:rect l="l" t="t" r="r" b="b"/>
            <a:pathLst>
              <a:path w="23032943" h="4347468">
                <a:moveTo>
                  <a:pt x="0" y="0"/>
                </a:moveTo>
                <a:lnTo>
                  <a:pt x="23032942" y="0"/>
                </a:lnTo>
                <a:lnTo>
                  <a:pt x="23032942" y="4347468"/>
                </a:lnTo>
                <a:lnTo>
                  <a:pt x="0" y="4347468"/>
                </a:lnTo>
                <a:lnTo>
                  <a:pt x="0" y="0"/>
                </a:lnTo>
                <a:close/>
              </a:path>
            </a:pathLst>
          </a:custGeom>
          <a:blipFill>
            <a:blip r:embed="rId6"/>
            <a:stretch>
              <a:fillRect/>
            </a:stretch>
          </a:blipFill>
        </p:spPr>
        <p:txBody>
          <a:bodyPr/>
          <a:lstStyle/>
          <a:p>
            <a:endParaRPr lang="en-US"/>
          </a:p>
        </p:txBody>
      </p:sp>
      <p:sp>
        <p:nvSpPr>
          <p:cNvPr id="9" name="Freeform 9"/>
          <p:cNvSpPr/>
          <p:nvPr/>
        </p:nvSpPr>
        <p:spPr>
          <a:xfrm>
            <a:off x="9253048" y="4956166"/>
            <a:ext cx="9034952" cy="4743350"/>
          </a:xfrm>
          <a:custGeom>
            <a:avLst/>
            <a:gdLst/>
            <a:ahLst/>
            <a:cxnLst/>
            <a:rect l="l" t="t" r="r" b="b"/>
            <a:pathLst>
              <a:path w="9034952" h="4743350">
                <a:moveTo>
                  <a:pt x="0" y="0"/>
                </a:moveTo>
                <a:lnTo>
                  <a:pt x="9034952" y="0"/>
                </a:lnTo>
                <a:lnTo>
                  <a:pt x="9034952" y="4743350"/>
                </a:lnTo>
                <a:lnTo>
                  <a:pt x="0" y="474335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105028" y="4215702"/>
            <a:ext cx="4495419" cy="8229600"/>
          </a:xfrm>
          <a:custGeom>
            <a:avLst/>
            <a:gdLst/>
            <a:ahLst/>
            <a:cxnLst/>
            <a:rect l="l" t="t" r="r" b="b"/>
            <a:pathLst>
              <a:path w="4495419" h="8229600">
                <a:moveTo>
                  <a:pt x="0" y="0"/>
                </a:moveTo>
                <a:lnTo>
                  <a:pt x="4495419" y="0"/>
                </a:lnTo>
                <a:lnTo>
                  <a:pt x="4495419" y="8229600"/>
                </a:lnTo>
                <a:lnTo>
                  <a:pt x="0" y="8229600"/>
                </a:lnTo>
                <a:lnTo>
                  <a:pt x="0" y="0"/>
                </a:lnTo>
                <a:close/>
              </a:path>
            </a:pathLst>
          </a:custGeom>
          <a:blipFill>
            <a:blip r:embed="rId8"/>
            <a:stretch>
              <a:fillRect/>
            </a:stretch>
          </a:blipFill>
        </p:spPr>
        <p:txBody>
          <a:bodyPr/>
          <a:lstStyle/>
          <a:p>
            <a:endParaRPr lang="en-US"/>
          </a:p>
        </p:txBody>
      </p:sp>
      <p:sp>
        <p:nvSpPr>
          <p:cNvPr id="11" name="Freeform 11"/>
          <p:cNvSpPr/>
          <p:nvPr/>
        </p:nvSpPr>
        <p:spPr>
          <a:xfrm flipH="1">
            <a:off x="4406097" y="5143500"/>
            <a:ext cx="4737903" cy="5323487"/>
          </a:xfrm>
          <a:custGeom>
            <a:avLst/>
            <a:gdLst/>
            <a:ahLst/>
            <a:cxnLst/>
            <a:rect l="l" t="t" r="r" b="b"/>
            <a:pathLst>
              <a:path w="4737903" h="5323487">
                <a:moveTo>
                  <a:pt x="4737903" y="0"/>
                </a:moveTo>
                <a:lnTo>
                  <a:pt x="0" y="0"/>
                </a:lnTo>
                <a:lnTo>
                  <a:pt x="0" y="5323487"/>
                </a:lnTo>
                <a:lnTo>
                  <a:pt x="4737903" y="5323487"/>
                </a:lnTo>
                <a:lnTo>
                  <a:pt x="4737903" y="0"/>
                </a:lnTo>
                <a:close/>
              </a:path>
            </a:pathLst>
          </a:custGeom>
          <a:blipFill>
            <a:blip r:embed="rId9"/>
            <a:stretch>
              <a:fillRect/>
            </a:stretch>
          </a:blipFill>
        </p:spPr>
        <p:txBody>
          <a:bodyPr/>
          <a:lstStyle/>
          <a:p>
            <a:endParaRPr lang="en-US"/>
          </a:p>
        </p:txBody>
      </p:sp>
      <p:sp>
        <p:nvSpPr>
          <p:cNvPr id="12" name="Freeform 12"/>
          <p:cNvSpPr/>
          <p:nvPr/>
        </p:nvSpPr>
        <p:spPr>
          <a:xfrm>
            <a:off x="1595530" y="1259302"/>
            <a:ext cx="924780" cy="924780"/>
          </a:xfrm>
          <a:custGeom>
            <a:avLst/>
            <a:gdLst/>
            <a:ahLst/>
            <a:cxnLst/>
            <a:rect l="l" t="t" r="r" b="b"/>
            <a:pathLst>
              <a:path w="924780" h="924780">
                <a:moveTo>
                  <a:pt x="0" y="0"/>
                </a:moveTo>
                <a:lnTo>
                  <a:pt x="924780" y="0"/>
                </a:lnTo>
                <a:lnTo>
                  <a:pt x="924780" y="924781"/>
                </a:lnTo>
                <a:lnTo>
                  <a:pt x="0" y="9247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flipH="1">
            <a:off x="8214534" y="4497952"/>
            <a:ext cx="1201623" cy="913088"/>
          </a:xfrm>
          <a:custGeom>
            <a:avLst/>
            <a:gdLst/>
            <a:ahLst/>
            <a:cxnLst/>
            <a:rect l="l" t="t" r="r" b="b"/>
            <a:pathLst>
              <a:path w="1201623" h="913088">
                <a:moveTo>
                  <a:pt x="1201623" y="0"/>
                </a:moveTo>
                <a:lnTo>
                  <a:pt x="0" y="0"/>
                </a:lnTo>
                <a:lnTo>
                  <a:pt x="0" y="913088"/>
                </a:lnTo>
                <a:lnTo>
                  <a:pt x="1201623" y="913088"/>
                </a:lnTo>
                <a:lnTo>
                  <a:pt x="1201623" y="0"/>
                </a:lnTo>
                <a:close/>
              </a:path>
            </a:pathLst>
          </a:custGeom>
          <a:blipFill>
            <a:blip r:embed="rId12"/>
            <a:stretch>
              <a:fillRect/>
            </a:stretch>
          </a:blipFill>
        </p:spPr>
        <p:txBody>
          <a:bodyPr/>
          <a:lstStyle/>
          <a:p>
            <a:endParaRPr lang="en-US"/>
          </a:p>
        </p:txBody>
      </p:sp>
      <p:pic>
        <p:nvPicPr>
          <p:cNvPr id="19" name="Picture 18" descr="A close up of a text&#10;&#10;Description automatically generated">
            <a:extLst>
              <a:ext uri="{FF2B5EF4-FFF2-40B4-BE49-F238E27FC236}">
                <a16:creationId xmlns:a16="http://schemas.microsoft.com/office/drawing/2014/main" id="{BCB021B4-F027-279C-16ED-700F072EC7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5400" y="571500"/>
            <a:ext cx="14329919" cy="49897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584960" y="3645373"/>
            <a:ext cx="5669280" cy="2020478"/>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22" name="TextBox 22"/>
            <p:cNvSpPr txBox="1"/>
            <p:nvPr/>
          </p:nvSpPr>
          <p:spPr>
            <a:xfrm>
              <a:off x="1477219" y="2573765"/>
              <a:ext cx="2519680" cy="615553"/>
            </a:xfrm>
            <a:prstGeom prst="rect">
              <a:avLst/>
            </a:prstGeom>
          </p:spPr>
          <p:txBody>
            <a:bodyPr wrap="square" lIns="0" tIns="0" rIns="0" bIns="0" rtlCol="0" anchor="t">
              <a:spAutoFit/>
            </a:bodyPr>
            <a:lstStyle/>
            <a:p>
              <a:pPr algn="just" defTabSz="1371600">
                <a:lnSpc>
                  <a:spcPts val="7200"/>
                </a:lnSpc>
                <a:defRPr/>
              </a:pPr>
              <a:r>
                <a:rPr lang="en-US" sz="6000" b="1" dirty="0" err="1">
                  <a:solidFill>
                    <a:srgbClr val="231F20"/>
                  </a:solidFill>
                  <a:latin typeface="Cambria"/>
                </a:rPr>
                <a:t>Các-bô-níc</a:t>
              </a:r>
              <a:endParaRPr lang="en-US" sz="6000" b="1" dirty="0">
                <a:solidFill>
                  <a:srgbClr val="231F20"/>
                </a:solidFill>
                <a:latin typeface="Cambria"/>
              </a:endParaRPr>
            </a:p>
          </p:txBody>
        </p:sp>
      </p:grpSp>
      <p:sp>
        <p:nvSpPr>
          <p:cNvPr id="23" name="TextBox 23"/>
          <p:cNvSpPr txBox="1"/>
          <p:nvPr/>
        </p:nvSpPr>
        <p:spPr>
          <a:xfrm>
            <a:off x="7800540" y="4001254"/>
            <a:ext cx="8430060" cy="2492990"/>
          </a:xfrm>
          <a:prstGeom prst="rect">
            <a:avLst/>
          </a:prstGeom>
        </p:spPr>
        <p:txBody>
          <a:bodyPr wrap="square" lIns="0" tIns="0" rIns="0" bIns="0" rtlCol="0" anchor="t">
            <a:spAutoFit/>
          </a:bodyPr>
          <a:lstStyle/>
          <a:p>
            <a:pPr algn="just" defTabSz="1371600"/>
            <a:r>
              <a:rPr lang="en-US" sz="5400" dirty="0" err="1">
                <a:solidFill>
                  <a:srgbClr val="231F20"/>
                </a:solidFill>
                <a:latin typeface="Cambria"/>
              </a:rPr>
              <a:t>Chất</a:t>
            </a:r>
            <a:r>
              <a:rPr lang="en-US" sz="5400" dirty="0">
                <a:solidFill>
                  <a:srgbClr val="231F20"/>
                </a:solidFill>
                <a:latin typeface="Cambria"/>
              </a:rPr>
              <a:t> </a:t>
            </a:r>
            <a:r>
              <a:rPr lang="en-US" sz="5400" dirty="0" err="1">
                <a:solidFill>
                  <a:srgbClr val="231F20"/>
                </a:solidFill>
                <a:latin typeface="Cambria"/>
              </a:rPr>
              <a:t>khí</a:t>
            </a:r>
            <a:r>
              <a:rPr lang="en-US" sz="5400" dirty="0">
                <a:solidFill>
                  <a:srgbClr val="231F20"/>
                </a:solidFill>
                <a:latin typeface="Cambria"/>
              </a:rPr>
              <a:t> </a:t>
            </a:r>
            <a:r>
              <a:rPr lang="en-US" sz="5400" dirty="0" err="1">
                <a:solidFill>
                  <a:srgbClr val="231F20"/>
                </a:solidFill>
                <a:latin typeface="Cambria"/>
              </a:rPr>
              <a:t>dễ</a:t>
            </a:r>
            <a:r>
              <a:rPr lang="en-US" sz="5400" dirty="0">
                <a:solidFill>
                  <a:srgbClr val="231F20"/>
                </a:solidFill>
                <a:latin typeface="Cambria"/>
              </a:rPr>
              <a:t> </a:t>
            </a:r>
            <a:r>
              <a:rPr lang="en-US" sz="5400" dirty="0" err="1">
                <a:solidFill>
                  <a:srgbClr val="231F20"/>
                </a:solidFill>
                <a:latin typeface="Cambria"/>
              </a:rPr>
              <a:t>hoá</a:t>
            </a:r>
            <a:r>
              <a:rPr lang="en-US" sz="5400" dirty="0">
                <a:solidFill>
                  <a:srgbClr val="231F20"/>
                </a:solidFill>
                <a:latin typeface="Cambria"/>
              </a:rPr>
              <a:t> </a:t>
            </a:r>
            <a:r>
              <a:rPr lang="en-US" sz="5400" dirty="0" err="1">
                <a:solidFill>
                  <a:srgbClr val="231F20"/>
                </a:solidFill>
                <a:latin typeface="Cambria"/>
              </a:rPr>
              <a:t>lỏng</a:t>
            </a:r>
            <a:r>
              <a:rPr lang="en-US" sz="5400" dirty="0">
                <a:solidFill>
                  <a:srgbClr val="231F20"/>
                </a:solidFill>
                <a:latin typeface="Cambria"/>
              </a:rPr>
              <a:t>, </a:t>
            </a:r>
            <a:r>
              <a:rPr lang="en-US" sz="5400" dirty="0" err="1">
                <a:solidFill>
                  <a:srgbClr val="231F20"/>
                </a:solidFill>
                <a:latin typeface="Cambria"/>
              </a:rPr>
              <a:t>không</a:t>
            </a:r>
            <a:r>
              <a:rPr lang="en-US" sz="5400" dirty="0">
                <a:solidFill>
                  <a:srgbClr val="231F20"/>
                </a:solidFill>
                <a:latin typeface="Cambria"/>
              </a:rPr>
              <a:t> </a:t>
            </a:r>
            <a:r>
              <a:rPr lang="en-US" sz="5400" dirty="0" err="1">
                <a:solidFill>
                  <a:srgbClr val="231F20"/>
                </a:solidFill>
                <a:latin typeface="Cambria"/>
              </a:rPr>
              <a:t>màu</a:t>
            </a:r>
            <a:r>
              <a:rPr lang="en-US" sz="5400" dirty="0">
                <a:solidFill>
                  <a:srgbClr val="231F20"/>
                </a:solidFill>
                <a:latin typeface="Cambria"/>
              </a:rPr>
              <a:t>, </a:t>
            </a:r>
            <a:r>
              <a:rPr lang="en-US" sz="5400" dirty="0" err="1">
                <a:solidFill>
                  <a:srgbClr val="231F20"/>
                </a:solidFill>
                <a:latin typeface="Cambria"/>
              </a:rPr>
              <a:t>có</a:t>
            </a:r>
            <a:r>
              <a:rPr lang="en-US" sz="5400" dirty="0">
                <a:solidFill>
                  <a:srgbClr val="231F20"/>
                </a:solidFill>
                <a:latin typeface="Cambria"/>
              </a:rPr>
              <a:t> </a:t>
            </a:r>
            <a:r>
              <a:rPr lang="en-US" sz="5400" dirty="0" err="1">
                <a:solidFill>
                  <a:srgbClr val="231F20"/>
                </a:solidFill>
                <a:latin typeface="Cambria"/>
              </a:rPr>
              <a:t>thể</a:t>
            </a:r>
            <a:r>
              <a:rPr lang="en-US" sz="5400" dirty="0">
                <a:solidFill>
                  <a:srgbClr val="231F20"/>
                </a:solidFill>
                <a:latin typeface="Cambria"/>
              </a:rPr>
              <a:t> </a:t>
            </a:r>
            <a:r>
              <a:rPr lang="en-US" sz="5400" dirty="0" err="1">
                <a:solidFill>
                  <a:srgbClr val="231F20"/>
                </a:solidFill>
                <a:latin typeface="Cambria"/>
              </a:rPr>
              <a:t>gây</a:t>
            </a:r>
            <a:r>
              <a:rPr lang="en-US" sz="5400" dirty="0">
                <a:solidFill>
                  <a:srgbClr val="231F20"/>
                </a:solidFill>
                <a:latin typeface="Cambria"/>
              </a:rPr>
              <a:t> </a:t>
            </a:r>
            <a:r>
              <a:rPr lang="en-US" sz="5400" dirty="0" err="1">
                <a:solidFill>
                  <a:srgbClr val="231F20"/>
                </a:solidFill>
                <a:latin typeface="Cambria"/>
              </a:rPr>
              <a:t>ngạt</a:t>
            </a:r>
            <a:r>
              <a:rPr lang="en-US" sz="5400" dirty="0">
                <a:solidFill>
                  <a:srgbClr val="231F20"/>
                </a:solidFill>
                <a:latin typeface="Cambria"/>
              </a:rPr>
              <a:t> </a:t>
            </a:r>
            <a:r>
              <a:rPr lang="en-US" sz="5400" dirty="0" err="1">
                <a:solidFill>
                  <a:srgbClr val="231F20"/>
                </a:solidFill>
                <a:latin typeface="Cambria"/>
              </a:rPr>
              <a:t>thở</a:t>
            </a:r>
            <a:r>
              <a:rPr lang="en-US" sz="5400" dirty="0">
                <a:solidFill>
                  <a:srgbClr val="231F20"/>
                </a:solidFill>
                <a:latin typeface="Cambria"/>
              </a:rPr>
              <a:t> ở </a:t>
            </a:r>
            <a:r>
              <a:rPr lang="en-US" sz="5400" dirty="0" err="1">
                <a:solidFill>
                  <a:srgbClr val="231F20"/>
                </a:solidFill>
                <a:latin typeface="Cambria"/>
              </a:rPr>
              <a:t>nồng</a:t>
            </a:r>
            <a:r>
              <a:rPr lang="en-US" sz="5400" dirty="0">
                <a:solidFill>
                  <a:srgbClr val="231F20"/>
                </a:solidFill>
                <a:latin typeface="Cambria"/>
              </a:rPr>
              <a:t> </a:t>
            </a:r>
            <a:r>
              <a:rPr lang="en-US" sz="5400" dirty="0" err="1">
                <a:solidFill>
                  <a:srgbClr val="231F20"/>
                </a:solidFill>
                <a:latin typeface="Cambria"/>
              </a:rPr>
              <a:t>độ</a:t>
            </a:r>
            <a:r>
              <a:rPr lang="en-US" sz="5400" dirty="0">
                <a:solidFill>
                  <a:srgbClr val="231F20"/>
                </a:solidFill>
                <a:latin typeface="Cambria"/>
              </a:rPr>
              <a:t> </a:t>
            </a:r>
            <a:r>
              <a:rPr lang="en-US" sz="5400" dirty="0" err="1">
                <a:solidFill>
                  <a:srgbClr val="231F20"/>
                </a:solidFill>
                <a:latin typeface="Cambria"/>
              </a:rPr>
              <a:t>cao</a:t>
            </a:r>
            <a:r>
              <a:rPr lang="en-US" sz="54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5422070" y="1100243"/>
            <a:ext cx="7443861" cy="2185605"/>
          </a:xfrm>
          <a:prstGeom prst="rect">
            <a:avLst/>
          </a:prstGeom>
        </p:spPr>
      </p:pic>
    </p:spTree>
    <p:extLst>
      <p:ext uri="{BB962C8B-B14F-4D97-AF65-F5344CB8AC3E}">
        <p14:creationId xmlns:p14="http://schemas.microsoft.com/office/powerpoint/2010/main" val="6604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521402" y="1259261"/>
            <a:ext cx="14004598" cy="1477328"/>
          </a:xfrm>
          <a:prstGeom prst="rect">
            <a:avLst/>
          </a:prstGeom>
        </p:spPr>
        <p:txBody>
          <a:bodyPr wrap="square" lIns="0" tIns="0" rIns="0" bIns="0" rtlCol="0" anchor="t">
            <a:spAutoFit/>
          </a:bodyPr>
          <a:lstStyle/>
          <a:p>
            <a:pPr algn="just" defTabSz="1371600"/>
            <a:r>
              <a:rPr lang="vi-VN" sz="4800" b="1" dirty="0">
                <a:solidFill>
                  <a:srgbClr val="231F20"/>
                </a:solidFill>
                <a:latin typeface="Cambria"/>
              </a:rPr>
              <a:t>Sự kiện Giờ Trái Đất được Quỹ Quốc tế Bảo tồn Thiên nhiên tổ chức hằng năm nhằm mục đích gì?</a:t>
            </a:r>
            <a:endParaRPr lang="en-US" sz="48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841978" y="1060442"/>
            <a:ext cx="2679425" cy="1993565"/>
          </a:xfrm>
          <a:prstGeom prst="rect">
            <a:avLst/>
          </a:prstGeom>
        </p:spPr>
      </p:pic>
      <p:grpSp>
        <p:nvGrpSpPr>
          <p:cNvPr id="4" name="Nhóm 3">
            <a:extLst>
              <a:ext uri="{FF2B5EF4-FFF2-40B4-BE49-F238E27FC236}">
                <a16:creationId xmlns:a16="http://schemas.microsoft.com/office/drawing/2014/main" id="{8751D2D0-5DED-9064-45B7-C2B12B98A14A}"/>
              </a:ext>
            </a:extLst>
          </p:cNvPr>
          <p:cNvGrpSpPr/>
          <p:nvPr/>
        </p:nvGrpSpPr>
        <p:grpSpPr>
          <a:xfrm>
            <a:off x="967742" y="3483819"/>
            <a:ext cx="16315962" cy="4669581"/>
            <a:chOff x="685801" y="4821906"/>
            <a:chExt cx="10877308" cy="1350294"/>
          </a:xfrm>
        </p:grpSpPr>
        <p:sp>
          <p:nvSpPr>
            <p:cNvPr id="5" name="Freeform 21">
              <a:extLst>
                <a:ext uri="{FF2B5EF4-FFF2-40B4-BE49-F238E27FC236}">
                  <a16:creationId xmlns:a16="http://schemas.microsoft.com/office/drawing/2014/main" id="{005DFE3A-1632-13C5-6D9E-4382A647A738}"/>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BD9B7CB7-2796-EF8B-4DCA-8ECED3CA4523}"/>
                </a:ext>
              </a:extLst>
            </p:cNvPr>
            <p:cNvSpPr txBox="1"/>
            <p:nvPr/>
          </p:nvSpPr>
          <p:spPr>
            <a:xfrm>
              <a:off x="847321" y="4969214"/>
              <a:ext cx="10552200" cy="961191"/>
            </a:xfrm>
            <a:prstGeom prst="rect">
              <a:avLst/>
            </a:prstGeom>
          </p:spPr>
          <p:txBody>
            <a:bodyPr wrap="square" lIns="0" tIns="0" rIns="0" bIns="0" rtlCol="0" anchor="t">
              <a:spAutoFit/>
            </a:bodyPr>
            <a:lstStyle/>
            <a:p>
              <a:pPr algn="just" defTabSz="1371600">
                <a:spcBef>
                  <a:spcPct val="0"/>
                </a:spcBef>
              </a:pPr>
              <a:r>
                <a:rPr lang="en-US" sz="7200" dirty="0">
                  <a:solidFill>
                    <a:srgbClr val="000000"/>
                  </a:solidFill>
                  <a:latin typeface="Cambria"/>
                </a:rPr>
                <a:t>   </a:t>
              </a:r>
              <a:r>
                <a:rPr lang="vi-VN" sz="7200" dirty="0">
                  <a:solidFill>
                    <a:srgbClr val="000000"/>
                  </a:solidFill>
                  <a:latin typeface="Cambria"/>
                </a:rPr>
                <a:t>Nhằm nâng cao nhận thức về biến đổi khí hậu và khuyến khích mọi người hành động để bảo vệ trái đất.</a:t>
              </a:r>
              <a:endParaRPr lang="en-US" sz="7200"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93652" y="918682"/>
            <a:ext cx="13133484" cy="1846659"/>
          </a:xfrm>
          <a:prstGeom prst="rect">
            <a:avLst/>
          </a:prstGeom>
        </p:spPr>
        <p:txBody>
          <a:bodyPr lIns="0" tIns="0" rIns="0" bIns="0" rtlCol="0" anchor="t">
            <a:spAutoFit/>
          </a:bodyPr>
          <a:lstStyle/>
          <a:p>
            <a:pPr algn="just" defTabSz="1371600"/>
            <a:r>
              <a:rPr lang="vi-VN" sz="6000" b="1" dirty="0">
                <a:solidFill>
                  <a:srgbClr val="231F20"/>
                </a:solidFill>
                <a:latin typeface="Cambria"/>
              </a:rPr>
              <a:t>Sự kiện Giờ Trái Đất được tổ chức như thế nào?</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1028702" y="1064918"/>
            <a:ext cx="2679425" cy="1993565"/>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967742" y="3483819"/>
            <a:ext cx="16315962" cy="5622081"/>
            <a:chOff x="685801" y="4821906"/>
            <a:chExt cx="10877308" cy="1350294"/>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108812"/>
            </a:xfrm>
            <a:prstGeom prst="rect">
              <a:avLst/>
            </a:prstGeom>
          </p:spPr>
          <p:txBody>
            <a:bodyPr wrap="square" lIns="0" tIns="0" rIns="0" bIns="0" rtlCol="0" anchor="t">
              <a:spAutoFit/>
            </a:bodyPr>
            <a:lstStyle/>
            <a:p>
              <a:pPr algn="just" defTabSz="1371600">
                <a:spcBef>
                  <a:spcPct val="0"/>
                </a:spcBef>
              </a:pPr>
              <a:r>
                <a:rPr lang="en-US" sz="6000" dirty="0">
                  <a:solidFill>
                    <a:srgbClr val="000000"/>
                  </a:solidFill>
                  <a:latin typeface="Cambria"/>
                </a:rPr>
                <a:t>   </a:t>
              </a:r>
              <a:r>
                <a:rPr lang="vi-VN" sz="6000" dirty="0">
                  <a:solidFill>
                    <a:srgbClr val="000000"/>
                  </a:solidFill>
                  <a:latin typeface="Cambria"/>
                </a:rPr>
                <a:t>Sự kiện Giờ Trái Đất được Quỹ Quốc tế Bảo tồn thiên nhiên tổ chức hàng năm vào thứ 7 cuối cùng của tháng ba. Khi các thành phố và thị trấn trên toàn cầu tắt đèn trong một giờ từ 20:30 đến 21:30  giờ địa phương.</a:t>
              </a:r>
              <a:endParaRPr lang="en-US" sz="60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02212" y="1001704"/>
            <a:ext cx="13133484" cy="1477328"/>
          </a:xfrm>
          <a:prstGeom prst="rect">
            <a:avLst/>
          </a:prstGeom>
        </p:spPr>
        <p:txBody>
          <a:bodyPr lIns="0" tIns="0" rIns="0" bIns="0" rtlCol="0" anchor="t">
            <a:spAutoFit/>
          </a:bodyPr>
          <a:lstStyle/>
          <a:p>
            <a:pPr algn="just" defTabSz="1371600"/>
            <a:r>
              <a:rPr lang="vi-VN" sz="4800" b="1">
                <a:solidFill>
                  <a:srgbClr val="231F20"/>
                </a:solidFill>
                <a:latin typeface="Cambria"/>
              </a:rPr>
              <a:t>Những chi tiết nào cho thấy dựa trên đất đã thu hút được sự quan tâm của thế giới?</a:t>
            </a:r>
            <a:endParaRPr lang="en-US" sz="4800" b="1" dirty="0">
              <a:solidFill>
                <a:srgbClr val="231F20"/>
              </a:solidFill>
              <a:latin typeface="Cambria"/>
            </a:endParaRPr>
          </a:p>
        </p:txBody>
      </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2"/>
          <a:stretch>
            <a:fillRect/>
          </a:stretch>
        </p:blipFill>
        <p:spPr>
          <a:xfrm>
            <a:off x="782063" y="912223"/>
            <a:ext cx="2679425" cy="1993565"/>
          </a:xfrm>
          <a:prstGeom prst="rect">
            <a:avLst/>
          </a:prstGeom>
        </p:spPr>
      </p:pic>
      <p:grpSp>
        <p:nvGrpSpPr>
          <p:cNvPr id="3" name="Nhóm 3">
            <a:extLst>
              <a:ext uri="{FF2B5EF4-FFF2-40B4-BE49-F238E27FC236}">
                <a16:creationId xmlns:a16="http://schemas.microsoft.com/office/drawing/2014/main" id="{6F53A684-F8F1-04AF-E8FB-F2A355F3EF07}"/>
              </a:ext>
            </a:extLst>
          </p:cNvPr>
          <p:cNvGrpSpPr/>
          <p:nvPr/>
        </p:nvGrpSpPr>
        <p:grpSpPr>
          <a:xfrm>
            <a:off x="967742" y="3483819"/>
            <a:ext cx="16315962" cy="5622081"/>
            <a:chOff x="685801" y="4821906"/>
            <a:chExt cx="10877308" cy="1350294"/>
          </a:xfrm>
        </p:grpSpPr>
        <p:sp>
          <p:nvSpPr>
            <p:cNvPr id="4" name="Freeform 21">
              <a:extLst>
                <a:ext uri="{FF2B5EF4-FFF2-40B4-BE49-F238E27FC236}">
                  <a16:creationId xmlns:a16="http://schemas.microsoft.com/office/drawing/2014/main" id="{9832BCC2-90D7-2131-5EB3-A3ACB641BC0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5" name="TextBox 24">
              <a:extLst>
                <a:ext uri="{FF2B5EF4-FFF2-40B4-BE49-F238E27FC236}">
                  <a16:creationId xmlns:a16="http://schemas.microsoft.com/office/drawing/2014/main" id="{782F6960-0DEA-8599-365A-11A7E8210111}"/>
                </a:ext>
              </a:extLst>
            </p:cNvPr>
            <p:cNvSpPr txBox="1"/>
            <p:nvPr/>
          </p:nvSpPr>
          <p:spPr>
            <a:xfrm>
              <a:off x="847321" y="4969214"/>
              <a:ext cx="10552200" cy="1064460"/>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4800" dirty="0">
                  <a:solidFill>
                    <a:srgbClr val="000000"/>
                  </a:solidFill>
                  <a:latin typeface="Cambria"/>
                </a:rPr>
                <a:t>Năm 2007:</a:t>
              </a:r>
              <a:r>
                <a:rPr lang="en-US" sz="4800" dirty="0">
                  <a:solidFill>
                    <a:srgbClr val="000000"/>
                  </a:solidFill>
                  <a:latin typeface="Cambria"/>
                </a:rPr>
                <a:t> </a:t>
              </a:r>
              <a:r>
                <a:rPr lang="vi-VN" sz="4800" dirty="0">
                  <a:solidFill>
                    <a:srgbClr val="000000"/>
                  </a:solidFill>
                  <a:latin typeface="Cambria"/>
                </a:rPr>
                <a:t>Sự kiện Giờ Trái Đ</a:t>
              </a:r>
              <a:r>
                <a:rPr lang="en-US" sz="4800" dirty="0">
                  <a:solidFill>
                    <a:srgbClr val="000000"/>
                  </a:solidFill>
                  <a:latin typeface="Cambria"/>
                </a:rPr>
                <a:t>ấ</a:t>
              </a:r>
              <a:r>
                <a:rPr lang="vi-VN" sz="4800" dirty="0">
                  <a:solidFill>
                    <a:srgbClr val="000000"/>
                  </a:solidFill>
                  <a:latin typeface="Cambria"/>
                </a:rPr>
                <a:t>t  được khởi xướng lần đầu tiên tại sydney, australia.</a:t>
              </a:r>
            </a:p>
            <a:p>
              <a:pPr marL="571500" indent="-571500" algn="just" defTabSz="1371600">
                <a:spcBef>
                  <a:spcPct val="0"/>
                </a:spcBef>
                <a:buFont typeface="Arial" panose="020B0604020202020204" pitchFamily="34" charset="0"/>
                <a:buChar char="•"/>
              </a:pPr>
              <a:r>
                <a:rPr lang="vi-VN" sz="4800" dirty="0">
                  <a:solidFill>
                    <a:srgbClr val="000000"/>
                  </a:solidFill>
                  <a:latin typeface="Cambria"/>
                </a:rPr>
                <a:t> Năm 2009: Việt Nam chính thức tham gia hưởng ứng sự kiện Giờ Trái Đất.</a:t>
              </a:r>
            </a:p>
            <a:p>
              <a:pPr marL="571500" indent="-571500" algn="just" defTabSz="1371600">
                <a:spcBef>
                  <a:spcPct val="0"/>
                </a:spcBef>
                <a:buFont typeface="Arial" panose="020B0604020202020204" pitchFamily="34" charset="0"/>
                <a:buChar char="•"/>
              </a:pPr>
              <a:r>
                <a:rPr lang="vi-VN" sz="4800" dirty="0">
                  <a:solidFill>
                    <a:srgbClr val="000000"/>
                  </a:solidFill>
                  <a:latin typeface="Cambria"/>
                </a:rPr>
                <a:t> Năm 2022: Sự kiện đã ghi nhận sự tham gia của hơn 190 quốc gia và vùng lãnh thổ.</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6" name="TextBox 26"/>
          <p:cNvSpPr txBox="1"/>
          <p:nvPr/>
        </p:nvSpPr>
        <p:spPr>
          <a:xfrm>
            <a:off x="3476632" y="891971"/>
            <a:ext cx="13683608" cy="1477328"/>
          </a:xfrm>
          <a:prstGeom prst="rect">
            <a:avLst/>
          </a:prstGeom>
        </p:spPr>
        <p:txBody>
          <a:bodyPr wrap="square" lIns="0" tIns="0" rIns="0" bIns="0" rtlCol="0" anchor="t">
            <a:spAutoFit/>
          </a:bodyPr>
          <a:lstStyle/>
          <a:p>
            <a:pPr algn="just" defTabSz="1371600"/>
            <a:r>
              <a:rPr lang="vi-VN" sz="4800" b="1" dirty="0">
                <a:solidFill>
                  <a:srgbClr val="231F20"/>
                </a:solidFill>
                <a:latin typeface="Cambria"/>
              </a:rPr>
              <a:t>Sự kiện Giờ Trái Đất đã mang lại lợi ích gì cho môi trường sống của chúng ta?</a:t>
            </a:r>
          </a:p>
        </p:txBody>
      </p:sp>
      <p:pic>
        <p:nvPicPr>
          <p:cNvPr id="28" name="Hình ảnh 27">
            <a:extLst>
              <a:ext uri="{FF2B5EF4-FFF2-40B4-BE49-F238E27FC236}">
                <a16:creationId xmlns:a16="http://schemas.microsoft.com/office/drawing/2014/main" id="{935082CC-4949-6376-A977-80553B906C41}"/>
              </a:ext>
            </a:extLst>
          </p:cNvPr>
          <p:cNvPicPr>
            <a:picLocks noChangeAspect="1"/>
          </p:cNvPicPr>
          <p:nvPr/>
        </p:nvPicPr>
        <p:blipFill>
          <a:blip r:embed="rId4"/>
          <a:stretch>
            <a:fillRect/>
          </a:stretch>
        </p:blipFill>
        <p:spPr>
          <a:xfrm>
            <a:off x="797209" y="891971"/>
            <a:ext cx="2679425" cy="1993565"/>
          </a:xfrm>
          <a:prstGeom prst="rect">
            <a:avLst/>
          </a:prstGeom>
        </p:spPr>
      </p:pic>
      <p:grpSp>
        <p:nvGrpSpPr>
          <p:cNvPr id="11" name="Nhóm 3">
            <a:extLst>
              <a:ext uri="{FF2B5EF4-FFF2-40B4-BE49-F238E27FC236}">
                <a16:creationId xmlns:a16="http://schemas.microsoft.com/office/drawing/2014/main" id="{CC163798-BFC0-88B7-F821-2614DDC8380B}"/>
              </a:ext>
            </a:extLst>
          </p:cNvPr>
          <p:cNvGrpSpPr/>
          <p:nvPr/>
        </p:nvGrpSpPr>
        <p:grpSpPr>
          <a:xfrm>
            <a:off x="3124200" y="3483819"/>
            <a:ext cx="14159504" cy="4402881"/>
            <a:chOff x="685801" y="4821906"/>
            <a:chExt cx="10877308" cy="1350294"/>
          </a:xfrm>
        </p:grpSpPr>
        <p:sp>
          <p:nvSpPr>
            <p:cNvPr id="12" name="Freeform 21">
              <a:extLst>
                <a:ext uri="{FF2B5EF4-FFF2-40B4-BE49-F238E27FC236}">
                  <a16:creationId xmlns:a16="http://schemas.microsoft.com/office/drawing/2014/main" id="{B14BC265-BA54-7663-B0AC-41236C368F2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13" name="TextBox 24">
              <a:extLst>
                <a:ext uri="{FF2B5EF4-FFF2-40B4-BE49-F238E27FC236}">
                  <a16:creationId xmlns:a16="http://schemas.microsoft.com/office/drawing/2014/main" id="{5AABAB73-7F8A-E4BC-98EA-3D41EA3F2248}"/>
                </a:ext>
              </a:extLst>
            </p:cNvPr>
            <p:cNvSpPr txBox="1"/>
            <p:nvPr/>
          </p:nvSpPr>
          <p:spPr>
            <a:xfrm>
              <a:off x="847321" y="4969214"/>
              <a:ext cx="10552200" cy="1019414"/>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5400" dirty="0">
                  <a:solidFill>
                    <a:srgbClr val="000000"/>
                  </a:solidFill>
                  <a:latin typeface="Cambria"/>
                </a:rPr>
                <a:t>Những lợi ích mà Giờ Trái Đất mang lại cho môi trường sống, làm cho môi trường sống tốt hơn, tiết kiệm điện năng, giảm nhiều khí </a:t>
              </a:r>
              <a:r>
                <a:rPr lang="en-US" sz="5400" dirty="0" err="1">
                  <a:solidFill>
                    <a:srgbClr val="000000"/>
                  </a:solidFill>
                  <a:latin typeface="Cambria"/>
                </a:rPr>
                <a:t>các-bô-níc</a:t>
              </a:r>
              <a:r>
                <a:rPr lang="vi-VN" sz="5400" dirty="0">
                  <a:solidFill>
                    <a:srgbClr val="000000"/>
                  </a:solidFill>
                  <a:latin typeface="Cambria"/>
                </a:rPr>
                <a:t>, chống biến đổi khí hậu.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26" name="TextBox 26"/>
          <p:cNvSpPr txBox="1"/>
          <p:nvPr/>
        </p:nvSpPr>
        <p:spPr>
          <a:xfrm>
            <a:off x="3476632" y="891971"/>
            <a:ext cx="13683608" cy="1846659"/>
          </a:xfrm>
          <a:prstGeom prst="rect">
            <a:avLst/>
          </a:prstGeom>
        </p:spPr>
        <p:txBody>
          <a:bodyPr wrap="square" lIns="0" tIns="0" rIns="0" bIns="0" rtlCol="0" anchor="t">
            <a:spAutoFit/>
          </a:bodyPr>
          <a:lstStyle/>
          <a:p>
            <a:pPr algn="just" defTabSz="1371600"/>
            <a:r>
              <a:rPr lang="vi-VN" sz="6000" b="1" dirty="0">
                <a:solidFill>
                  <a:srgbClr val="231F20"/>
                </a:solidFill>
                <a:latin typeface="Cambria"/>
              </a:rPr>
              <a:t>Hãy chia sẻ những việc em có thể làm để bảo vệ Trái Đất.</a:t>
            </a:r>
          </a:p>
        </p:txBody>
      </p:sp>
      <p:grpSp>
        <p:nvGrpSpPr>
          <p:cNvPr id="2" name="Nhóm 3">
            <a:extLst>
              <a:ext uri="{FF2B5EF4-FFF2-40B4-BE49-F238E27FC236}">
                <a16:creationId xmlns:a16="http://schemas.microsoft.com/office/drawing/2014/main" id="{BC1E2C22-C9FC-B913-6F32-9490DB3C8BAF}"/>
              </a:ext>
            </a:extLst>
          </p:cNvPr>
          <p:cNvGrpSpPr/>
          <p:nvPr/>
        </p:nvGrpSpPr>
        <p:grpSpPr>
          <a:xfrm>
            <a:off x="3192782" y="3438102"/>
            <a:ext cx="13891259" cy="5507781"/>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061064"/>
            </a:xfrm>
            <a:prstGeom prst="rect">
              <a:avLst/>
            </a:prstGeom>
          </p:spPr>
          <p:txBody>
            <a:bodyPr wrap="square" lIns="0" tIns="0" rIns="0" bIns="0" rtlCol="0" anchor="t">
              <a:spAutoFit/>
            </a:bodyPr>
            <a:lstStyle/>
            <a:p>
              <a:pPr algn="just" defTabSz="1371600">
                <a:spcBef>
                  <a:spcPct val="0"/>
                </a:spcBef>
                <a:defRPr/>
              </a:pPr>
              <a:r>
                <a:rPr lang="en-US" sz="6000" dirty="0">
                  <a:solidFill>
                    <a:srgbClr val="000000"/>
                  </a:solidFill>
                  <a:latin typeface="Cambria"/>
                </a:rPr>
                <a:t>VD: </a:t>
              </a:r>
              <a:r>
                <a:rPr lang="en-US" sz="6000" dirty="0" err="1">
                  <a:solidFill>
                    <a:srgbClr val="000000"/>
                  </a:solidFill>
                  <a:latin typeface="Cambria"/>
                </a:rPr>
                <a:t>Sử</a:t>
              </a:r>
              <a:r>
                <a:rPr lang="en-US" sz="6000" dirty="0">
                  <a:solidFill>
                    <a:srgbClr val="000000"/>
                  </a:solidFill>
                  <a:latin typeface="Cambria"/>
                </a:rPr>
                <a:t> </a:t>
              </a:r>
              <a:r>
                <a:rPr lang="en-US" sz="6000" dirty="0" err="1">
                  <a:solidFill>
                    <a:srgbClr val="000000"/>
                  </a:solidFill>
                  <a:latin typeface="Cambria"/>
                </a:rPr>
                <a:t>dụng</a:t>
              </a:r>
              <a:r>
                <a:rPr lang="en-US" sz="6000" dirty="0">
                  <a:solidFill>
                    <a:srgbClr val="000000"/>
                  </a:solidFill>
                  <a:latin typeface="Cambria"/>
                </a:rPr>
                <a:t> </a:t>
              </a:r>
              <a:r>
                <a:rPr lang="en-US" sz="6000" dirty="0" err="1">
                  <a:solidFill>
                    <a:srgbClr val="000000"/>
                  </a:solidFill>
                  <a:latin typeface="Cambria"/>
                </a:rPr>
                <a:t>các</a:t>
              </a:r>
              <a:r>
                <a:rPr lang="en-US" sz="6000" dirty="0">
                  <a:solidFill>
                    <a:srgbClr val="000000"/>
                  </a:solidFill>
                  <a:latin typeface="Cambria"/>
                </a:rPr>
                <a:t> </a:t>
              </a:r>
              <a:r>
                <a:rPr lang="en-US" sz="6000" dirty="0" err="1">
                  <a:solidFill>
                    <a:srgbClr val="000000"/>
                  </a:solidFill>
                  <a:latin typeface="Cambria"/>
                </a:rPr>
                <a:t>sản</a:t>
              </a:r>
              <a:r>
                <a:rPr lang="en-US" sz="6000" dirty="0">
                  <a:solidFill>
                    <a:srgbClr val="000000"/>
                  </a:solidFill>
                  <a:latin typeface="Cambria"/>
                </a:rPr>
                <a:t> </a:t>
              </a:r>
              <a:r>
                <a:rPr lang="en-US" sz="6000" dirty="0" err="1">
                  <a:solidFill>
                    <a:srgbClr val="000000"/>
                  </a:solidFill>
                  <a:latin typeface="Cambria"/>
                </a:rPr>
                <a:t>phẩm</a:t>
              </a:r>
              <a:r>
                <a:rPr lang="en-US" sz="6000" dirty="0">
                  <a:solidFill>
                    <a:srgbClr val="000000"/>
                  </a:solidFill>
                  <a:latin typeface="Cambria"/>
                </a:rPr>
                <a:t> </a:t>
              </a:r>
              <a:r>
                <a:rPr lang="en-US" sz="6000" dirty="0" err="1">
                  <a:solidFill>
                    <a:srgbClr val="000000"/>
                  </a:solidFill>
                  <a:latin typeface="Cambria"/>
                </a:rPr>
                <a:t>có</a:t>
              </a:r>
              <a:r>
                <a:rPr lang="en-US" sz="6000" dirty="0">
                  <a:solidFill>
                    <a:srgbClr val="000000"/>
                  </a:solidFill>
                  <a:latin typeface="Cambria"/>
                </a:rPr>
                <a:t> </a:t>
              </a:r>
              <a:r>
                <a:rPr lang="en-US" sz="6000" dirty="0" err="1">
                  <a:solidFill>
                    <a:srgbClr val="000000"/>
                  </a:solidFill>
                  <a:latin typeface="Cambria"/>
                </a:rPr>
                <a:t>chất</a:t>
              </a:r>
              <a:r>
                <a:rPr lang="en-US" sz="6000" dirty="0">
                  <a:solidFill>
                    <a:srgbClr val="000000"/>
                  </a:solidFill>
                  <a:latin typeface="Cambria"/>
                </a:rPr>
                <a:t> </a:t>
              </a:r>
              <a:r>
                <a:rPr lang="en-US" sz="6000" dirty="0" err="1">
                  <a:solidFill>
                    <a:srgbClr val="000000"/>
                  </a:solidFill>
                  <a:latin typeface="Cambria"/>
                </a:rPr>
                <a:t>liệu</a:t>
              </a:r>
              <a:r>
                <a:rPr lang="en-US" sz="6000" dirty="0">
                  <a:solidFill>
                    <a:srgbClr val="000000"/>
                  </a:solidFill>
                  <a:latin typeface="Cambria"/>
                </a:rPr>
                <a:t> </a:t>
              </a:r>
              <a:r>
                <a:rPr lang="en-US" sz="6000" dirty="0" err="1">
                  <a:solidFill>
                    <a:srgbClr val="000000"/>
                  </a:solidFill>
                  <a:latin typeface="Cambria"/>
                </a:rPr>
                <a:t>từ</a:t>
              </a:r>
              <a:r>
                <a:rPr lang="en-US" sz="6000" dirty="0">
                  <a:solidFill>
                    <a:srgbClr val="000000"/>
                  </a:solidFill>
                  <a:latin typeface="Cambria"/>
                </a:rPr>
                <a:t> </a:t>
              </a:r>
              <a:r>
                <a:rPr lang="en-US" sz="6000" dirty="0" err="1">
                  <a:solidFill>
                    <a:srgbClr val="000000"/>
                  </a:solidFill>
                  <a:latin typeface="Cambria"/>
                </a:rPr>
                <a:t>thiên</a:t>
              </a:r>
              <a:r>
                <a:rPr lang="en-US" sz="6000" dirty="0">
                  <a:solidFill>
                    <a:srgbClr val="000000"/>
                  </a:solidFill>
                  <a:latin typeface="Cambria"/>
                </a:rPr>
                <a:t> </a:t>
              </a:r>
              <a:r>
                <a:rPr lang="en-US" sz="6000" dirty="0" err="1">
                  <a:solidFill>
                    <a:srgbClr val="000000"/>
                  </a:solidFill>
                  <a:latin typeface="Cambria"/>
                </a:rPr>
                <a:t>nhiên</a:t>
              </a:r>
              <a:r>
                <a:rPr lang="en-US" sz="6000" dirty="0">
                  <a:solidFill>
                    <a:srgbClr val="000000"/>
                  </a:solidFill>
                  <a:latin typeface="Cambria"/>
                </a:rPr>
                <a:t>, </a:t>
              </a:r>
              <a:r>
                <a:rPr lang="en-US" sz="6000" dirty="0" err="1">
                  <a:solidFill>
                    <a:srgbClr val="000000"/>
                  </a:solidFill>
                  <a:latin typeface="Cambria"/>
                </a:rPr>
                <a:t>hạn</a:t>
              </a:r>
              <a:r>
                <a:rPr lang="en-US" sz="6000" dirty="0">
                  <a:solidFill>
                    <a:srgbClr val="000000"/>
                  </a:solidFill>
                  <a:latin typeface="Cambria"/>
                </a:rPr>
                <a:t> </a:t>
              </a:r>
              <a:r>
                <a:rPr lang="en-US" sz="6000" dirty="0" err="1">
                  <a:solidFill>
                    <a:srgbClr val="000000"/>
                  </a:solidFill>
                  <a:latin typeface="Cambria"/>
                </a:rPr>
                <a:t>chế</a:t>
              </a:r>
              <a:r>
                <a:rPr lang="en-US" sz="6000" dirty="0">
                  <a:solidFill>
                    <a:srgbClr val="000000"/>
                  </a:solidFill>
                  <a:latin typeface="Cambria"/>
                </a:rPr>
                <a:t> </a:t>
              </a:r>
              <a:r>
                <a:rPr lang="en-US" sz="6000" dirty="0" err="1">
                  <a:solidFill>
                    <a:srgbClr val="000000"/>
                  </a:solidFill>
                  <a:latin typeface="Cambria"/>
                </a:rPr>
                <a:t>dùng</a:t>
              </a:r>
              <a:r>
                <a:rPr lang="en-US" sz="6000" dirty="0">
                  <a:solidFill>
                    <a:srgbClr val="000000"/>
                  </a:solidFill>
                  <a:latin typeface="Cambria"/>
                </a:rPr>
                <a:t> chai </a:t>
              </a:r>
              <a:r>
                <a:rPr lang="en-US" sz="6000" dirty="0" err="1">
                  <a:solidFill>
                    <a:srgbClr val="000000"/>
                  </a:solidFill>
                  <a:latin typeface="Cambria"/>
                </a:rPr>
                <a:t>nhựa</a:t>
              </a:r>
              <a:r>
                <a:rPr lang="en-US" sz="6000" dirty="0">
                  <a:solidFill>
                    <a:srgbClr val="000000"/>
                  </a:solidFill>
                  <a:latin typeface="Cambria"/>
                </a:rPr>
                <a:t>, </a:t>
              </a:r>
              <a:r>
                <a:rPr lang="en-US" sz="6000" dirty="0" err="1">
                  <a:solidFill>
                    <a:srgbClr val="000000"/>
                  </a:solidFill>
                  <a:latin typeface="Cambria"/>
                </a:rPr>
                <a:t>tích</a:t>
              </a:r>
              <a:r>
                <a:rPr lang="en-US" sz="6000" dirty="0">
                  <a:solidFill>
                    <a:srgbClr val="000000"/>
                  </a:solidFill>
                  <a:latin typeface="Cambria"/>
                </a:rPr>
                <a:t> </a:t>
              </a:r>
              <a:r>
                <a:rPr lang="en-US" sz="6000" dirty="0" err="1">
                  <a:solidFill>
                    <a:srgbClr val="000000"/>
                  </a:solidFill>
                  <a:latin typeface="Cambria"/>
                </a:rPr>
                <a:t>trồng</a:t>
              </a:r>
              <a:r>
                <a:rPr lang="en-US" sz="6000" dirty="0">
                  <a:solidFill>
                    <a:srgbClr val="000000"/>
                  </a:solidFill>
                  <a:latin typeface="Cambria"/>
                </a:rPr>
                <a:t> </a:t>
              </a:r>
              <a:r>
                <a:rPr lang="en-US" sz="6000" dirty="0" err="1">
                  <a:solidFill>
                    <a:srgbClr val="000000"/>
                  </a:solidFill>
                  <a:latin typeface="Cambria"/>
                </a:rPr>
                <a:t>cây</a:t>
              </a:r>
              <a:r>
                <a:rPr lang="en-US" sz="6000" dirty="0">
                  <a:solidFill>
                    <a:srgbClr val="000000"/>
                  </a:solidFill>
                  <a:latin typeface="Cambria"/>
                </a:rPr>
                <a:t> </a:t>
              </a:r>
              <a:r>
                <a:rPr lang="en-US" sz="6000" dirty="0" err="1">
                  <a:solidFill>
                    <a:srgbClr val="000000"/>
                  </a:solidFill>
                  <a:latin typeface="Cambria"/>
                </a:rPr>
                <a:t>xanh</a:t>
              </a:r>
              <a:r>
                <a:rPr lang="en-US" sz="6000" dirty="0">
                  <a:solidFill>
                    <a:srgbClr val="000000"/>
                  </a:solidFill>
                  <a:latin typeface="Cambria"/>
                </a:rPr>
                <a:t>, </a:t>
              </a:r>
              <a:r>
                <a:rPr lang="en-US" sz="6000" dirty="0" err="1">
                  <a:solidFill>
                    <a:srgbClr val="000000"/>
                  </a:solidFill>
                  <a:latin typeface="Cambria"/>
                </a:rPr>
                <a:t>phân</a:t>
              </a:r>
              <a:r>
                <a:rPr lang="en-US" sz="6000" dirty="0">
                  <a:solidFill>
                    <a:srgbClr val="000000"/>
                  </a:solidFill>
                  <a:latin typeface="Cambria"/>
                </a:rPr>
                <a:t> </a:t>
              </a:r>
              <a:r>
                <a:rPr lang="en-US" sz="6000" dirty="0" err="1">
                  <a:solidFill>
                    <a:srgbClr val="000000"/>
                  </a:solidFill>
                  <a:latin typeface="Cambria"/>
                </a:rPr>
                <a:t>loại</a:t>
              </a:r>
              <a:r>
                <a:rPr lang="en-US" sz="6000" dirty="0">
                  <a:solidFill>
                    <a:srgbClr val="000000"/>
                  </a:solidFill>
                  <a:latin typeface="Cambria"/>
                </a:rPr>
                <a:t> </a:t>
              </a:r>
              <a:r>
                <a:rPr lang="en-US" sz="6000" dirty="0" err="1">
                  <a:solidFill>
                    <a:srgbClr val="000000"/>
                  </a:solidFill>
                  <a:latin typeface="Cambria"/>
                </a:rPr>
                <a:t>rác</a:t>
              </a:r>
              <a:r>
                <a:rPr lang="en-US" sz="6000" dirty="0">
                  <a:solidFill>
                    <a:srgbClr val="000000"/>
                  </a:solidFill>
                  <a:latin typeface="Cambria"/>
                </a:rPr>
                <a:t>. </a:t>
              </a:r>
              <a:r>
                <a:rPr lang="en-US" sz="6000" dirty="0" err="1">
                  <a:solidFill>
                    <a:srgbClr val="000000"/>
                  </a:solidFill>
                  <a:latin typeface="Cambria"/>
                </a:rPr>
                <a:t>Tái</a:t>
              </a:r>
              <a:r>
                <a:rPr lang="en-US" sz="6000" dirty="0">
                  <a:solidFill>
                    <a:srgbClr val="000000"/>
                  </a:solidFill>
                  <a:latin typeface="Cambria"/>
                </a:rPr>
                <a:t> </a:t>
              </a:r>
              <a:r>
                <a:rPr lang="en-US" sz="6000" dirty="0" err="1">
                  <a:solidFill>
                    <a:srgbClr val="000000"/>
                  </a:solidFill>
                  <a:latin typeface="Cambria"/>
                </a:rPr>
                <a:t>chế</a:t>
              </a:r>
              <a:r>
                <a:rPr lang="en-US" sz="6000" dirty="0">
                  <a:solidFill>
                    <a:srgbClr val="000000"/>
                  </a:solidFill>
                  <a:latin typeface="Cambria"/>
                </a:rPr>
                <a:t> </a:t>
              </a:r>
              <a:r>
                <a:rPr lang="en-US" sz="6000" dirty="0" err="1">
                  <a:solidFill>
                    <a:srgbClr val="000000"/>
                  </a:solidFill>
                  <a:latin typeface="Cambria"/>
                </a:rPr>
                <a:t>rác</a:t>
              </a:r>
              <a:r>
                <a:rPr lang="en-US" sz="6000" dirty="0">
                  <a:solidFill>
                    <a:srgbClr val="000000"/>
                  </a:solidFill>
                  <a:latin typeface="Cambria"/>
                </a:rPr>
                <a:t> </a:t>
              </a:r>
              <a:r>
                <a:rPr lang="en-US" sz="6000" dirty="0" err="1">
                  <a:solidFill>
                    <a:srgbClr val="000000"/>
                  </a:solidFill>
                  <a:latin typeface="Cambria"/>
                </a:rPr>
                <a:t>tham</a:t>
              </a:r>
              <a:r>
                <a:rPr lang="en-US" sz="6000" dirty="0">
                  <a:solidFill>
                    <a:srgbClr val="000000"/>
                  </a:solidFill>
                  <a:latin typeface="Cambria"/>
                </a:rPr>
                <a:t> </a:t>
              </a:r>
              <a:r>
                <a:rPr lang="en-US" sz="6000" dirty="0" err="1">
                  <a:solidFill>
                    <a:srgbClr val="000000"/>
                  </a:solidFill>
                  <a:latin typeface="Cambria"/>
                </a:rPr>
                <a:t>gia</a:t>
              </a:r>
              <a:r>
                <a:rPr lang="en-US" sz="6000" dirty="0">
                  <a:solidFill>
                    <a:srgbClr val="000000"/>
                  </a:solidFill>
                  <a:latin typeface="Cambria"/>
                </a:rPr>
                <a:t> </a:t>
              </a:r>
              <a:r>
                <a:rPr lang="en-US" sz="6000" dirty="0" err="1">
                  <a:solidFill>
                    <a:srgbClr val="000000"/>
                  </a:solidFill>
                  <a:latin typeface="Cambria"/>
                </a:rPr>
                <a:t>sự</a:t>
              </a:r>
              <a:r>
                <a:rPr lang="en-US" sz="6000" dirty="0">
                  <a:solidFill>
                    <a:srgbClr val="000000"/>
                  </a:solidFill>
                  <a:latin typeface="Cambria"/>
                </a:rPr>
                <a:t> </a:t>
              </a:r>
              <a:r>
                <a:rPr lang="en-US" sz="6000" dirty="0" err="1">
                  <a:solidFill>
                    <a:srgbClr val="000000"/>
                  </a:solidFill>
                  <a:latin typeface="Cambria"/>
                </a:rPr>
                <a:t>kiện</a:t>
              </a:r>
              <a:r>
                <a:rPr lang="en-US" sz="6000" dirty="0">
                  <a:solidFill>
                    <a:srgbClr val="000000"/>
                  </a:solidFill>
                  <a:latin typeface="Cambria"/>
                </a:rPr>
                <a:t> </a:t>
              </a:r>
              <a:r>
                <a:rPr lang="en-US" sz="6000" dirty="0" err="1">
                  <a:solidFill>
                    <a:srgbClr val="000000"/>
                  </a:solidFill>
                  <a:latin typeface="Cambria"/>
                </a:rPr>
                <a:t>giờ</a:t>
              </a:r>
              <a:r>
                <a:rPr lang="en-US" sz="6000" dirty="0">
                  <a:solidFill>
                    <a:srgbClr val="000000"/>
                  </a:solidFill>
                  <a:latin typeface="Cambria"/>
                </a:rPr>
                <a:t> </a:t>
              </a:r>
              <a:r>
                <a:rPr lang="en-US" sz="6000" dirty="0" err="1">
                  <a:solidFill>
                    <a:srgbClr val="000000"/>
                  </a:solidFill>
                  <a:latin typeface="Cambria"/>
                </a:rPr>
                <a:t>trái</a:t>
              </a:r>
              <a:r>
                <a:rPr lang="en-US" sz="6000" dirty="0">
                  <a:solidFill>
                    <a:srgbClr val="000000"/>
                  </a:solidFill>
                  <a:latin typeface="Cambria"/>
                </a:rPr>
                <a:t> </a:t>
              </a:r>
              <a:r>
                <a:rPr lang="en-US" sz="6000" dirty="0" err="1">
                  <a:solidFill>
                    <a:srgbClr val="000000"/>
                  </a:solidFill>
                  <a:latin typeface="Cambria"/>
                </a:rPr>
                <a:t>đất</a:t>
              </a:r>
              <a:r>
                <a:rPr lang="en-US" sz="6000" dirty="0">
                  <a:solidFill>
                    <a:srgbClr val="000000"/>
                  </a:solidFill>
                  <a:latin typeface="Cambria"/>
                </a:rPr>
                <a:t> </a:t>
              </a:r>
              <a:r>
                <a:rPr lang="en-US" sz="6000" dirty="0" err="1">
                  <a:solidFill>
                    <a:srgbClr val="000000"/>
                  </a:solidFill>
                  <a:latin typeface="Cambria"/>
                </a:rPr>
                <a:t>hàng</a:t>
              </a:r>
              <a:r>
                <a:rPr lang="en-US" sz="6000" dirty="0">
                  <a:solidFill>
                    <a:srgbClr val="000000"/>
                  </a:solidFill>
                  <a:latin typeface="Cambria"/>
                </a:rPr>
                <a:t> </a:t>
              </a:r>
              <a:r>
                <a:rPr lang="en-US" sz="6000" dirty="0" err="1">
                  <a:solidFill>
                    <a:srgbClr val="000000"/>
                  </a:solidFill>
                  <a:latin typeface="Cambria"/>
                </a:rPr>
                <a:t>năm</a:t>
              </a:r>
              <a:r>
                <a:rPr lang="en-US" sz="6000" dirty="0">
                  <a:solidFill>
                    <a:srgbClr val="000000"/>
                  </a:solidFill>
                  <a:latin typeface="Cambria"/>
                </a:rPr>
                <a:t>.</a:t>
              </a:r>
            </a:p>
          </p:txBody>
        </p:sp>
      </p:grpSp>
      <p:pic>
        <p:nvPicPr>
          <p:cNvPr id="12" name="Picture 11">
            <a:extLst>
              <a:ext uri="{FF2B5EF4-FFF2-40B4-BE49-F238E27FC236}">
                <a16:creationId xmlns:a16="http://schemas.microsoft.com/office/drawing/2014/main" id="{E8125A9B-BFA9-CB65-DC82-EE27134B851D}"/>
              </a:ext>
            </a:extLst>
          </p:cNvPr>
          <p:cNvPicPr>
            <a:picLocks noChangeAspect="1"/>
          </p:cNvPicPr>
          <p:nvPr/>
        </p:nvPicPr>
        <p:blipFill>
          <a:blip r:embed="rId6"/>
          <a:stretch>
            <a:fillRect/>
          </a:stretch>
        </p:blipFill>
        <p:spPr>
          <a:xfrm>
            <a:off x="1005741" y="1107887"/>
            <a:ext cx="2286198" cy="1426587"/>
          </a:xfrm>
          <a:prstGeom prst="rect">
            <a:avLst/>
          </a:prstGeom>
        </p:spPr>
      </p:pic>
    </p:spTree>
    <p:extLst>
      <p:ext uri="{BB962C8B-B14F-4D97-AF65-F5344CB8AC3E}">
        <p14:creationId xmlns:p14="http://schemas.microsoft.com/office/powerpoint/2010/main" val="8593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2590800" y="3368041"/>
            <a:ext cx="13182600" cy="438872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vi-VN" sz="2700">
                <a:solidFill>
                  <a:prstClr val="black"/>
                </a:solidFill>
                <a:latin typeface="Arial" panose="020B0604020202020204" pitchFamily="34" charset="0"/>
              </a:endParaRPr>
            </a:p>
          </p:txBody>
        </p:sp>
        <p:sp>
          <p:nvSpPr>
            <p:cNvPr id="21" name="TextBox 21"/>
            <p:cNvSpPr txBox="1"/>
            <p:nvPr/>
          </p:nvSpPr>
          <p:spPr>
            <a:xfrm>
              <a:off x="2705048" y="2631051"/>
              <a:ext cx="6908274" cy="2215991"/>
            </a:xfrm>
            <a:prstGeom prst="rect">
              <a:avLst/>
            </a:prstGeom>
          </p:spPr>
          <p:txBody>
            <a:bodyPr wrap="square" lIns="0" tIns="0" rIns="0" bIns="0" rtlCol="0" anchor="t">
              <a:spAutoFit/>
            </a:bodyPr>
            <a:lstStyle/>
            <a:p>
              <a:pPr algn="just" defTabSz="1371600"/>
              <a:r>
                <a:rPr lang="en-US" sz="5400" b="1" dirty="0" err="1">
                  <a:solidFill>
                    <a:prstClr val="black">
                      <a:lumMod val="75000"/>
                      <a:lumOff val="25000"/>
                    </a:prstClr>
                  </a:solidFill>
                  <a:latin typeface="Cambria"/>
                </a:rPr>
                <a:t>Bài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đọc</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cung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cấp</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thông</a:t>
              </a:r>
              <a:r>
                <a:rPr lang="en-US" sz="5400" b="1" dirty="0">
                  <a:solidFill>
                    <a:prstClr val="black">
                      <a:lumMod val="75000"/>
                      <a:lumOff val="25000"/>
                    </a:prstClr>
                  </a:solidFill>
                  <a:latin typeface="Cambria"/>
                </a:rPr>
                <a:t> tin </a:t>
              </a:r>
              <a:r>
                <a:rPr lang="en-US" sz="5400" b="1" dirty="0" err="1">
                  <a:solidFill>
                    <a:prstClr val="black">
                      <a:lumMod val="75000"/>
                      <a:lumOff val="25000"/>
                    </a:prstClr>
                  </a:solidFill>
                  <a:latin typeface="Cambria"/>
                </a:rPr>
                <a:t>về</a:t>
              </a:r>
              <a:r>
                <a:rPr lang="en-US" sz="5400" b="1" dirty="0">
                  <a:solidFill>
                    <a:prstClr val="black">
                      <a:lumMod val="75000"/>
                      <a:lumOff val="25000"/>
                    </a:prstClr>
                  </a:solidFill>
                  <a:latin typeface="Cambria"/>
                </a:rPr>
                <a:t> ý </a:t>
              </a:r>
              <a:r>
                <a:rPr lang="en-US" sz="5400" b="1" dirty="0" err="1">
                  <a:solidFill>
                    <a:prstClr val="black">
                      <a:lumMod val="75000"/>
                      <a:lumOff val="25000"/>
                    </a:prstClr>
                  </a:solidFill>
                  <a:latin typeface="Cambria"/>
                </a:rPr>
                <a:t>nghĩa</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và</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thông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điệp</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mà</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chiến</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dịch</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Giờ</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Trái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Đất</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mang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lại</a:t>
              </a:r>
              <a:r>
                <a:rPr lang="en-US" sz="5400" b="1" dirty="0">
                  <a:solidFill>
                    <a:prstClr val="black">
                      <a:lumMod val="75000"/>
                      <a:lumOff val="25000"/>
                    </a:prstClr>
                  </a:solidFill>
                  <a:latin typeface="Cambria"/>
                </a:rPr>
                <a:t>. Qua </a:t>
              </a:r>
              <a:r>
                <a:rPr lang="en-US" sz="5400" b="1" dirty="0" err="1">
                  <a:solidFill>
                    <a:prstClr val="black">
                      <a:lumMod val="75000"/>
                      <a:lumOff val="25000"/>
                    </a:prstClr>
                  </a:solidFill>
                  <a:latin typeface="Cambria"/>
                </a:rPr>
                <a:t>đó</a:t>
              </a:r>
              <a:r>
                <a:rPr lang="en-US" sz="5400" b="1" dirty="0">
                  <a:solidFill>
                    <a:prstClr val="black">
                      <a:lumMod val="75000"/>
                      <a:lumOff val="25000"/>
                    </a:prstClr>
                  </a:solidFill>
                  <a:latin typeface="Cambria"/>
                </a:rPr>
                <a:t>, con </a:t>
              </a:r>
              <a:r>
                <a:rPr lang="en-US" sz="5400" b="1" dirty="0" err="1">
                  <a:solidFill>
                    <a:prstClr val="black">
                      <a:lumMod val="75000"/>
                      <a:lumOff val="25000"/>
                    </a:prstClr>
                  </a:solidFill>
                  <a:latin typeface="Cambria"/>
                </a:rPr>
                <a:t>người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cần</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có</a:t>
              </a:r>
              <a:r>
                <a:rPr lang="en-US" sz="5400" b="1" dirty="0">
                  <a:solidFill>
                    <a:prstClr val="black">
                      <a:lumMod val="75000"/>
                      <a:lumOff val="25000"/>
                    </a:prstClr>
                  </a:solidFill>
                  <a:latin typeface="Cambria"/>
                </a:rPr>
                <a:t> ý </a:t>
              </a:r>
              <a:r>
                <a:rPr lang="en-US" sz="5400" b="1" dirty="0" err="1">
                  <a:solidFill>
                    <a:prstClr val="black">
                      <a:lumMod val="75000"/>
                      <a:lumOff val="25000"/>
                    </a:prstClr>
                  </a:solidFill>
                  <a:latin typeface="Cambria"/>
                </a:rPr>
                <a:t>thức</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bảo</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vệ</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Trái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Đất</a:t>
              </a:r>
              <a:r>
                <a:rPr lang="en-US" sz="5400" b="1" dirty="0">
                  <a:solidFill>
                    <a:prstClr val="black">
                      <a:lumMod val="75000"/>
                      <a:lumOff val="25000"/>
                    </a:prstClr>
                  </a:solidFill>
                  <a:latin typeface="Cambria"/>
                </a:rPr>
                <a:t>.</a:t>
              </a:r>
            </a:p>
          </p:txBody>
        </p:sp>
      </p:grpSp>
      <p:pic>
        <p:nvPicPr>
          <p:cNvPr id="5" name="Hình ảnh 4">
            <a:extLst>
              <a:ext uri="{FF2B5EF4-FFF2-40B4-BE49-F238E27FC236}">
                <a16:creationId xmlns:a16="http://schemas.microsoft.com/office/drawing/2014/main" id="{D5B52D1E-65A5-4AC9-A32E-9E9328580D35}"/>
              </a:ext>
            </a:extLst>
          </p:cNvPr>
          <p:cNvPicPr>
            <a:picLocks noChangeAspect="1"/>
          </p:cNvPicPr>
          <p:nvPr/>
        </p:nvPicPr>
        <p:blipFill>
          <a:blip r:embed="rId2"/>
          <a:stretch>
            <a:fillRect/>
          </a:stretch>
        </p:blipFill>
        <p:spPr>
          <a:xfrm>
            <a:off x="5943600" y="1028700"/>
            <a:ext cx="7014056"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805BA2A-48EC-B984-E6DA-69E8450ADD01}"/>
              </a:ext>
            </a:extLst>
          </p:cNvPr>
          <p:cNvPicPr>
            <a:picLocks noChangeAspect="1"/>
          </p:cNvPicPr>
          <p:nvPr/>
        </p:nvPicPr>
        <p:blipFill>
          <a:blip r:embed="rId2"/>
          <a:stretch>
            <a:fillRect/>
          </a:stretch>
        </p:blipFill>
        <p:spPr>
          <a:xfrm>
            <a:off x="6151868" y="3538589"/>
            <a:ext cx="11266385" cy="3209822"/>
          </a:xfrm>
          <a:prstGeom prst="rect">
            <a:avLst/>
          </a:prstGeom>
        </p:spPr>
      </p:pic>
    </p:spTree>
    <p:extLst>
      <p:ext uri="{BB962C8B-B14F-4D97-AF65-F5344CB8AC3E}">
        <p14:creationId xmlns:p14="http://schemas.microsoft.com/office/powerpoint/2010/main" val="10014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1417320" y="1706880"/>
            <a:ext cx="16017240" cy="604988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defRPr/>
              </a:pPr>
              <a:endParaRPr lang="vi-VN" sz="2700">
                <a:solidFill>
                  <a:prstClr val="black"/>
                </a:solidFill>
                <a:latin typeface="Arial" panose="020B0604020202020204" pitchFamily="34" charset="0"/>
              </a:endParaRPr>
            </a:p>
          </p:txBody>
        </p:sp>
        <p:sp>
          <p:nvSpPr>
            <p:cNvPr id="21" name="TextBox 21"/>
            <p:cNvSpPr txBox="1"/>
            <p:nvPr/>
          </p:nvSpPr>
          <p:spPr>
            <a:xfrm>
              <a:off x="2774239" y="2336239"/>
              <a:ext cx="6616826" cy="2527644"/>
            </a:xfrm>
            <a:prstGeom prst="rect">
              <a:avLst/>
            </a:prstGeom>
          </p:spPr>
          <p:txBody>
            <a:bodyPr wrap="square" lIns="0" tIns="0" rIns="0" bIns="0" rtlCol="0" anchor="t">
              <a:spAutoFit/>
            </a:bodyPr>
            <a:lstStyle/>
            <a:p>
              <a:pPr algn="ctr" defTabSz="1371600">
                <a:lnSpc>
                  <a:spcPct val="120000"/>
                </a:lnSpc>
              </a:pPr>
              <a:r>
                <a:rPr lang="nl-NL" sz="7200" b="1" dirty="0">
                  <a:solidFill>
                    <a:srgbClr val="FF0000"/>
                  </a:solidFill>
                  <a:latin typeface="Cambria" panose="02040503050406030204" pitchFamily="18" charset="0"/>
                  <a:ea typeface="Cambria" panose="02040503050406030204" pitchFamily="18" charset="0"/>
                </a:rPr>
                <a:t>Hướng dẫn cách đọc diễn cảm:</a:t>
              </a:r>
              <a:endParaRPr lang="en-US" sz="7200" b="1" dirty="0">
                <a:solidFill>
                  <a:srgbClr val="FF0000"/>
                </a:solidFill>
                <a:latin typeface="Cambria" panose="02040503050406030204" pitchFamily="18" charset="0"/>
                <a:ea typeface="Cambria" panose="02040503050406030204" pitchFamily="18" charset="0"/>
              </a:endParaRPr>
            </a:p>
            <a:p>
              <a:pPr defTabSz="1371600">
                <a:lnSpc>
                  <a:spcPct val="120000"/>
                </a:lnSpc>
                <a:tabLst>
                  <a:tab pos="561975" algn="l"/>
                </a:tabLst>
              </a:pPr>
              <a:r>
                <a:rPr lang="nl-NL" sz="5400" b="1" dirty="0">
                  <a:solidFill>
                    <a:prstClr val="black"/>
                  </a:solidFill>
                  <a:latin typeface="Cambria" panose="02040503050406030204" pitchFamily="18" charset="0"/>
                  <a:ea typeface="Cambria" panose="02040503050406030204" pitchFamily="18" charset="0"/>
                </a:rPr>
                <a:t>+ Đọc diễn cảm cả bài, với ngữ điệu chung: rõ ràng, rành mạch và sôi nổi. Chú ý nhấn giọng ở các từ ngữ và con số thể hiện ý nghĩa tầm quan trọng của sự kiện Giờ Trái Đất.</a:t>
              </a:r>
              <a:endParaRPr lang="en-US" sz="54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75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1E2555-55A7-7774-4656-AD80497FB957}"/>
              </a:ext>
            </a:extLst>
          </p:cNvPr>
          <p:cNvSpPr/>
          <p:nvPr/>
        </p:nvSpPr>
        <p:spPr>
          <a:xfrm>
            <a:off x="2847071" y="648206"/>
            <a:ext cx="12479570" cy="1384995"/>
          </a:xfrm>
          <a:prstGeom prst="rect">
            <a:avLst/>
          </a:prstGeom>
          <a:noFill/>
        </p:spPr>
        <p:txBody>
          <a:bodyPr wrap="none" lIns="137160" tIns="68580" rIns="137160" bIns="68580">
            <a:spAutoFit/>
          </a:bodyPr>
          <a:lstStyle/>
          <a:p>
            <a:pPr algn="ctr" defTabSz="1371600"/>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TIÊU CHÍ ĐỌC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và</a:t>
            </a:r>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nhận</a:t>
            </a:r>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xét</a:t>
            </a:r>
            <a:endParaRPr lang="en-US"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F3314E1D-00C0-E41D-74F3-3C237EC2C1C5}"/>
              </a:ext>
            </a:extLst>
          </p:cNvPr>
          <p:cNvSpPr/>
          <p:nvPr/>
        </p:nvSpPr>
        <p:spPr>
          <a:xfrm>
            <a:off x="852591" y="3233396"/>
            <a:ext cx="7948509" cy="1634157"/>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Đọc</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đúng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tiếng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đúng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từ</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p>
          <a:p>
            <a:pPr algn="ctr" defTabSz="1371600"/>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a:t>
            </a:r>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ưu</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loát</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mạch</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lạc</a:t>
            </a:r>
            <a:endParaRPr lang="en-US"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D84A622C-C0AA-D659-61EF-09F3B9F07868}"/>
              </a:ext>
            </a:extLst>
          </p:cNvPr>
          <p:cNvSpPr/>
          <p:nvPr/>
        </p:nvSpPr>
        <p:spPr>
          <a:xfrm>
            <a:off x="1014429" y="5318639"/>
            <a:ext cx="7948509" cy="1634157"/>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cụm</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từ</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rõ</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nghĩa</a:t>
            </a:r>
            <a:endPar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6DF31BB2-6242-A4E5-57F8-5777B0DC63B9}"/>
              </a:ext>
            </a:extLst>
          </p:cNvPr>
          <p:cNvSpPr/>
          <p:nvPr/>
        </p:nvSpPr>
        <p:spPr>
          <a:xfrm>
            <a:off x="852591" y="7395543"/>
            <a:ext cx="7948509" cy="1634157"/>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id="{659431D0-A316-D93D-916D-B76D5CE41296}"/>
              </a:ext>
            </a:extLst>
          </p:cNvPr>
          <p:cNvSpPr txBox="1"/>
          <p:nvPr/>
        </p:nvSpPr>
        <p:spPr>
          <a:xfrm>
            <a:off x="2512537" y="2376775"/>
            <a:ext cx="4229099" cy="830997"/>
          </a:xfrm>
          <a:prstGeom prst="rect">
            <a:avLst/>
          </a:prstGeom>
          <a:noFill/>
        </p:spPr>
        <p:txBody>
          <a:bodyPr wrap="square" lIns="0" tIns="0" rIns="0" bIns="0" rtlCol="0">
            <a:spAutoFit/>
          </a:bodyPr>
          <a:lstStyle/>
          <a:p>
            <a:pPr algn="ctr" defTabSz="1371600"/>
            <a:r>
              <a:rPr lang="en-SG" sz="54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54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7EBDE2F5-4721-55B1-FB99-AD5FDF7DD6A3}"/>
              </a:ext>
            </a:extLst>
          </p:cNvPr>
          <p:cNvGrpSpPr/>
          <p:nvPr/>
        </p:nvGrpSpPr>
        <p:grpSpPr>
          <a:xfrm>
            <a:off x="8296367" y="2481637"/>
            <a:ext cx="8977205" cy="6998852"/>
            <a:chOff x="5530911" y="1654424"/>
            <a:chExt cx="5984803" cy="4665901"/>
          </a:xfrm>
        </p:grpSpPr>
        <p:sp>
          <p:nvSpPr>
            <p:cNvPr id="8" name="TextBox 7">
              <a:extLst>
                <a:ext uri="{FF2B5EF4-FFF2-40B4-BE49-F238E27FC236}">
                  <a16:creationId xmlns:a16="http://schemas.microsoft.com/office/drawing/2014/main" id="{73F21699-D6FC-97F8-A1C4-1436BD61742B}"/>
                </a:ext>
              </a:extLst>
            </p:cNvPr>
            <p:cNvSpPr txBox="1"/>
            <p:nvPr/>
          </p:nvSpPr>
          <p:spPr>
            <a:xfrm>
              <a:off x="5530911" y="1654424"/>
              <a:ext cx="2819399" cy="430887"/>
            </a:xfrm>
            <a:prstGeom prst="rect">
              <a:avLst/>
            </a:prstGeom>
            <a:noFill/>
          </p:spPr>
          <p:txBody>
            <a:bodyPr wrap="square" lIns="0" tIns="0" rIns="0" bIns="0" rtlCol="0">
              <a:spAutoFit/>
            </a:bodyPr>
            <a:lstStyle/>
            <a:p>
              <a:pPr algn="ctr" defTabSz="1371600"/>
              <a:r>
                <a:rPr lang="en-SG" sz="42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42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42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42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42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03B8B93E-6898-CC75-157B-8ED20E794994}"/>
                </a:ext>
              </a:extLst>
            </p:cNvPr>
            <p:cNvSpPr txBox="1"/>
            <p:nvPr/>
          </p:nvSpPr>
          <p:spPr>
            <a:xfrm>
              <a:off x="8197910" y="1687159"/>
              <a:ext cx="1249679" cy="430887"/>
            </a:xfrm>
            <a:prstGeom prst="rect">
              <a:avLst/>
            </a:prstGeom>
            <a:noFill/>
          </p:spPr>
          <p:txBody>
            <a:bodyPr wrap="square" lIns="0" tIns="0" rIns="0" bIns="0" rtlCol="0">
              <a:spAutoFit/>
            </a:bodyPr>
            <a:lstStyle/>
            <a:p>
              <a:pPr algn="ctr" defTabSz="1371600"/>
              <a:r>
                <a:rPr lang="en-SG" sz="42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42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E71727F2-BEAB-8199-A77D-E3DA43FBDF53}"/>
                </a:ext>
              </a:extLst>
            </p:cNvPr>
            <p:cNvSpPr txBox="1"/>
            <p:nvPr/>
          </p:nvSpPr>
          <p:spPr>
            <a:xfrm>
              <a:off x="9569510" y="1654424"/>
              <a:ext cx="1946204" cy="430887"/>
            </a:xfrm>
            <a:prstGeom prst="rect">
              <a:avLst/>
            </a:prstGeom>
            <a:noFill/>
          </p:spPr>
          <p:txBody>
            <a:bodyPr wrap="square" lIns="0" tIns="0" rIns="0" bIns="0" rtlCol="0">
              <a:spAutoFit/>
            </a:bodyPr>
            <a:lstStyle/>
            <a:p>
              <a:pPr algn="ctr" defTabSz="1371600"/>
              <a:r>
                <a:rPr lang="en-SG" sz="4200" b="1">
                  <a:solidFill>
                    <a:srgbClr val="116B8B"/>
                  </a:solidFill>
                  <a:latin typeface="Cambria" panose="02040503050406030204" pitchFamily="18" charset="0"/>
                  <a:ea typeface="Cambria" panose="02040503050406030204" pitchFamily="18" charset="0"/>
                  <a:cs typeface="Calibri" panose="020F0502020204030204" pitchFamily="34" charset="0"/>
                </a:rPr>
                <a:t>Rất tốt</a:t>
              </a:r>
              <a:endParaRPr lang="en-US" sz="42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Group 10">
              <a:extLst>
                <a:ext uri="{FF2B5EF4-FFF2-40B4-BE49-F238E27FC236}">
                  <a16:creationId xmlns:a16="http://schemas.microsoft.com/office/drawing/2014/main" id="{A2459DD0-80DB-8DC3-D7B7-7B13111ABE57}"/>
                </a:ext>
              </a:extLst>
            </p:cNvPr>
            <p:cNvGrpSpPr/>
            <p:nvPr/>
          </p:nvGrpSpPr>
          <p:grpSpPr>
            <a:xfrm>
              <a:off x="5867400" y="1885571"/>
              <a:ext cx="1604010" cy="1727395"/>
              <a:chOff x="5867400" y="1885571"/>
              <a:chExt cx="1604010" cy="1727395"/>
            </a:xfrm>
          </p:grpSpPr>
          <p:pic>
            <p:nvPicPr>
              <p:cNvPr id="36" name="Picture 2" descr="Cartoon dandelion Images, Stock Photos &amp;amp; Vectors | Shutterstock">
                <a:extLst>
                  <a:ext uri="{FF2B5EF4-FFF2-40B4-BE49-F238E27FC236}">
                    <a16:creationId xmlns:a16="http://schemas.microsoft.com/office/drawing/2014/main" id="{BB2395AB-8D75-0921-BD3B-0868075AE9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F64D82C-4D23-4C83-BF9C-286FE2BBDE8B}"/>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A3C7B7D1-FCDE-4E17-ACB2-B8D4780E719A}"/>
                </a:ext>
              </a:extLst>
            </p:cNvPr>
            <p:cNvGrpSpPr/>
            <p:nvPr/>
          </p:nvGrpSpPr>
          <p:grpSpPr>
            <a:xfrm>
              <a:off x="7965500" y="1885571"/>
              <a:ext cx="1604010" cy="1727395"/>
              <a:chOff x="5867400" y="1885571"/>
              <a:chExt cx="1604010" cy="1727395"/>
            </a:xfrm>
          </p:grpSpPr>
          <p:pic>
            <p:nvPicPr>
              <p:cNvPr id="34" name="Picture 2" descr="Cartoon dandelion Images, Stock Photos &amp;amp; Vectors | Shutterstock">
                <a:extLst>
                  <a:ext uri="{FF2B5EF4-FFF2-40B4-BE49-F238E27FC236}">
                    <a16:creationId xmlns:a16="http://schemas.microsoft.com/office/drawing/2014/main" id="{318DB0F3-496C-F9D4-9B91-C8E6281FA5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DABD0BC-B9EB-DB4A-91FD-498C814A6840}"/>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9C9475E3-976D-323E-0D2F-04B0AEBB88BC}"/>
                </a:ext>
              </a:extLst>
            </p:cNvPr>
            <p:cNvGrpSpPr/>
            <p:nvPr/>
          </p:nvGrpSpPr>
          <p:grpSpPr>
            <a:xfrm>
              <a:off x="9691431" y="1885571"/>
              <a:ext cx="1604010" cy="1727395"/>
              <a:chOff x="5867400" y="1885571"/>
              <a:chExt cx="1604010" cy="1727395"/>
            </a:xfrm>
          </p:grpSpPr>
          <p:pic>
            <p:nvPicPr>
              <p:cNvPr id="32" name="Picture 2" descr="Cartoon dandelion Images, Stock Photos &amp;amp; Vectors | Shutterstock">
                <a:extLst>
                  <a:ext uri="{FF2B5EF4-FFF2-40B4-BE49-F238E27FC236}">
                    <a16:creationId xmlns:a16="http://schemas.microsoft.com/office/drawing/2014/main" id="{56F3B364-E982-81E4-08BA-466EBCE8BD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17FE304-916A-B408-CBCD-D07AD3EEDE7C}"/>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F93712D4-E5E5-AA27-39D5-5A134C0CC067}"/>
                </a:ext>
              </a:extLst>
            </p:cNvPr>
            <p:cNvGrpSpPr/>
            <p:nvPr/>
          </p:nvGrpSpPr>
          <p:grpSpPr>
            <a:xfrm>
              <a:off x="5867400" y="3202967"/>
              <a:ext cx="1604010" cy="1727395"/>
              <a:chOff x="5867400" y="1885571"/>
              <a:chExt cx="1604010" cy="1727395"/>
            </a:xfrm>
          </p:grpSpPr>
          <p:pic>
            <p:nvPicPr>
              <p:cNvPr id="30" name="Picture 2" descr="Cartoon dandelion Images, Stock Photos &amp;amp; Vectors | Shutterstock">
                <a:extLst>
                  <a:ext uri="{FF2B5EF4-FFF2-40B4-BE49-F238E27FC236}">
                    <a16:creationId xmlns:a16="http://schemas.microsoft.com/office/drawing/2014/main" id="{CB6542DF-F82A-C5E1-5227-1C71CFB262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88FCA94-1B55-CB19-B402-E63D1E6ABD2B}"/>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A82FC95-1AE6-2284-8B80-54F7551C00D3}"/>
                </a:ext>
              </a:extLst>
            </p:cNvPr>
            <p:cNvGrpSpPr/>
            <p:nvPr/>
          </p:nvGrpSpPr>
          <p:grpSpPr>
            <a:xfrm>
              <a:off x="7965500" y="3202967"/>
              <a:ext cx="1604010" cy="1727395"/>
              <a:chOff x="5867400" y="1885571"/>
              <a:chExt cx="1604010" cy="1727395"/>
            </a:xfrm>
          </p:grpSpPr>
          <p:pic>
            <p:nvPicPr>
              <p:cNvPr id="28" name="Picture 2" descr="Cartoon dandelion Images, Stock Photos &amp;amp; Vectors | Shutterstock">
                <a:extLst>
                  <a:ext uri="{FF2B5EF4-FFF2-40B4-BE49-F238E27FC236}">
                    <a16:creationId xmlns:a16="http://schemas.microsoft.com/office/drawing/2014/main" id="{839D6B57-511E-329E-2D37-1F29AF0B2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02CF0CB-79BC-3868-687A-A86F24CF3265}"/>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2B96C24D-2B5E-9EC6-D0A8-A419FCABACA7}"/>
                </a:ext>
              </a:extLst>
            </p:cNvPr>
            <p:cNvGrpSpPr/>
            <p:nvPr/>
          </p:nvGrpSpPr>
          <p:grpSpPr>
            <a:xfrm>
              <a:off x="9691431" y="3202967"/>
              <a:ext cx="1604010" cy="1727395"/>
              <a:chOff x="5867400" y="1885571"/>
              <a:chExt cx="1604010" cy="1727395"/>
            </a:xfrm>
          </p:grpSpPr>
          <p:pic>
            <p:nvPicPr>
              <p:cNvPr id="26" name="Picture 2" descr="Cartoon dandelion Images, Stock Photos &amp;amp; Vectors | Shutterstock">
                <a:extLst>
                  <a:ext uri="{FF2B5EF4-FFF2-40B4-BE49-F238E27FC236}">
                    <a16:creationId xmlns:a16="http://schemas.microsoft.com/office/drawing/2014/main" id="{D9324B9F-66DE-2EA8-198E-AC302270CD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C9F641C-C225-F389-FFF4-59F01BCAC8DE}"/>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A4EB983-B167-2E4F-0FFE-A97A4906372C}"/>
                </a:ext>
              </a:extLst>
            </p:cNvPr>
            <p:cNvGrpSpPr/>
            <p:nvPr/>
          </p:nvGrpSpPr>
          <p:grpSpPr>
            <a:xfrm>
              <a:off x="5873799" y="4592930"/>
              <a:ext cx="1604010" cy="1727395"/>
              <a:chOff x="5867400" y="1885571"/>
              <a:chExt cx="1604010" cy="1727395"/>
            </a:xfrm>
          </p:grpSpPr>
          <p:pic>
            <p:nvPicPr>
              <p:cNvPr id="24" name="Picture 2" descr="Cartoon dandelion Images, Stock Photos &amp;amp; Vectors | Shutterstock">
                <a:extLst>
                  <a:ext uri="{FF2B5EF4-FFF2-40B4-BE49-F238E27FC236}">
                    <a16:creationId xmlns:a16="http://schemas.microsoft.com/office/drawing/2014/main" id="{8704C56E-7520-562A-FF88-78C381413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61C55B1-D397-0842-E415-C5B25804E1C3}"/>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6860C0AD-F4D9-3E58-E754-93079B52DF6B}"/>
                </a:ext>
              </a:extLst>
            </p:cNvPr>
            <p:cNvGrpSpPr/>
            <p:nvPr/>
          </p:nvGrpSpPr>
          <p:grpSpPr>
            <a:xfrm>
              <a:off x="7971899" y="4592930"/>
              <a:ext cx="1604010" cy="1727395"/>
              <a:chOff x="5867400" y="1885571"/>
              <a:chExt cx="1604010" cy="1727395"/>
            </a:xfrm>
          </p:grpSpPr>
          <p:pic>
            <p:nvPicPr>
              <p:cNvPr id="22" name="Picture 2" descr="Cartoon dandelion Images, Stock Photos &amp;amp; Vectors | Shutterstock">
                <a:extLst>
                  <a:ext uri="{FF2B5EF4-FFF2-40B4-BE49-F238E27FC236}">
                    <a16:creationId xmlns:a16="http://schemas.microsoft.com/office/drawing/2014/main" id="{98B6DE66-EE4D-5BC2-440E-0CC733F399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027DE83-B4EF-4ECC-94F7-385C8E34B35A}"/>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5D3B5842-51F1-2995-70C7-5EFE8EA653B2}"/>
                </a:ext>
              </a:extLst>
            </p:cNvPr>
            <p:cNvGrpSpPr/>
            <p:nvPr/>
          </p:nvGrpSpPr>
          <p:grpSpPr>
            <a:xfrm>
              <a:off x="9697830" y="4592930"/>
              <a:ext cx="1604010" cy="1727395"/>
              <a:chOff x="5867400" y="1885571"/>
              <a:chExt cx="1604010" cy="1727395"/>
            </a:xfrm>
          </p:grpSpPr>
          <p:pic>
            <p:nvPicPr>
              <p:cNvPr id="20" name="Picture 2" descr="Cartoon dandelion Images, Stock Photos &amp;amp; Vectors | Shutterstock">
                <a:extLst>
                  <a:ext uri="{FF2B5EF4-FFF2-40B4-BE49-F238E27FC236}">
                    <a16:creationId xmlns:a16="http://schemas.microsoft.com/office/drawing/2014/main" id="{5D8BE562-FEB8-4D42-998A-9ED5EA2090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0FBD076-A34C-EB27-789A-8EA81C88AA71}"/>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22727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13564998" y="3173819"/>
            <a:ext cx="3650478" cy="5420573"/>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27479" y="133793"/>
            <a:ext cx="609600" cy="6096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1244379" y="811973"/>
            <a:ext cx="11248095" cy="6620831"/>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a:extLst>
              <a:ext uri="{FF2B5EF4-FFF2-40B4-BE49-F238E27FC236}">
                <a16:creationId xmlns:a16="http://schemas.microsoft.com/office/drawing/2014/main" id="{44FF961D-AC79-2847-863B-57056B1C5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867" y="4029347"/>
            <a:ext cx="9629466" cy="2533107"/>
          </a:xfrm>
          <a:prstGeom prst="rect">
            <a:avLst/>
          </a:prstGeom>
        </p:spPr>
      </p:pic>
    </p:spTree>
    <p:extLst>
      <p:ext uri="{BB962C8B-B14F-4D97-AF65-F5344CB8AC3E}">
        <p14:creationId xmlns:p14="http://schemas.microsoft.com/office/powerpoint/2010/main" val="19473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581400" y="1181100"/>
            <a:ext cx="13133484" cy="923330"/>
          </a:xfrm>
          <a:prstGeom prst="rect">
            <a:avLst/>
          </a:prstGeom>
        </p:spPr>
        <p:txBody>
          <a:bodyPr lIns="0" tIns="0" rIns="0" bIns="0" rtlCol="0" anchor="t">
            <a:spAutoFit/>
          </a:bodyPr>
          <a:lstStyle/>
          <a:p>
            <a:pPr algn="just" defTabSz="1371600"/>
            <a:r>
              <a:rPr lang="vi-VN" sz="6000" b="1" dirty="0">
                <a:solidFill>
                  <a:srgbClr val="231F20"/>
                </a:solidFill>
                <a:latin typeface="Cambria"/>
              </a:rPr>
              <a:t>Nêu nghĩa của mỗi từ dưới đây:</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765778" y="755642"/>
            <a:ext cx="2679425" cy="1993565"/>
          </a:xfrm>
          <a:prstGeom prst="rect">
            <a:avLst/>
          </a:prstGeom>
        </p:spPr>
      </p:pic>
      <p:pic>
        <p:nvPicPr>
          <p:cNvPr id="4" name="Picture 3">
            <a:extLst>
              <a:ext uri="{FF2B5EF4-FFF2-40B4-BE49-F238E27FC236}">
                <a16:creationId xmlns:a16="http://schemas.microsoft.com/office/drawing/2014/main" id="{B5012D60-47F6-ACDF-6C15-5F469F40AA4C}"/>
              </a:ext>
            </a:extLst>
          </p:cNvPr>
          <p:cNvPicPr>
            <a:picLocks noChangeAspect="1"/>
          </p:cNvPicPr>
          <p:nvPr/>
        </p:nvPicPr>
        <p:blipFill>
          <a:blip r:embed="rId3"/>
          <a:stretch>
            <a:fillRect/>
          </a:stretch>
        </p:blipFill>
        <p:spPr>
          <a:xfrm>
            <a:off x="3429000" y="2781300"/>
            <a:ext cx="12112040" cy="4495800"/>
          </a:xfrm>
          <a:prstGeom prst="rect">
            <a:avLst/>
          </a:prstGeom>
        </p:spPr>
      </p:pic>
    </p:spTree>
    <p:extLst>
      <p:ext uri="{BB962C8B-B14F-4D97-AF65-F5344CB8AC3E}">
        <p14:creationId xmlns:p14="http://schemas.microsoft.com/office/powerpoint/2010/main" val="19574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75867F-A37C-C77C-6BE8-5D0296C6A23E}"/>
              </a:ext>
            </a:extLst>
          </p:cNvPr>
          <p:cNvGraphicFramePr>
            <a:graphicFrameLocks noGrp="1"/>
          </p:cNvGraphicFramePr>
          <p:nvPr>
            <p:extLst>
              <p:ext uri="{D42A27DB-BD31-4B8C-83A1-F6EECF244321}">
                <p14:modId xmlns:p14="http://schemas.microsoft.com/office/powerpoint/2010/main" val="2245342060"/>
              </p:ext>
            </p:extLst>
          </p:nvPr>
        </p:nvGraphicFramePr>
        <p:xfrm>
          <a:off x="1600200" y="1562101"/>
          <a:ext cx="15163800" cy="6525414"/>
        </p:xfrm>
        <a:graphic>
          <a:graphicData uri="http://schemas.openxmlformats.org/drawingml/2006/table">
            <a:tbl>
              <a:tblPr firstRow="1" firstCol="1" bandRow="1">
                <a:tableStyleId>{5C22544A-7EE6-4342-B048-85BDC9FD1C3A}</a:tableStyleId>
              </a:tblPr>
              <a:tblGrid>
                <a:gridCol w="4848812">
                  <a:extLst>
                    <a:ext uri="{9D8B030D-6E8A-4147-A177-3AD203B41FA5}">
                      <a16:colId xmlns:a16="http://schemas.microsoft.com/office/drawing/2014/main" val="1697867037"/>
                    </a:ext>
                  </a:extLst>
                </a:gridCol>
                <a:gridCol w="10314988">
                  <a:extLst>
                    <a:ext uri="{9D8B030D-6E8A-4147-A177-3AD203B41FA5}">
                      <a16:colId xmlns:a16="http://schemas.microsoft.com/office/drawing/2014/main" val="1504147150"/>
                    </a:ext>
                  </a:extLst>
                </a:gridCol>
              </a:tblGrid>
              <a:tr h="461592">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Từ</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Nghĩa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từ</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0819973"/>
                  </a:ext>
                </a:extLst>
              </a:tr>
              <a:tr h="145521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ca</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Là</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bài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hát</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chính</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thức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một</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dùng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trong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những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nghi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lễ</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trọng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thể</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8814491"/>
                  </a:ext>
                </a:extLst>
              </a:tr>
              <a:tr h="145521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khánh</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a:solidFill>
                            <a:srgbClr val="002060"/>
                          </a:solidFill>
                          <a:effectLst/>
                          <a:latin typeface="Cambria" panose="02040503050406030204" pitchFamily="18" charset="0"/>
                          <a:ea typeface="Cambria" panose="02040503050406030204" pitchFamily="18" charset="0"/>
                        </a:rPr>
                        <a:t>Lễ chính thức lớn nhất của một nước thường là kỷ niệm ngày thành lập nước.</a:t>
                      </a:r>
                      <a:endParaRPr lang="en-US" sz="40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1313825"/>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ngữ</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Tiếng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nói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chung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cả</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016734"/>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gia</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a:solidFill>
                            <a:srgbClr val="002060"/>
                          </a:solidFill>
                          <a:effectLst/>
                          <a:latin typeface="Cambria" panose="02040503050406030204" pitchFamily="18" charset="0"/>
                          <a:ea typeface="Cambria" panose="02040503050406030204" pitchFamily="18" charset="0"/>
                        </a:rPr>
                        <a:t>Nước, nhà nước</a:t>
                      </a:r>
                      <a:endParaRPr lang="en-US" sz="40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7157022"/>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kỳ</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Cờ</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tượng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trưng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cho</a:t>
                      </a:r>
                      <a:r>
                        <a:rPr lang="en-US" sz="4000" kern="0" dirty="0">
                          <a:solidFill>
                            <a:srgbClr val="002060"/>
                          </a:solidFill>
                          <a:effectLst/>
                          <a:latin typeface="Cambria" panose="02040503050406030204" pitchFamily="18" charset="0"/>
                          <a:ea typeface="Cambria" panose="02040503050406030204" pitchFamily="18" charset="0"/>
                        </a:rPr>
                        <a:t> 1 </a:t>
                      </a:r>
                      <a:r>
                        <a:rPr lang="en-US" sz="4000" kern="0" dirty="0" err="1">
                          <a:solidFill>
                            <a:srgbClr val="002060"/>
                          </a:solidFill>
                          <a:effectLst/>
                          <a:latin typeface="Cambria" panose="02040503050406030204" pitchFamily="18" charset="0"/>
                          <a:ea typeface="Cambria" panose="02040503050406030204" pitchFamily="18" charset="0"/>
                        </a:rPr>
                        <a:t>nước</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8076043"/>
                  </a:ext>
                </a:extLst>
              </a:tr>
              <a:tr h="95840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tế</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Các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trên</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thế</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giới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trong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quan</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hệ</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với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nhau</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9847598"/>
                  </a:ext>
                </a:extLst>
              </a:tr>
            </a:tbl>
          </a:graphicData>
        </a:graphic>
      </p:graphicFrame>
    </p:spTree>
    <p:extLst>
      <p:ext uri="{BB962C8B-B14F-4D97-AF65-F5344CB8AC3E}">
        <p14:creationId xmlns:p14="http://schemas.microsoft.com/office/powerpoint/2010/main" val="299784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93652" y="918682"/>
            <a:ext cx="13133484" cy="1846659"/>
          </a:xfrm>
          <a:prstGeom prst="rect">
            <a:avLst/>
          </a:prstGeom>
        </p:spPr>
        <p:txBody>
          <a:bodyPr lIns="0" tIns="0" rIns="0" bIns="0" rtlCol="0" anchor="t">
            <a:spAutoFit/>
          </a:bodyPr>
          <a:lstStyle/>
          <a:p>
            <a:pPr algn="just" defTabSz="1371600"/>
            <a:r>
              <a:rPr lang="vi-VN" sz="6000" b="1" dirty="0">
                <a:solidFill>
                  <a:srgbClr val="231F20"/>
                </a:solidFill>
                <a:latin typeface="Cambria"/>
              </a:rPr>
              <a:t>Chọn từ ở bài tập 1 thay cho bông hoa trong đoạn văn dưới đây:</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1028702" y="1064918"/>
            <a:ext cx="2679425" cy="1993565"/>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967742" y="3483818"/>
            <a:ext cx="16315962" cy="5431580"/>
            <a:chOff x="685801" y="4821906"/>
            <a:chExt cx="10877308" cy="1612747"/>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612747"/>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096622"/>
            </a:xfrm>
            <a:prstGeom prst="rect">
              <a:avLst/>
            </a:prstGeom>
          </p:spPr>
          <p:txBody>
            <a:bodyPr wrap="square" lIns="0" tIns="0" rIns="0" bIns="0" rtlCol="0" anchor="t">
              <a:spAutoFit/>
            </a:bodyPr>
            <a:lstStyle/>
            <a:p>
              <a:pPr algn="just"/>
              <a:r>
                <a:rPr lang="vi-VN" sz="4800" b="0" i="0" baseline="30000" dirty="0">
                  <a:solidFill>
                    <a:srgbClr val="000000"/>
                  </a:solidFill>
                  <a:effectLst/>
                  <a:latin typeface="Cambria" panose="02040503050406030204" pitchFamily="18" charset="0"/>
                  <a:ea typeface="Cambria" panose="02040503050406030204" pitchFamily="18" charset="0"/>
                </a:rPr>
                <a:t>  (1) </a:t>
              </a:r>
              <a:r>
                <a:rPr lang="vi-VN" sz="4800" b="0" i="0" dirty="0">
                  <a:solidFill>
                    <a:srgbClr val="000000"/>
                  </a:solidFill>
                  <a:effectLst/>
                  <a:latin typeface="Cambria" panose="02040503050406030204" pitchFamily="18" charset="0"/>
                  <a:ea typeface="Cambria" panose="02040503050406030204" pitchFamily="18" charset="0"/>
                </a:rPr>
                <a:t>Việt Nam là một </a:t>
              </a:r>
              <a:r>
                <a:rPr lang="vi-VN" sz="4800" b="1" i="0" dirty="0">
                  <a:solidFill>
                    <a:srgbClr val="000000"/>
                  </a:solidFill>
                  <a:effectLst/>
                  <a:latin typeface="Cambria" panose="02040503050406030204" pitchFamily="18" charset="0"/>
                  <a:ea typeface="Cambria" panose="02040503050406030204" pitchFamily="18" charset="0"/>
                </a:rPr>
                <a:t>quốc gia</a:t>
              </a:r>
              <a:r>
                <a:rPr lang="vi-VN" sz="4800" b="0" i="0" dirty="0">
                  <a:solidFill>
                    <a:srgbClr val="000000"/>
                  </a:solidFill>
                  <a:effectLst/>
                  <a:latin typeface="Cambria" panose="02040503050406030204" pitchFamily="18" charset="0"/>
                  <a:ea typeface="Cambria" panose="02040503050406030204" pitchFamily="18" charset="0"/>
                </a:rPr>
                <a:t> thành viên của Liên hợp quốc. </a:t>
              </a:r>
              <a:r>
                <a:rPr lang="vi-VN" sz="4800" b="0" i="0" baseline="30000" dirty="0">
                  <a:solidFill>
                    <a:srgbClr val="000000"/>
                  </a:solidFill>
                  <a:effectLst/>
                  <a:latin typeface="Cambria" panose="02040503050406030204" pitchFamily="18" charset="0"/>
                  <a:ea typeface="Cambria" panose="02040503050406030204" pitchFamily="18" charset="0"/>
                </a:rPr>
                <a:t>(2)</a:t>
              </a:r>
              <a:r>
                <a:rPr lang="vi-VN" sz="4800" b="0" i="0" dirty="0">
                  <a:solidFill>
                    <a:srgbClr val="000000"/>
                  </a:solidFill>
                  <a:effectLst/>
                  <a:latin typeface="Cambria" panose="02040503050406030204" pitchFamily="18" charset="0"/>
                  <a:ea typeface="Cambria" panose="02040503050406030204" pitchFamily="18" charset="0"/>
                </a:rPr>
                <a:t> Ngày 2 tháng 9 là ngày </a:t>
              </a:r>
              <a:r>
                <a:rPr lang="vi-VN" sz="4800" b="1" i="0" dirty="0">
                  <a:solidFill>
                    <a:srgbClr val="000000"/>
                  </a:solidFill>
                  <a:effectLst/>
                  <a:latin typeface="Cambria" panose="02040503050406030204" pitchFamily="18" charset="0"/>
                  <a:ea typeface="Cambria" panose="02040503050406030204" pitchFamily="18" charset="0"/>
                </a:rPr>
                <a:t>quốc khánh</a:t>
              </a:r>
              <a:r>
                <a:rPr lang="vi-VN" sz="4800" b="0" i="0" dirty="0">
                  <a:solidFill>
                    <a:srgbClr val="000000"/>
                  </a:solidFill>
                  <a:effectLst/>
                  <a:latin typeface="Cambria" panose="02040503050406030204" pitchFamily="18" charset="0"/>
                  <a:ea typeface="Cambria" panose="02040503050406030204" pitchFamily="18" charset="0"/>
                </a:rPr>
                <a:t> của Việt Nam. </a:t>
              </a:r>
              <a:r>
                <a:rPr lang="vi-VN" sz="4800" b="0" i="0" baseline="30000" dirty="0">
                  <a:solidFill>
                    <a:srgbClr val="000000"/>
                  </a:solidFill>
                  <a:effectLst/>
                  <a:latin typeface="Cambria" panose="02040503050406030204" pitchFamily="18" charset="0"/>
                  <a:ea typeface="Cambria" panose="02040503050406030204" pitchFamily="18" charset="0"/>
                </a:rPr>
                <a:t>(3)</a:t>
              </a:r>
              <a:r>
                <a:rPr lang="vi-VN" sz="4800" b="0" i="0" dirty="0">
                  <a:solidFill>
                    <a:srgbClr val="000000"/>
                  </a:solidFill>
                  <a:effectLst/>
                  <a:latin typeface="Cambria" panose="02040503050406030204" pitchFamily="18" charset="0"/>
                  <a:ea typeface="Cambria" panose="02040503050406030204" pitchFamily="18" charset="0"/>
                </a:rPr>
                <a:t> </a:t>
              </a:r>
              <a:r>
                <a:rPr lang="vi-VN" sz="4800" b="1" i="0" dirty="0">
                  <a:solidFill>
                    <a:srgbClr val="000000"/>
                  </a:solidFill>
                  <a:effectLst/>
                  <a:latin typeface="Cambria" panose="02040503050406030204" pitchFamily="18" charset="0"/>
                  <a:ea typeface="Cambria" panose="02040503050406030204" pitchFamily="18" charset="0"/>
                </a:rPr>
                <a:t>Quốc kì</a:t>
              </a:r>
              <a:r>
                <a:rPr lang="vi-VN" sz="4800" b="0" i="0" dirty="0">
                  <a:solidFill>
                    <a:srgbClr val="000000"/>
                  </a:solidFill>
                  <a:effectLst/>
                  <a:latin typeface="Cambria" panose="02040503050406030204" pitchFamily="18" charset="0"/>
                  <a:ea typeface="Cambria" panose="02040503050406030204" pitchFamily="18" charset="0"/>
                </a:rPr>
                <a:t> của Việt Nam là lá cờ đỏ sao vàng năm cánh và </a:t>
              </a:r>
              <a:r>
                <a:rPr lang="vi-VN" sz="4800" b="1" i="0" dirty="0">
                  <a:solidFill>
                    <a:srgbClr val="000000"/>
                  </a:solidFill>
                  <a:effectLst/>
                  <a:latin typeface="Cambria" panose="02040503050406030204" pitchFamily="18" charset="0"/>
                  <a:ea typeface="Cambria" panose="02040503050406030204" pitchFamily="18" charset="0"/>
                </a:rPr>
                <a:t>quốc ca</a:t>
              </a:r>
              <a:r>
                <a:rPr lang="vi-VN" sz="4800" b="0" i="0" dirty="0">
                  <a:solidFill>
                    <a:srgbClr val="000000"/>
                  </a:solidFill>
                  <a:effectLst/>
                  <a:latin typeface="Cambria" panose="02040503050406030204" pitchFamily="18" charset="0"/>
                  <a:ea typeface="Cambria" panose="02040503050406030204" pitchFamily="18" charset="0"/>
                </a:rPr>
                <a:t> của Việt Nam là bài hát </a:t>
              </a:r>
              <a:r>
                <a:rPr lang="vi-VN" sz="4800" b="0" i="1" dirty="0">
                  <a:solidFill>
                    <a:srgbClr val="000000"/>
                  </a:solidFill>
                  <a:effectLst/>
                  <a:latin typeface="Cambria" panose="02040503050406030204" pitchFamily="18" charset="0"/>
                  <a:ea typeface="Cambria" panose="02040503050406030204" pitchFamily="18" charset="0"/>
                </a:rPr>
                <a:t>Tiến quân ca</a:t>
              </a:r>
              <a:r>
                <a:rPr lang="vi-VN" sz="4800" b="0" i="0" dirty="0">
                  <a:solidFill>
                    <a:srgbClr val="000000"/>
                  </a:solidFill>
                  <a:effectLst/>
                  <a:latin typeface="Cambria" panose="02040503050406030204" pitchFamily="18" charset="0"/>
                  <a:ea typeface="Cambria" panose="02040503050406030204" pitchFamily="18" charset="0"/>
                </a:rPr>
                <a:t>.</a:t>
              </a:r>
            </a:p>
            <a:p>
              <a:pPr algn="r"/>
              <a:r>
                <a:rPr lang="vi-VN" sz="4800" b="0" i="0" dirty="0">
                  <a:solidFill>
                    <a:srgbClr val="000000"/>
                  </a:solidFill>
                  <a:effectLst/>
                  <a:latin typeface="Cambria" panose="02040503050406030204" pitchFamily="18" charset="0"/>
                  <a:ea typeface="Cambria" panose="02040503050406030204" pitchFamily="18" charset="0"/>
                </a:rPr>
                <a:t>(Ngọc Phương)</a:t>
              </a:r>
            </a:p>
          </p:txBody>
        </p:sp>
      </p:grpSp>
      <p:pic>
        <p:nvPicPr>
          <p:cNvPr id="2050" name="Picture 2" descr="Hình ảnh Một Bông Hoa PNG, Vector, PSD, và biểu tượng để tải về miễn phí |  pngtree">
            <a:extLst>
              <a:ext uri="{FF2B5EF4-FFF2-40B4-BE49-F238E27FC236}">
                <a16:creationId xmlns:a16="http://schemas.microsoft.com/office/drawing/2014/main" id="{7D66BADF-85E4-5A43-29CC-2D0581B15D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3086100"/>
            <a:ext cx="34290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PNG, Vector, PSD, và biểu tượng để tải về miễn phí |  pngtree">
            <a:extLst>
              <a:ext uri="{FF2B5EF4-FFF2-40B4-BE49-F238E27FC236}">
                <a16:creationId xmlns:a16="http://schemas.microsoft.com/office/drawing/2014/main" id="{B2B71618-DD2B-113A-4CEB-F868F04BE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0" y="4381500"/>
            <a:ext cx="51054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Một Bông Hoa PNG, Vector, PSD, và biểu tượng để tải về miễn phí |  pngtree">
            <a:extLst>
              <a:ext uri="{FF2B5EF4-FFF2-40B4-BE49-F238E27FC236}">
                <a16:creationId xmlns:a16="http://schemas.microsoft.com/office/drawing/2014/main" id="{C2784BA8-C1AD-20DF-6713-8CE0BEA2C4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0" y="5219700"/>
            <a:ext cx="34290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Bông Hoa PNG, Vector, PSD, và biểu tượng để tải về miễn phí |  pngtree">
            <a:extLst>
              <a:ext uri="{FF2B5EF4-FFF2-40B4-BE49-F238E27FC236}">
                <a16:creationId xmlns:a16="http://schemas.microsoft.com/office/drawing/2014/main" id="{F0613692-04F8-150F-4E37-DC7D5D5899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6057900"/>
            <a:ext cx="34290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9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pink text on a black background&#10;&#10;Description automatically generated">
            <a:extLst>
              <a:ext uri="{FF2B5EF4-FFF2-40B4-BE49-F238E27FC236}">
                <a16:creationId xmlns:a16="http://schemas.microsoft.com/office/drawing/2014/main" id="{3AEAFBA1-23D8-560A-086D-862828333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390900"/>
            <a:ext cx="9455716" cy="3176291"/>
          </a:xfrm>
          <a:prstGeom prst="rect">
            <a:avLst/>
          </a:prstGeom>
        </p:spPr>
      </p:pic>
    </p:spTree>
    <p:extLst>
      <p:ext uri="{BB962C8B-B14F-4D97-AF65-F5344CB8AC3E}">
        <p14:creationId xmlns:p14="http://schemas.microsoft.com/office/powerpoint/2010/main" val="27598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6"/>
          <p:cNvSpPr txBox="1"/>
          <p:nvPr/>
        </p:nvSpPr>
        <p:spPr>
          <a:xfrm>
            <a:off x="3476632" y="891971"/>
            <a:ext cx="13683608" cy="2215991"/>
          </a:xfrm>
          <a:prstGeom prst="rect">
            <a:avLst/>
          </a:prstGeom>
        </p:spPr>
        <p:txBody>
          <a:bodyPr wrap="square" lIns="0" tIns="0" rIns="0" bIns="0" rtlCol="0" anchor="t">
            <a:spAutoFit/>
          </a:bodyPr>
          <a:lstStyle/>
          <a:p>
            <a:pPr lvl="0" algn="just" defTabSz="1371600"/>
            <a:r>
              <a:rPr lang="vi-VN" sz="7200" b="1" dirty="0">
                <a:solidFill>
                  <a:srgbClr val="231F20"/>
                </a:solidFill>
                <a:latin typeface="Cambria"/>
              </a:rPr>
              <a:t>Em rút ra được điều gì từ bài Giờ Trái Đất?</a:t>
            </a:r>
            <a:endParaRPr kumimoji="0" lang="vi-VN" sz="7200" b="1" i="0" u="none" strike="noStrike" kern="1200" cap="none" spc="0" normalizeH="0" baseline="0" noProof="0" dirty="0">
              <a:ln>
                <a:noFill/>
              </a:ln>
              <a:solidFill>
                <a:srgbClr val="231F20"/>
              </a:solidFill>
              <a:effectLst/>
              <a:uLnTx/>
              <a:uFillTx/>
              <a:latin typeface="Cambria"/>
            </a:endParaRPr>
          </a:p>
        </p:txBody>
      </p:sp>
      <p:grpSp>
        <p:nvGrpSpPr>
          <p:cNvPr id="2" name="Nhóm 3">
            <a:extLst>
              <a:ext uri="{FF2B5EF4-FFF2-40B4-BE49-F238E27FC236}">
                <a16:creationId xmlns:a16="http://schemas.microsoft.com/office/drawing/2014/main" id="{BC1E2C22-C9FC-B913-6F32-9490DB3C8BAF}"/>
              </a:ext>
            </a:extLst>
          </p:cNvPr>
          <p:cNvGrpSpPr/>
          <p:nvPr/>
        </p:nvGrpSpPr>
        <p:grpSpPr>
          <a:xfrm>
            <a:off x="3192782" y="3438100"/>
            <a:ext cx="13891259" cy="5507780"/>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167171"/>
            </a:xfrm>
            <a:prstGeom prst="rect">
              <a:avLst/>
            </a:prstGeom>
          </p:spPr>
          <p:txBody>
            <a:bodyPr wrap="square" lIns="0" tIns="0" rIns="0" bIns="0" rtlCol="0" anchor="t">
              <a:spAutoFit/>
            </a:bodyPr>
            <a:lstStyle/>
            <a:p>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VD: </a:t>
              </a:r>
              <a:r>
                <a:rPr lang="vi-VN" sz="4400" dirty="0">
                  <a:latin typeface="Cambria" panose="02040503050406030204" pitchFamily="18" charset="0"/>
                  <a:ea typeface="Cambria" panose="02040503050406030204" pitchFamily="18" charset="0"/>
                </a:rPr>
                <a:t>Bảo vệ môi trường là nhiệm vụ của tất cả mọi người. Dù là ai, ở vị trí nào thì cũng đều phải có trách nhiệm với môi trường. Việc bảo vệ môi trường được thể hiện ngay từ việc làm nhỏ bé nhất: Không lãng phí thức ăn, không lãng phí giấy viết. Bởi hiện tượng ô nhiễm đất, ô nhiễm nước có thể trầm trọng hơn từ chính sự lãng phí đó. </a:t>
              </a:r>
              <a:endParaRPr lang="en-US" sz="4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909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A17BF529-F54A-D9CD-1CA0-4646FD9CF1BE}"/>
              </a:ext>
            </a:extLst>
          </p:cNvPr>
          <p:cNvGrpSpPr/>
          <p:nvPr/>
        </p:nvGrpSpPr>
        <p:grpSpPr>
          <a:xfrm>
            <a:off x="2941604" y="3569627"/>
            <a:ext cx="5221175" cy="4128995"/>
            <a:chOff x="1487457" y="2405052"/>
            <a:chExt cx="3480783" cy="2752663"/>
          </a:xfrm>
        </p:grpSpPr>
        <p:grpSp>
          <p:nvGrpSpPr>
            <p:cNvPr id="12" name="Nhóm 11">
              <a:extLst>
                <a:ext uri="{FF2B5EF4-FFF2-40B4-BE49-F238E27FC236}">
                  <a16:creationId xmlns:a16="http://schemas.microsoft.com/office/drawing/2014/main" id="{5F20AA55-DDCB-DE06-A16C-B0FDC36334B0}"/>
                </a:ext>
              </a:extLst>
            </p:cNvPr>
            <p:cNvGrpSpPr/>
            <p:nvPr/>
          </p:nvGrpSpPr>
          <p:grpSpPr>
            <a:xfrm>
              <a:off x="1487457" y="2405052"/>
              <a:ext cx="3480783" cy="2752663"/>
              <a:chOff x="1487457" y="2405052"/>
              <a:chExt cx="3480783" cy="2752663"/>
            </a:xfrm>
          </p:grpSpPr>
          <p:grpSp>
            <p:nvGrpSpPr>
              <p:cNvPr id="5" name="Group 9">
                <a:extLst>
                  <a:ext uri="{FF2B5EF4-FFF2-40B4-BE49-F238E27FC236}">
                    <a16:creationId xmlns:a16="http://schemas.microsoft.com/office/drawing/2014/main" id="{3D1C9862-B20C-0192-0B1F-F1CF4C04F2DB}"/>
                  </a:ext>
                </a:extLst>
              </p:cNvPr>
              <p:cNvGrpSpPr/>
              <p:nvPr/>
            </p:nvGrpSpPr>
            <p:grpSpPr>
              <a:xfrm>
                <a:off x="1790887" y="2664297"/>
                <a:ext cx="3177353" cy="2493418"/>
                <a:chOff x="0" y="0"/>
                <a:chExt cx="795276" cy="667726"/>
              </a:xfrm>
            </p:grpSpPr>
            <p:sp>
              <p:nvSpPr>
                <p:cNvPr id="6" name="Freeform 10">
                  <a:extLst>
                    <a:ext uri="{FF2B5EF4-FFF2-40B4-BE49-F238E27FC236}">
                      <a16:creationId xmlns:a16="http://schemas.microsoft.com/office/drawing/2014/main" id="{093FB4A6-244C-26AE-B5BD-511E8F3C64CF}"/>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sp>
              <p:nvSpPr>
                <p:cNvPr id="8" name="TextBox 11">
                  <a:extLst>
                    <a:ext uri="{FF2B5EF4-FFF2-40B4-BE49-F238E27FC236}">
                      <a16:creationId xmlns:a16="http://schemas.microsoft.com/office/drawing/2014/main" id="{AFD81A31-6B96-26DF-3135-60FC78E64C11}"/>
                    </a:ext>
                  </a:extLst>
                </p:cNvPr>
                <p:cNvSpPr txBox="1"/>
                <p:nvPr/>
              </p:nvSpPr>
              <p:spPr>
                <a:xfrm>
                  <a:off x="0" y="-76200"/>
                  <a:ext cx="795276" cy="743926"/>
                </a:xfrm>
                <a:prstGeom prst="rect">
                  <a:avLst/>
                </a:prstGeom>
              </p:spPr>
              <p:txBody>
                <a:bodyPr lIns="47486" tIns="47486" rIns="47486" bIns="47486" rtlCol="0" anchor="ctr"/>
                <a:lstStyle/>
                <a:p>
                  <a:pPr algn="ctr" defTabSz="1371600">
                    <a:lnSpc>
                      <a:spcPts val="6161"/>
                    </a:lnSpc>
                  </a:pPr>
                  <a:endParaRPr>
                    <a:solidFill>
                      <a:prstClr val="black"/>
                    </a:solidFill>
                    <a:latin typeface="Calibri" panose="020F0502020204030204"/>
                  </a:endParaRPr>
                </a:p>
              </p:txBody>
            </p:sp>
          </p:grpSp>
          <p:sp>
            <p:nvSpPr>
              <p:cNvPr id="10" name="Freeform 13">
                <a:extLst>
                  <a:ext uri="{FF2B5EF4-FFF2-40B4-BE49-F238E27FC236}">
                    <a16:creationId xmlns:a16="http://schemas.microsoft.com/office/drawing/2014/main" id="{416B6800-EB90-F5E0-9E12-7B2121DDF76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grpSp>
        <p:sp>
          <p:nvSpPr>
            <p:cNvPr id="13" name="Hộp Văn bản 12">
              <a:extLst>
                <a:ext uri="{FF2B5EF4-FFF2-40B4-BE49-F238E27FC236}">
                  <a16:creationId xmlns:a16="http://schemas.microsoft.com/office/drawing/2014/main" id="{46615E0F-DD19-2C9E-1D56-15C8FB734A01}"/>
                </a:ext>
              </a:extLst>
            </p:cNvPr>
            <p:cNvSpPr txBox="1"/>
            <p:nvPr/>
          </p:nvSpPr>
          <p:spPr>
            <a:xfrm>
              <a:off x="1850093" y="3255998"/>
              <a:ext cx="2914948" cy="1354217"/>
            </a:xfrm>
            <a:prstGeom prst="rect">
              <a:avLst/>
            </a:prstGeom>
            <a:noFill/>
          </p:spPr>
          <p:txBody>
            <a:bodyPr wrap="square" rtlCol="0">
              <a:spAutoFit/>
            </a:bodyPr>
            <a:lstStyle/>
            <a:p>
              <a:pPr algn="just" defTabSz="1371600"/>
              <a:r>
                <a:rPr lang="en-US" sz="4200" b="1">
                  <a:solidFill>
                    <a:prstClr val="black"/>
                  </a:solidFill>
                  <a:latin typeface="Cambria" panose="02040503050406030204" pitchFamily="18" charset="0"/>
                  <a:ea typeface="Cambria" panose="02040503050406030204" pitchFamily="18" charset="0"/>
                </a:rPr>
                <a:t>Chia sẻ nội dung bài học với người thân</a:t>
              </a:r>
              <a:endParaRPr lang="vi-VN" sz="4200" b="1">
                <a:solidFill>
                  <a:prstClr val="black"/>
                </a:solidFill>
                <a:latin typeface="Cambria" panose="02040503050406030204" pitchFamily="18" charset="0"/>
                <a:ea typeface="Cambria" panose="02040503050406030204" pitchFamily="18" charset="0"/>
              </a:endParaRPr>
            </a:p>
          </p:txBody>
        </p:sp>
      </p:grpSp>
      <p:grpSp>
        <p:nvGrpSpPr>
          <p:cNvPr id="15" name="Nhóm 14">
            <a:extLst>
              <a:ext uri="{FF2B5EF4-FFF2-40B4-BE49-F238E27FC236}">
                <a16:creationId xmlns:a16="http://schemas.microsoft.com/office/drawing/2014/main" id="{64BA7E08-9BDE-B664-ACEB-5FFC8AA93709}"/>
              </a:ext>
            </a:extLst>
          </p:cNvPr>
          <p:cNvGrpSpPr/>
          <p:nvPr/>
        </p:nvGrpSpPr>
        <p:grpSpPr>
          <a:xfrm>
            <a:off x="10125223" y="3569627"/>
            <a:ext cx="5221175" cy="4128995"/>
            <a:chOff x="1487457" y="2405052"/>
            <a:chExt cx="3480783" cy="2752663"/>
          </a:xfrm>
        </p:grpSpPr>
        <p:grpSp>
          <p:nvGrpSpPr>
            <p:cNvPr id="16" name="Nhóm 15">
              <a:extLst>
                <a:ext uri="{FF2B5EF4-FFF2-40B4-BE49-F238E27FC236}">
                  <a16:creationId xmlns:a16="http://schemas.microsoft.com/office/drawing/2014/main" id="{C30D66B4-2B29-415B-52EA-EE9E2C6764BE}"/>
                </a:ext>
              </a:extLst>
            </p:cNvPr>
            <p:cNvGrpSpPr/>
            <p:nvPr/>
          </p:nvGrpSpPr>
          <p:grpSpPr>
            <a:xfrm>
              <a:off x="1487457" y="2405052"/>
              <a:ext cx="3480783" cy="2752663"/>
              <a:chOff x="1487457" y="2405052"/>
              <a:chExt cx="3480783" cy="2752663"/>
            </a:xfrm>
          </p:grpSpPr>
          <p:grpSp>
            <p:nvGrpSpPr>
              <p:cNvPr id="18" name="Group 9">
                <a:extLst>
                  <a:ext uri="{FF2B5EF4-FFF2-40B4-BE49-F238E27FC236}">
                    <a16:creationId xmlns:a16="http://schemas.microsoft.com/office/drawing/2014/main" id="{90CAECF5-C81D-4DDD-63F2-E2880194AD56}"/>
                  </a:ext>
                </a:extLst>
              </p:cNvPr>
              <p:cNvGrpSpPr/>
              <p:nvPr/>
            </p:nvGrpSpPr>
            <p:grpSpPr>
              <a:xfrm>
                <a:off x="1790887" y="2664297"/>
                <a:ext cx="3177353" cy="2493418"/>
                <a:chOff x="0" y="0"/>
                <a:chExt cx="795276" cy="667726"/>
              </a:xfrm>
            </p:grpSpPr>
            <p:sp>
              <p:nvSpPr>
                <p:cNvPr id="20" name="Freeform 10">
                  <a:extLst>
                    <a:ext uri="{FF2B5EF4-FFF2-40B4-BE49-F238E27FC236}">
                      <a16:creationId xmlns:a16="http://schemas.microsoft.com/office/drawing/2014/main" id="{0029015E-F0AE-2996-97FF-91C11581149D}"/>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sp>
              <p:nvSpPr>
                <p:cNvPr id="22" name="TextBox 11">
                  <a:extLst>
                    <a:ext uri="{FF2B5EF4-FFF2-40B4-BE49-F238E27FC236}">
                      <a16:creationId xmlns:a16="http://schemas.microsoft.com/office/drawing/2014/main" id="{89F82BF2-7790-3B49-FB6B-351AD6277E86}"/>
                    </a:ext>
                  </a:extLst>
                </p:cNvPr>
                <p:cNvSpPr txBox="1"/>
                <p:nvPr/>
              </p:nvSpPr>
              <p:spPr>
                <a:xfrm>
                  <a:off x="0" y="-76200"/>
                  <a:ext cx="795276" cy="743926"/>
                </a:xfrm>
                <a:prstGeom prst="rect">
                  <a:avLst/>
                </a:prstGeom>
              </p:spPr>
              <p:txBody>
                <a:bodyPr lIns="47486" tIns="47486" rIns="47486" bIns="47486" rtlCol="0" anchor="ctr"/>
                <a:lstStyle/>
                <a:p>
                  <a:pPr algn="ctr" defTabSz="1371600">
                    <a:lnSpc>
                      <a:spcPts val="6161"/>
                    </a:lnSpc>
                  </a:pPr>
                  <a:endParaRPr>
                    <a:solidFill>
                      <a:prstClr val="black"/>
                    </a:solidFill>
                    <a:latin typeface="Calibri" panose="020F0502020204030204"/>
                  </a:endParaRPr>
                </a:p>
              </p:txBody>
            </p:sp>
          </p:grpSp>
          <p:sp>
            <p:nvSpPr>
              <p:cNvPr id="19" name="Freeform 13">
                <a:extLst>
                  <a:ext uri="{FF2B5EF4-FFF2-40B4-BE49-F238E27FC236}">
                    <a16:creationId xmlns:a16="http://schemas.microsoft.com/office/drawing/2014/main" id="{8D52B182-D016-3D58-C373-5E89FCF1E05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grpSp>
        <p:sp>
          <p:nvSpPr>
            <p:cNvPr id="17" name="Hộp Văn bản 16">
              <a:extLst>
                <a:ext uri="{FF2B5EF4-FFF2-40B4-BE49-F238E27FC236}">
                  <a16:creationId xmlns:a16="http://schemas.microsoft.com/office/drawing/2014/main" id="{56A6ACEA-60E9-FBFA-2220-1336ADCCAE6A}"/>
                </a:ext>
              </a:extLst>
            </p:cNvPr>
            <p:cNvSpPr txBox="1"/>
            <p:nvPr/>
          </p:nvSpPr>
          <p:spPr>
            <a:xfrm>
              <a:off x="1922089" y="3471441"/>
              <a:ext cx="2914948" cy="923330"/>
            </a:xfrm>
            <a:prstGeom prst="rect">
              <a:avLst/>
            </a:prstGeom>
            <a:noFill/>
          </p:spPr>
          <p:txBody>
            <a:bodyPr wrap="square" rtlCol="0">
              <a:spAutoFit/>
            </a:bodyPr>
            <a:lstStyle/>
            <a:p>
              <a:pPr algn="just" defTabSz="1371600"/>
              <a:r>
                <a:rPr lang="en-US" sz="4200" b="1">
                  <a:solidFill>
                    <a:prstClr val="black"/>
                  </a:solidFill>
                  <a:latin typeface="Cambria" panose="02040503050406030204" pitchFamily="18" charset="0"/>
                  <a:ea typeface="Cambria" panose="02040503050406030204" pitchFamily="18" charset="0"/>
                </a:rPr>
                <a:t>Chuẩn bị nội dung bài mới.</a:t>
              </a:r>
              <a:endParaRPr lang="vi-VN" sz="4200" b="1">
                <a:solidFill>
                  <a:prstClr val="black"/>
                </a:solidFill>
                <a:latin typeface="Cambria" panose="02040503050406030204" pitchFamily="18" charset="0"/>
                <a:ea typeface="Cambria" panose="02040503050406030204" pitchFamily="18" charset="0"/>
              </a:endParaRPr>
            </a:p>
          </p:txBody>
        </p:sp>
      </p:grpSp>
      <p:pic>
        <p:nvPicPr>
          <p:cNvPr id="7" name="Hình ảnh 6">
            <a:extLst>
              <a:ext uri="{FF2B5EF4-FFF2-40B4-BE49-F238E27FC236}">
                <a16:creationId xmlns:a16="http://schemas.microsoft.com/office/drawing/2014/main" id="{F0ADF100-69A9-3744-21CD-5233520E94BB}"/>
              </a:ext>
            </a:extLst>
          </p:cNvPr>
          <p:cNvPicPr>
            <a:picLocks noChangeAspect="1"/>
          </p:cNvPicPr>
          <p:nvPr/>
        </p:nvPicPr>
        <p:blipFill>
          <a:blip r:embed="rId2"/>
          <a:stretch>
            <a:fillRect/>
          </a:stretch>
        </p:blipFill>
        <p:spPr>
          <a:xfrm>
            <a:off x="6190232" y="1269240"/>
            <a:ext cx="5907536" cy="2670279"/>
          </a:xfrm>
          <a:prstGeom prst="rect">
            <a:avLst/>
          </a:prstGeom>
        </p:spPr>
      </p:pic>
    </p:spTree>
    <p:extLst>
      <p:ext uri="{BB962C8B-B14F-4D97-AF65-F5344CB8AC3E}">
        <p14:creationId xmlns:p14="http://schemas.microsoft.com/office/powerpoint/2010/main" val="36294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E8326D3-2562-A28B-B036-0515F2B83867}"/>
              </a:ext>
            </a:extLst>
          </p:cNvPr>
          <p:cNvPicPr>
            <a:picLocks noChangeAspect="1"/>
          </p:cNvPicPr>
          <p:nvPr/>
        </p:nvPicPr>
        <p:blipFill>
          <a:blip r:embed="rId2"/>
          <a:stretch>
            <a:fillRect/>
          </a:stretch>
        </p:blipFill>
        <p:spPr>
          <a:xfrm>
            <a:off x="3746523" y="2301767"/>
            <a:ext cx="11914146" cy="5577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9" y="243847"/>
            <a:ext cx="17060081"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BA62936-9DF0-138F-0AC5-867F2B16711E}"/>
              </a:ext>
            </a:extLst>
          </p:cNvPr>
          <p:cNvSpPr txBox="1"/>
          <p:nvPr/>
        </p:nvSpPr>
        <p:spPr>
          <a:xfrm>
            <a:off x="838200" y="266700"/>
            <a:ext cx="16460817" cy="1754326"/>
          </a:xfrm>
          <a:prstGeom prst="rect">
            <a:avLst/>
          </a:prstGeom>
          <a:noFill/>
        </p:spPr>
        <p:txBody>
          <a:bodyPr wrap="square" rtlCol="0">
            <a:spAutoFit/>
          </a:bodyPr>
          <a:lstStyle/>
          <a:p>
            <a:pPr algn="ctr" defTabSz="1371600">
              <a:defRPr/>
            </a:pPr>
            <a:r>
              <a:rPr lang="vi-VN"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Lý do nào khiến ông Uyn - tơn bay sang Tiệp Khắc vào một ngày của tháng mười 12 năm 1938?</a:t>
            </a:r>
            <a:endParaRPr lang="en-US"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840822"/>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4400" b="1" dirty="0">
                <a:solidFill>
                  <a:srgbClr val="0000FF"/>
                </a:solidFill>
                <a:latin typeface="Cambria" panose="02040503050406030204" pitchFamily="18" charset="0"/>
                <a:ea typeface="Cambria" panose="02040503050406030204" pitchFamily="18" charset="0"/>
              </a:rPr>
              <a:t>Một người bạn nhờ ông tìm cách đưa những đứa trẻ Do Thái từ Pra - ha sang Anh.Vì chiến tranh chắc chắn sẽ nổ ra cơ hội cho những người Do Thái trốn thoát khỏi thành phố hầu như không có đặc biệt là với trẻ em.</a:t>
            </a:r>
            <a:endParaRPr lang="en-US" sz="44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8" y="243847"/>
            <a:ext cx="175934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28601" y="342900"/>
            <a:ext cx="17373600" cy="1754326"/>
          </a:xfrm>
          <a:prstGeom prst="rect">
            <a:avLst/>
          </a:prstGeom>
          <a:noFill/>
        </p:spPr>
        <p:txBody>
          <a:bodyPr wrap="square" rtlCol="0">
            <a:spAutoFit/>
          </a:bodyPr>
          <a:lstStyle/>
          <a:p>
            <a:pPr algn="ctr" defTabSz="1371600">
              <a:defRPr/>
            </a:pPr>
            <a:r>
              <a:rPr lang="vi-VN"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Ông Uyn-tơn đã  giải cứu những đứa trẻ Do Thái sang Anh. Việc làm đó có ý nghĩa gì?</a:t>
            </a:r>
            <a:endParaRPr lang="en-US"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4400" b="1" dirty="0">
                <a:solidFill>
                  <a:srgbClr val="0000FF"/>
                </a:solidFill>
                <a:latin typeface="Cambria" panose="02040503050406030204" pitchFamily="18" charset="0"/>
                <a:ea typeface="Cambria" panose="02040503050406030204" pitchFamily="18" charset="0"/>
              </a:rPr>
              <a:t>Cứu những đứa trẻ thoát khỏi cái chết.</a:t>
            </a:r>
            <a:r>
              <a:rPr lang="en-US" sz="4400" b="1" dirty="0">
                <a:solidFill>
                  <a:srgbClr val="0000FF"/>
                </a:solidFill>
                <a:latin typeface="Cambria" panose="02040503050406030204" pitchFamily="18" charset="0"/>
                <a:ea typeface="Cambria" panose="02040503050406030204" pitchFamily="18" charset="0"/>
              </a:rPr>
              <a:t> </a:t>
            </a:r>
            <a:r>
              <a:rPr lang="vi-VN" sz="4400" b="1" dirty="0">
                <a:solidFill>
                  <a:srgbClr val="0000FF"/>
                </a:solidFill>
                <a:latin typeface="Cambria" panose="02040503050406030204" pitchFamily="18" charset="0"/>
                <a:ea typeface="Cambria" panose="02040503050406030204" pitchFamily="18" charset="0"/>
              </a:rPr>
              <a:t>S</a:t>
            </a:r>
            <a:r>
              <a:rPr lang="en-US" sz="4400" b="1" dirty="0">
                <a:solidFill>
                  <a:srgbClr val="0000FF"/>
                </a:solidFill>
                <a:latin typeface="Cambria" panose="02040503050406030204" pitchFamily="18" charset="0"/>
                <a:ea typeface="Cambria" panose="02040503050406030204" pitchFamily="18" charset="0"/>
              </a:rPr>
              <a:t>ẵ</a:t>
            </a:r>
            <a:r>
              <a:rPr lang="vi-VN" sz="4400" b="1" dirty="0">
                <a:solidFill>
                  <a:srgbClr val="0000FF"/>
                </a:solidFill>
                <a:latin typeface="Cambria" panose="02040503050406030204" pitchFamily="18" charset="0"/>
                <a:ea typeface="Cambria" panose="02040503050406030204" pitchFamily="18" charset="0"/>
              </a:rPr>
              <a:t>n sàng làm mọi việc không tiếc tiền bạc thời gian</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Việc</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làm</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đó</a:t>
            </a:r>
            <a:r>
              <a:rPr lang="en-US" sz="4400" b="1" dirty="0">
                <a:solidFill>
                  <a:srgbClr val="0000FF"/>
                </a:solidFill>
                <a:latin typeface="Cambria" panose="02040503050406030204" pitchFamily="18" charset="0"/>
                <a:ea typeface="Cambria" panose="02040503050406030204" pitchFamily="18" charset="0"/>
              </a:rPr>
              <a:t> t</a:t>
            </a:r>
            <a:r>
              <a:rPr lang="vi-VN" sz="4400" b="1" dirty="0">
                <a:solidFill>
                  <a:srgbClr val="0000FF"/>
                </a:solidFill>
                <a:latin typeface="Cambria" panose="02040503050406030204" pitchFamily="18" charset="0"/>
                <a:ea typeface="Cambria" panose="02040503050406030204" pitchFamily="18" charset="0"/>
              </a:rPr>
              <a:t>hể hiện tình yêu thương tấm lòng nhân ái của ông đối với trẻ em.</a:t>
            </a: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8" y="243847"/>
            <a:ext cx="177458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990600" y="342900"/>
            <a:ext cx="16306799" cy="1446550"/>
          </a:xfrm>
          <a:prstGeom prst="rect">
            <a:avLst/>
          </a:prstGeom>
          <a:noFill/>
        </p:spPr>
        <p:txBody>
          <a:bodyPr wrap="square" rtlCol="0">
            <a:spAutoFit/>
          </a:bodyPr>
          <a:lstStyle/>
          <a:p>
            <a:pPr algn="ctr" defTabSz="1371600">
              <a:defRPr/>
            </a:pPr>
            <a:r>
              <a:rPr lang="vi-VN" sz="4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 những suy nghĩ của em về chi tiết ông Uyn -tơn chưa một lần kể với ai những việc làm giải cứu trẻ em Do Thái.</a:t>
            </a:r>
            <a:endParaRPr lang="en-US" sz="4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5400" b="1" dirty="0">
                <a:solidFill>
                  <a:srgbClr val="0000FF"/>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8" y="243847"/>
            <a:ext cx="177458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990600" y="571500"/>
            <a:ext cx="16306799"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Nêu</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nội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dung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học</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người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hùng</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thầm</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lặng</a:t>
            </a:r>
            <a:endPar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5400" b="1" dirty="0">
                <a:solidFill>
                  <a:srgbClr val="0000FF"/>
                </a:solidFill>
                <a:latin typeface="Cambria" panose="02040503050406030204" pitchFamily="18" charset="0"/>
                <a:ea typeface="Cambria" panose="02040503050406030204" pitchFamily="18" charset="0"/>
              </a:rPr>
              <a:t>Trong cuộc sống còn có rất nhiều người gặp khó khăn xung quanh ta. Chúng ta hãy mở rộng tấm lòng giúp đỡ họ trong lúc hoạn nạn. Đó là một nghĩa cử cao đẹp.</a:t>
            </a:r>
          </a:p>
        </p:txBody>
      </p:sp>
    </p:spTree>
    <p:extLst>
      <p:ext uri="{BB962C8B-B14F-4D97-AF65-F5344CB8AC3E}">
        <p14:creationId xmlns:p14="http://schemas.microsoft.com/office/powerpoint/2010/main" val="296188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13564998" y="3173819"/>
            <a:ext cx="3650478" cy="5420573"/>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4568013" y="4562853"/>
            <a:ext cx="9329016" cy="5128392"/>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5285490" y="5823452"/>
            <a:ext cx="9146658" cy="2308324"/>
          </a:xfrm>
          <a:prstGeom prst="rect">
            <a:avLst/>
          </a:prstGeom>
          <a:noFill/>
        </p:spPr>
        <p:txBody>
          <a:bodyPr wrap="square">
            <a:spAutoFit/>
          </a:bodyPr>
          <a:lstStyle/>
          <a:p>
            <a:pPr defTabSz="1371600">
              <a:defRPr/>
            </a:pPr>
            <a:r>
              <a:rPr lang="en-US" sz="7200" b="1" dirty="0" err="1">
                <a:solidFill>
                  <a:prstClr val="white"/>
                </a:solidFill>
                <a:latin typeface="Aptos" panose="02110004020202020204"/>
              </a:rPr>
              <a:t>Cảm</a:t>
            </a:r>
            <a:r>
              <a:rPr lang="en-US" sz="7200" b="1" dirty="0">
                <a:solidFill>
                  <a:prstClr val="white"/>
                </a:solidFill>
                <a:latin typeface="Aptos" panose="02110004020202020204"/>
              </a:rPr>
              <a:t> </a:t>
            </a:r>
            <a:r>
              <a:rPr lang="en-US" sz="7200" b="1" dirty="0" err="1">
                <a:solidFill>
                  <a:prstClr val="white"/>
                </a:solidFill>
                <a:latin typeface="Aptos" panose="02110004020202020204"/>
              </a:rPr>
              <a:t>ơn</a:t>
            </a:r>
            <a:r>
              <a:rPr lang="en-US" sz="7200" b="1" dirty="0">
                <a:solidFill>
                  <a:prstClr val="white"/>
                </a:solidFill>
                <a:latin typeface="Aptos" panose="02110004020202020204"/>
              </a:rPr>
              <a:t> </a:t>
            </a:r>
            <a:r>
              <a:rPr lang="en-US" sz="7200" b="1" dirty="0" err="1">
                <a:solidFill>
                  <a:prstClr val="white"/>
                </a:solidFill>
                <a:latin typeface="Aptos" panose="02110004020202020204"/>
              </a:rPr>
              <a:t>các</a:t>
            </a:r>
            <a:r>
              <a:rPr lang="en-US" sz="7200" b="1" dirty="0">
                <a:solidFill>
                  <a:prstClr val="white"/>
                </a:solidFill>
                <a:latin typeface="Aptos" panose="02110004020202020204"/>
              </a:rPr>
              <a:t> </a:t>
            </a:r>
            <a:r>
              <a:rPr lang="en-US" sz="7200" b="1" dirty="0" err="1">
                <a:solidFill>
                  <a:prstClr val="white"/>
                </a:solidFill>
                <a:latin typeface="Aptos" panose="02110004020202020204"/>
              </a:rPr>
              <a:t>bạn</a:t>
            </a:r>
            <a:r>
              <a:rPr lang="en-US" sz="7200" b="1" dirty="0">
                <a:solidFill>
                  <a:prstClr val="white"/>
                </a:solidFill>
                <a:latin typeface="Aptos" panose="02110004020202020204"/>
              </a:rPr>
              <a:t> </a:t>
            </a:r>
            <a:r>
              <a:rPr lang="en-US" sz="7200" b="1" dirty="0" err="1">
                <a:solidFill>
                  <a:prstClr val="white"/>
                </a:solidFill>
                <a:latin typeface="Aptos" panose="02110004020202020204"/>
              </a:rPr>
              <a:t>đã</a:t>
            </a:r>
            <a:r>
              <a:rPr lang="en-US" sz="7200" b="1" dirty="0">
                <a:solidFill>
                  <a:prstClr val="white"/>
                </a:solidFill>
                <a:latin typeface="Aptos" panose="02110004020202020204"/>
              </a:rPr>
              <a:t> </a:t>
            </a:r>
            <a:r>
              <a:rPr lang="en-US" sz="7200" b="1" dirty="0" err="1">
                <a:solidFill>
                  <a:prstClr val="white"/>
                </a:solidFill>
                <a:latin typeface="Aptos" panose="02110004020202020204"/>
              </a:rPr>
              <a:t>giúp</a:t>
            </a:r>
            <a:r>
              <a:rPr lang="en-US" sz="7200" b="1" dirty="0">
                <a:solidFill>
                  <a:prstClr val="white"/>
                </a:solidFill>
                <a:latin typeface="Aptos" panose="02110004020202020204"/>
              </a:rPr>
              <a:t> </a:t>
            </a:r>
            <a:r>
              <a:rPr lang="en-US" sz="7200" b="1" dirty="0" err="1">
                <a:solidFill>
                  <a:prstClr val="white"/>
                </a:solidFill>
                <a:latin typeface="Aptos" panose="02110004020202020204"/>
              </a:rPr>
              <a:t>heo</a:t>
            </a:r>
            <a:r>
              <a:rPr lang="en-US" sz="7200" b="1" dirty="0">
                <a:solidFill>
                  <a:prstClr val="white"/>
                </a:solidFill>
                <a:latin typeface="Aptos" panose="02110004020202020204"/>
              </a:rPr>
              <a:t> con </a:t>
            </a:r>
            <a:r>
              <a:rPr lang="en-US" sz="7200" b="1" dirty="0" err="1">
                <a:solidFill>
                  <a:prstClr val="white"/>
                </a:solidFill>
                <a:latin typeface="Aptos" panose="02110004020202020204"/>
              </a:rPr>
              <a:t>nhé</a:t>
            </a:r>
            <a:r>
              <a:rPr lang="en-US" sz="7200" b="1" dirty="0">
                <a:solidFill>
                  <a:prstClr val="white"/>
                </a:solidFill>
                <a:latin typeface="Aptos" panose="02110004020202020204"/>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727479" y="133793"/>
            <a:ext cx="609600" cy="6096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768825" y="743393"/>
            <a:ext cx="12446063" cy="4142591"/>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9DF6-2222-987D-85EC-EE52ACC52D45}"/>
              </a:ext>
            </a:extLst>
          </p:cNvPr>
          <p:cNvPicPr>
            <a:picLocks noChangeAspect="1"/>
          </p:cNvPicPr>
          <p:nvPr/>
        </p:nvPicPr>
        <p:blipFill>
          <a:blip r:embed="rId2"/>
          <a:stretch>
            <a:fillRect/>
          </a:stretch>
        </p:blipFill>
        <p:spPr>
          <a:xfrm>
            <a:off x="2971800" y="952500"/>
            <a:ext cx="12844530" cy="6477000"/>
          </a:xfrm>
          <a:prstGeom prst="rect">
            <a:avLst/>
          </a:prstGeom>
        </p:spPr>
      </p:pic>
      <p:sp>
        <p:nvSpPr>
          <p:cNvPr id="4" name="TextBox 3">
            <a:extLst>
              <a:ext uri="{FF2B5EF4-FFF2-40B4-BE49-F238E27FC236}">
                <a16:creationId xmlns:a16="http://schemas.microsoft.com/office/drawing/2014/main" id="{2847560C-CB15-0517-E605-F320098D40DE}"/>
              </a:ext>
            </a:extLst>
          </p:cNvPr>
          <p:cNvSpPr txBox="1"/>
          <p:nvPr/>
        </p:nvSpPr>
        <p:spPr>
          <a:xfrm>
            <a:off x="2819400" y="7886700"/>
            <a:ext cx="13716000" cy="1754326"/>
          </a:xfrm>
          <a:prstGeom prst="rect">
            <a:avLst/>
          </a:prstGeom>
          <a:noFill/>
        </p:spPr>
        <p:txBody>
          <a:bodyPr wrap="square" rtlCol="0">
            <a:spAutoFit/>
          </a:bodyPr>
          <a:lstStyle/>
          <a:p>
            <a:pPr algn="ctr"/>
            <a:r>
              <a:rPr lang="en-US" sz="5400" b="0" i="0" dirty="0">
                <a:solidFill>
                  <a:srgbClr val="000000"/>
                </a:solidFill>
                <a:effectLst/>
                <a:latin typeface="Cambria" panose="02040503050406030204" pitchFamily="18" charset="0"/>
                <a:ea typeface="Cambria" panose="02040503050406030204" pitchFamily="18" charset="0"/>
              </a:rPr>
              <a:t>Q</a:t>
            </a:r>
            <a:r>
              <a:rPr lang="vi-VN" sz="5400" b="0" i="0" dirty="0">
                <a:solidFill>
                  <a:srgbClr val="000000"/>
                </a:solidFill>
                <a:effectLst/>
                <a:latin typeface="Cambria" panose="02040503050406030204" pitchFamily="18" charset="0"/>
                <a:ea typeface="Cambria" panose="02040503050406030204" pitchFamily="18" charset="0"/>
              </a:rPr>
              <a:t>uan sát và cho biết bức tranh dưới đây thể hiện điều gì.</a:t>
            </a:r>
            <a:endParaRPr 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107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TotalTime>
  <Words>1403</Words>
  <Application>Microsoft Office PowerPoint</Application>
  <PresentationFormat>Custom</PresentationFormat>
  <Paragraphs>87</Paragraphs>
  <Slides>37</Slides>
  <Notes>1</Notes>
  <HiddenSlides>0</HiddenSlides>
  <MMClips>7</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#9Slide07 IcielHoneyCream</vt:lpstr>
      <vt:lpstr>Aptos</vt:lpstr>
      <vt:lpstr>Aptos Display</vt:lpstr>
      <vt:lpstr>Arial</vt:lpstr>
      <vt:lpstr>Calibri</vt:lpstr>
      <vt:lpstr>Cambria</vt:lpstr>
      <vt:lpstr>Times New Roman</vt:lpstr>
      <vt:lpstr>Verdana</vt:lpstr>
      <vt:lpstr>Office Theme</vt:lpstr>
      <vt:lpstr>Custom Design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Dell</cp:lastModifiedBy>
  <cp:revision>25</cp:revision>
  <dcterms:created xsi:type="dcterms:W3CDTF">2006-08-16T00:00:00Z</dcterms:created>
  <dcterms:modified xsi:type="dcterms:W3CDTF">2025-05-02T09:15:49Z</dcterms:modified>
  <dc:identifier>DAGU8QCx2sU</dc:identifier>
</cp:coreProperties>
</file>