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99" r:id="rId4"/>
    <p:sldId id="300" r:id="rId5"/>
    <p:sldId id="302" r:id="rId6"/>
    <p:sldId id="303" r:id="rId7"/>
    <p:sldId id="304" r:id="rId8"/>
    <p:sldId id="305" r:id="rId9"/>
    <p:sldId id="307" r:id="rId10"/>
    <p:sldId id="308" r:id="rId11"/>
    <p:sldId id="309" r:id="rId12"/>
    <p:sldId id="310" r:id="rId13"/>
    <p:sldId id="311" r:id="rId14"/>
    <p:sldId id="312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03" autoAdjust="0"/>
    <p:restoredTop sz="94660"/>
  </p:normalViewPr>
  <p:slideViewPr>
    <p:cSldViewPr snapToGrid="0">
      <p:cViewPr>
        <p:scale>
          <a:sx n="75" d="100"/>
          <a:sy n="75" d="100"/>
        </p:scale>
        <p:origin x="-66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88041" y="1993612"/>
            <a:ext cx="6363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26: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GẤP KHÚC.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2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b)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giác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90285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65788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09221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flipH="1">
            <a:off x="7681004" y="2492807"/>
            <a:ext cx="795293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H="1">
            <a:off x="6983660" y="2166235"/>
            <a:ext cx="657267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0800000">
            <a:off x="5820229" y="1944287"/>
            <a:ext cx="609600" cy="391885"/>
          </a:xfrm>
          <a:prstGeom prst="trapezoid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6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6" grpId="0" animBg="1"/>
      <p:bldP spid="8" grpId="0" animBg="1"/>
      <p:bldP spid="13" grpId="0" animBg="1"/>
      <p:bldP spid="14" grpId="0" animBg="1"/>
      <p:bldP spid="10" grpId="0" animBg="1"/>
      <p:bldP spid="1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12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794324" y="1465943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apezoid 4"/>
          <p:cNvSpPr/>
          <p:nvPr/>
        </p:nvSpPr>
        <p:spPr>
          <a:xfrm rot="10800000">
            <a:off x="1041399" y="4222746"/>
            <a:ext cx="2540001" cy="381001"/>
          </a:xfrm>
          <a:prstGeom prst="trapezoid">
            <a:avLst>
              <a:gd name="adj" fmla="val 131666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/>
        </p:nvSpPr>
        <p:spPr>
          <a:xfrm>
            <a:off x="6076949" y="2628900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6"/>
          <p:cNvSpPr/>
          <p:nvPr/>
        </p:nvSpPr>
        <p:spPr>
          <a:xfrm rot="5400000" flipV="1">
            <a:off x="4917285" y="3002757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6638916" y="3257551"/>
            <a:ext cx="1343034" cy="742949"/>
          </a:xfrm>
          <a:prstGeom prst="parallelogram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9148761" y="2781301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8977311" y="3371850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14197" y="4928422"/>
            <a:ext cx="994403" cy="994403"/>
            <a:chOff x="5751395" y="464780"/>
            <a:chExt cx="994403" cy="994403"/>
          </a:xfrm>
        </p:grpSpPr>
        <p:sp>
          <p:nvSpPr>
            <p:cNvPr id="16" name="TextBox 15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4844" y="4928422"/>
            <a:ext cx="994403" cy="994403"/>
            <a:chOff x="5751395" y="464780"/>
            <a:chExt cx="994403" cy="994403"/>
          </a:xfrm>
        </p:grpSpPr>
        <p:sp>
          <p:nvSpPr>
            <p:cNvPr id="19" name="TextBox 18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1146" y="4928422"/>
            <a:ext cx="994403" cy="994403"/>
            <a:chOff x="5751395" y="464780"/>
            <a:chExt cx="994403" cy="994403"/>
          </a:xfrm>
        </p:grpSpPr>
        <p:sp>
          <p:nvSpPr>
            <p:cNvPr id="22" name="TextBox 21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0859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8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62490" y="775661"/>
            <a:ext cx="7972319" cy="3656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815" y="4361649"/>
            <a:ext cx="839308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err="1"/>
              <a:t>Đ</a:t>
            </a:r>
            <a:r>
              <a:rPr lang="en-US" sz="2800" dirty="0" err="1" smtClean="0"/>
              <a:t>ọc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cỏ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2 </a:t>
            </a:r>
            <a:r>
              <a:rPr lang="en-US" sz="2800" dirty="0" err="1" smtClean="0"/>
              <a:t>đoan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   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smtClean="0"/>
              <a:t>3 </a:t>
            </a:r>
            <a:r>
              <a:rPr lang="en-US" sz="2800" dirty="0" err="1"/>
              <a:t>đoan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69301" y="4873670"/>
            <a:ext cx="294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Mai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Mai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43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1305165"/>
            <a:chOff x="857087" y="446662"/>
            <a:chExt cx="9958959" cy="130516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MNPQ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  b)</a:t>
              </a:r>
              <a:endParaRPr lang="en-US" sz="28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27224" y="1259909"/>
            <a:ext cx="4286448" cy="2705035"/>
            <a:chOff x="1327224" y="1259909"/>
            <a:chExt cx="4286448" cy="2705035"/>
          </a:xfrm>
        </p:grpSpPr>
        <p:grpSp>
          <p:nvGrpSpPr>
            <p:cNvPr id="23" name="Group 22"/>
            <p:cNvGrpSpPr/>
            <p:nvPr/>
          </p:nvGrpSpPr>
          <p:grpSpPr>
            <a:xfrm>
              <a:off x="1327224" y="1259909"/>
              <a:ext cx="4286448" cy="2705035"/>
              <a:chOff x="1327224" y="1259909"/>
              <a:chExt cx="4286448" cy="270503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5181601" y="1843635"/>
                <a:ext cx="0" cy="187746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931743" y="1259909"/>
                <a:ext cx="423514" cy="830997"/>
                <a:chOff x="3474126" y="1250950"/>
                <a:chExt cx="423514" cy="83099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474126" y="1262140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 flipH="1">
                <a:off x="1549400" y="3721100"/>
                <a:ext cx="3671915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5034258" y="3133947"/>
                <a:ext cx="579414" cy="830997"/>
                <a:chOff x="3576640" y="1250950"/>
                <a:chExt cx="579414" cy="83099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732540" y="134298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B</a:t>
                  </a:r>
                  <a:endParaRPr lang="en-US" sz="2800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327224" y="3133947"/>
                <a:ext cx="444352" cy="830997"/>
                <a:chOff x="3486524" y="1250950"/>
                <a:chExt cx="444352" cy="83099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486524" y="134298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C</a:t>
                  </a:r>
                  <a:endParaRPr lang="en-US" sz="2800" dirty="0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2910063" y="3090778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6cm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9072" y="2234942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3cm</a:t>
              </a:r>
              <a:endParaRPr lang="en-US" sz="28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79169" y="1175188"/>
            <a:ext cx="3880569" cy="2799782"/>
            <a:chOff x="6379169" y="1175188"/>
            <a:chExt cx="3880569" cy="2799782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6629400" y="1776553"/>
              <a:ext cx="1624076" cy="197264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253476" y="1776553"/>
              <a:ext cx="1804924" cy="191155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7594600" y="3688107"/>
              <a:ext cx="2463801" cy="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8025753" y="1175188"/>
              <a:ext cx="444352" cy="830997"/>
              <a:chOff x="8025753" y="1175188"/>
              <a:chExt cx="444352" cy="83099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25753" y="118400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</a:t>
                </a:r>
                <a:endParaRPr lang="en-US" sz="28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836224" y="3110192"/>
              <a:ext cx="423514" cy="830997"/>
              <a:chOff x="8025753" y="1175188"/>
              <a:chExt cx="423514" cy="83099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025753" y="118400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</a:t>
                </a:r>
                <a:endParaRPr lang="en-US" sz="28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382843" y="3108547"/>
              <a:ext cx="463588" cy="830997"/>
              <a:chOff x="8025753" y="1175188"/>
              <a:chExt cx="463588" cy="83099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025753" y="1184002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Q</a:t>
                </a:r>
                <a:endParaRPr lang="en-US" sz="28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79169" y="3143973"/>
              <a:ext cx="484428" cy="830997"/>
              <a:chOff x="8025753" y="1175188"/>
              <a:chExt cx="484428" cy="83099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025753" y="1184002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</a:t>
                </a:r>
                <a:endParaRPr lang="en-US" sz="28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18491997">
              <a:off x="6714988" y="2094095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2757146">
              <a:off x="8731794" y="221130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5263" y="308497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15496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ABC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6 + 3 = 9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9 cm.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5888749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MNPQ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4 + 4 + 4 = 12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12 cm.</a:t>
            </a:r>
            <a:endParaRPr lang="en-US" sz="28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888749" y="1175188"/>
            <a:ext cx="0" cy="524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406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658835"/>
            <a:chOff x="857087" y="446662"/>
            <a:chExt cx="9958959" cy="65883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1304" y="1628126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100970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5" name="Arc 4"/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2996" y="3545976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993271" y="2407314"/>
            <a:ext cx="10979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3cm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40" y="5050935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+ 2 + 3 = 6 (cm)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55557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975892" y="3566237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147932" y="3363243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4890" y="266927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8315189" y="197228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49119" y="5054771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+ 1 + 1 + 2 + 2 = 7 (cm)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 &lt;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6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9" grpId="0" animBg="1"/>
      <p:bldP spid="11" grpId="0"/>
      <p:bldP spid="13" grpId="0" build="p"/>
      <p:bldP spid="14" grpId="0"/>
      <p:bldP spid="15" grpId="0"/>
      <p:bldP spid="16" grpId="0"/>
      <p:bldP spid="18" grpId="0" animBg="1"/>
      <p:bldP spid="19" grpId="0" animBg="1"/>
      <p:bldP spid="20" grpId="0" build="p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 rot="172959">
            <a:off x="3083682" y="1723863"/>
            <a:ext cx="5600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dirty="0" err="1" smtClean="0"/>
              <a:t>Cầu</a:t>
            </a:r>
            <a:r>
              <a:rPr lang="en-US" sz="2000" dirty="0" smtClean="0"/>
              <a:t> thang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Thác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Bạc</a:t>
            </a:r>
            <a:r>
              <a:rPr lang="en-US" sz="2000" dirty="0" smtClean="0"/>
              <a:t> (Sa Pa)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khúc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M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P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N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Q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2cm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5cm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3cm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12109" y="3378480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 </a:t>
            </a:r>
            <a:r>
              <a:rPr lang="en-US" sz="2400" dirty="0" err="1" smtClean="0">
                <a:solidFill>
                  <a:schemeClr val="bg1"/>
                </a:solidFill>
              </a:rPr>
              <a:t>gồm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Độ</a:t>
            </a:r>
            <a:r>
              <a:rPr lang="en-US" sz="2400" dirty="0" smtClean="0">
                <a:solidFill>
                  <a:schemeClr val="bg1"/>
                </a:solidFill>
              </a:rPr>
              <a:t> d</a:t>
            </a:r>
            <a:r>
              <a:rPr lang="vi-VN" sz="2400" dirty="0" smtClean="0">
                <a:solidFill>
                  <a:schemeClr val="bg1"/>
                </a:solidFill>
              </a:rPr>
              <a:t>ài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tổng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độ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dài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2cm + 5cm + 3cm = 10cm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/>
              <a:t>Đường gấp khúc là đường gồm nhiều đoạn thẳng nối liền nhau không thẳng hàng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cũng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tứ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tứ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 smtClean="0"/>
              <a:t>Trong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bức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tranh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này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có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rất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nhiều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hình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tứ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giác</a:t>
            </a:r>
            <a:r>
              <a:rPr lang="en-US" sz="2500" i="1" dirty="0" smtClean="0"/>
              <a:t>.</a:t>
            </a:r>
            <a:endParaRPr lang="en-US" sz="2500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giác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bởi</a:t>
            </a:r>
            <a:r>
              <a:rPr lang="en-US" sz="2400" dirty="0" smtClean="0"/>
              <a:t> 4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r>
              <a:rPr lang="en-US" sz="2400" dirty="0" smtClean="0"/>
              <a:t> </a:t>
            </a:r>
            <a:r>
              <a:rPr lang="en-US" sz="2400" dirty="0" err="1" smtClean="0"/>
              <a:t>khép</a:t>
            </a:r>
            <a:r>
              <a:rPr lang="en-US" sz="2400" dirty="0" smtClean="0"/>
              <a:t> </a:t>
            </a:r>
            <a:r>
              <a:rPr lang="en-US" sz="2400" dirty="0" err="1" smtClean="0"/>
              <a:t>kín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214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062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  b)</a:t>
              </a:r>
              <a:endParaRPr lang="en-US" sz="28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ABC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DEGH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9" name="Oval 4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948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en-US" sz="2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85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ABCD.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</a:t>
                </a:r>
                <a:endParaRPr lang="en-US" sz="28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en-US" sz="28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5cm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4cm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4cm</a:t>
            </a:r>
            <a:endParaRPr lang="en-US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/>
                <a:t>Bài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ABCD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                </a:t>
              </a:r>
              <a:r>
                <a:rPr lang="en-US" sz="2800" dirty="0" err="1" smtClean="0"/>
                <a:t>Đáp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:        cm.</a:t>
              </a:r>
              <a:endParaRPr lang="en-US" sz="28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3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728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561</Words>
  <Application>Microsoft Office PowerPoint</Application>
  <PresentationFormat>Custom</PresentationFormat>
  <Paragraphs>147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87</cp:revision>
  <dcterms:created xsi:type="dcterms:W3CDTF">2021-06-02T01:34:28Z</dcterms:created>
  <dcterms:modified xsi:type="dcterms:W3CDTF">2022-12-08T01:29:20Z</dcterms:modified>
</cp:coreProperties>
</file>