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5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A9620-EE5D-4A94-AE05-3DBCD069DFB4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8664A-7A4D-4E19-BAAB-6C40504015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7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8664A-7A4D-4E19-BAAB-6C40504015F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10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8664A-7A4D-4E19-BAAB-6C40504015F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21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8664A-7A4D-4E19-BAAB-6C40504015F6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42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6B54E-F53C-835F-A231-1AF45F769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6B8F7-0466-83D6-2FAD-3101969DB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80D679-8A7F-E065-BC57-917D384B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4F8D10-A486-7773-3C03-4681CFFB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E1D5D8-321F-AA32-AEAD-70F7A8D4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669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C866C8-8A95-F1A3-0151-AB956733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C03591-9667-239D-6690-A8901CDC3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981439-D376-B662-6B04-67482C37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944713-B8A0-7F39-2B82-D29950CC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82CF55-E5F9-9256-A241-1CB96D26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26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4BEFA50-914B-6E91-E795-6B58959E6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D8EBF4-83CD-917E-8B23-73B5CF555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807598-4E4D-3394-6D0A-FE6682A0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5A0658-7B8A-D62C-DE0E-16CC6B5A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3BEB88-AB2C-FECF-1BDD-A0E494CA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886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71C08-E279-EF21-0EF8-72C73C20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7C01CC-CD04-C442-3BE2-2EE389E12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508DAC-7745-E2C1-13CF-1357751A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6DBC63-23E6-6026-E51C-81D3018F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13E988-E0EA-6BC8-E574-5EA66044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875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092C8-847B-3B4B-EBAB-2C321A3A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5A8F12-AEAF-63FE-0F0E-48185DF11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D1AAB4-7F6F-BCDE-B844-596710653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FB7383-7AD0-31D8-7E5F-C650EEF9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89CCF2-B66B-44C2-93C5-5FF52EB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747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C0941-BC5A-8BA1-F94C-2F84BD4F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D577BE-C61B-57BC-DF40-EC288316F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6A34FB-8BF5-2CE9-6965-E374122D8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25A8E2-66DE-EF0E-3F07-9F309EB8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70BB7A-BEFE-FD1F-81D2-8996FE3D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79CFE5-6477-7EEB-BE65-E7B9BBD9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66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50B99-0E71-2DB9-0CE8-DC4D02D8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D010E3-E1CE-1C05-71D8-FDC51A8AF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974EF1-7628-1671-6C1F-F89744473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072786-978A-45AE-6B5D-199EBFA57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091D66-B6E8-94C9-FE4D-F19E52737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A94A8A-600F-1951-CA10-4ADF9445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8D94CFE-E7E7-880E-3D49-632EC34CD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72BF411-068F-73D1-E077-272D186F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83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017C7-82F2-9E4A-9B05-B90DE12C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DF4F75-02F2-94C2-6A39-8A918AAC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942AF67-7A6E-CB5E-94C1-6E3ADDD8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7B212B-1D94-4263-9381-0C5BB3AA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9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64A194-E4DF-1DF8-DB79-0F075473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6B5A11-C88B-CE4D-673A-55A89A0D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58DABE-72A5-34E1-153E-3C68D7B2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43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2E9349-4795-A845-15A2-62258900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68666B-66DF-0F0B-11F3-C3C005157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5DB036-79AB-D7AE-F517-C460B82C1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A80D54-232D-D794-C22C-9B57AC2A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AA3B6F-5BF5-36EC-6262-B3CFC558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BE3B19-D84E-BD8A-E862-443EA065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85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2FA13-CEE2-A8B9-4DFE-154E09DF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18ECB6-3426-1CD3-965C-309BD3E4A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4374C9-4B1C-B248-B3C4-B0669F895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DCE9C8-6674-3145-A0DD-D5108179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DE0D34-E3F3-2ADD-7955-EBEF37F2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0DD4F5-C7F8-BB40-B330-6D00620A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92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B8B970-EFD2-0795-20BB-D919581E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5B43CA-59A6-751D-6B11-70D1E2A4F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E38FFC-7713-A004-1AC9-588CEAB91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6C4A4-8085-4CCD-B1B0-77AA8331C8A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CEDA54-411E-791D-1AE5-6D3599299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661FC3-0B11-0A90-1909-554F5576B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3779F2-650C-4086-A2E3-6048A654BA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54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een field with white flowers&#10;&#10;Description automatically generated">
            <a:extLst>
              <a:ext uri="{FF2B5EF4-FFF2-40B4-BE49-F238E27FC236}">
                <a16:creationId xmlns:a16="http://schemas.microsoft.com/office/drawing/2014/main" xmlns="" id="{9B7DA710-1610-814E-B457-DAEF3AC76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7101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3416EE-73EF-F60F-6B60-94C920472270}"/>
              </a:ext>
            </a:extLst>
          </p:cNvPr>
          <p:cNvSpPr/>
          <p:nvPr/>
        </p:nvSpPr>
        <p:spPr>
          <a:xfrm>
            <a:off x="340262" y="2022439"/>
            <a:ext cx="11328400" cy="1176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CHÀO MỪNG THẦY CÔ ĐẾN DỰ TIẾT HỌC</a:t>
            </a:r>
          </a:p>
        </p:txBody>
      </p:sp>
      <p:pic>
        <p:nvPicPr>
          <p:cNvPr id="7" name="Picture 2" descr="Hình nền mầm non đẹp nhất">
            <a:extLst>
              <a:ext uri="{FF2B5EF4-FFF2-40B4-BE49-F238E27FC236}">
                <a16:creationId xmlns:a16="http://schemas.microsoft.com/office/drawing/2014/main" xmlns="" id="{53433765-9DFD-52F3-4621-06D403AA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-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D55C2C-412C-2093-8D4D-D0A462E08B78}"/>
              </a:ext>
            </a:extLst>
          </p:cNvPr>
          <p:cNvSpPr txBox="1"/>
          <p:nvPr/>
        </p:nvSpPr>
        <p:spPr>
          <a:xfrm>
            <a:off x="983226" y="609600"/>
            <a:ext cx="103730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VÀ </a:t>
            </a:r>
          </a:p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CÁC EM HỌC SINH ĐẾN VỚI TIẾT HỌC</a:t>
            </a:r>
          </a:p>
          <a:p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785579-38AD-86C8-4009-46B05B5B5F09}"/>
              </a:ext>
            </a:extLst>
          </p:cNvPr>
          <p:cNvSpPr txBox="1"/>
          <p:nvPr/>
        </p:nvSpPr>
        <p:spPr>
          <a:xfrm>
            <a:off x="3704534" y="2153243"/>
            <a:ext cx="5309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45482E-C6AD-6894-0FB1-5F939DAD7A90}"/>
              </a:ext>
            </a:extLst>
          </p:cNvPr>
          <p:cNvSpPr txBox="1"/>
          <p:nvPr/>
        </p:nvSpPr>
        <p:spPr>
          <a:xfrm>
            <a:off x="2821857" y="3495828"/>
            <a:ext cx="615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16A1A0-0FBD-7D07-3CBE-ED7CDAE7EBEB}"/>
              </a:ext>
            </a:extLst>
          </p:cNvPr>
          <p:cNvSpPr txBox="1"/>
          <p:nvPr/>
        </p:nvSpPr>
        <p:spPr>
          <a:xfrm>
            <a:off x="2723536" y="3834581"/>
            <a:ext cx="595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7CD17F-8994-BE2D-8A1D-BAAF8A775976}"/>
              </a:ext>
            </a:extLst>
          </p:cNvPr>
          <p:cNvSpPr txBox="1"/>
          <p:nvPr/>
        </p:nvSpPr>
        <p:spPr>
          <a:xfrm>
            <a:off x="1376516" y="2861129"/>
            <a:ext cx="881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THẮNG- TIÊN THẮNG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6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person holding a child&#10;&#10;Description automatically generated">
            <a:extLst>
              <a:ext uri="{FF2B5EF4-FFF2-40B4-BE49-F238E27FC236}">
                <a16:creationId xmlns:a16="http://schemas.microsoft.com/office/drawing/2014/main" xmlns="" id="{3569B60D-2168-D27B-4035-CF59C7023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84"/>
            <a:ext cx="12192000" cy="6757516"/>
          </a:xfrm>
        </p:spPr>
      </p:pic>
    </p:spTree>
    <p:extLst>
      <p:ext uri="{BB962C8B-B14F-4D97-AF65-F5344CB8AC3E}">
        <p14:creationId xmlns:p14="http://schemas.microsoft.com/office/powerpoint/2010/main" val="20857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two children&#10;&#10;Description automatically generated">
            <a:extLst>
              <a:ext uri="{FF2B5EF4-FFF2-40B4-BE49-F238E27FC236}">
                <a16:creationId xmlns:a16="http://schemas.microsoft.com/office/drawing/2014/main" xmlns="" id="{F12E3A28-F640-D617-7F22-5AA977B0E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857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ouple of children sitting on a porch&#10;&#10;Description automatically generated">
            <a:extLst>
              <a:ext uri="{FF2B5EF4-FFF2-40B4-BE49-F238E27FC236}">
                <a16:creationId xmlns:a16="http://schemas.microsoft.com/office/drawing/2014/main" xmlns="" id="{60B1DFEC-59B9-EE9A-F0AF-F9010AC50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77"/>
            <a:ext cx="12439859" cy="68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9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and two children&#10;&#10;Description automatically generated">
            <a:extLst>
              <a:ext uri="{FF2B5EF4-FFF2-40B4-BE49-F238E27FC236}">
                <a16:creationId xmlns:a16="http://schemas.microsoft.com/office/drawing/2014/main" xmlns="" id="{4099DED7-1179-E351-7199-A2FD94BA5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16"/>
            <a:ext cx="12192000" cy="67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2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person holding a child&#10;&#10;Description automatically generated">
            <a:extLst>
              <a:ext uri="{FF2B5EF4-FFF2-40B4-BE49-F238E27FC236}">
                <a16:creationId xmlns:a16="http://schemas.microsoft.com/office/drawing/2014/main" xmlns="" id="{1D6B4CAB-71FE-E983-1B7F-15D7E3B68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" y="385348"/>
            <a:ext cx="5093980" cy="2836601"/>
          </a:xfrm>
        </p:spPr>
      </p:pic>
      <p:pic>
        <p:nvPicPr>
          <p:cNvPr id="7" name="Picture 6" descr="A cartoon of two children&#10;&#10;Description automatically generated">
            <a:extLst>
              <a:ext uri="{FF2B5EF4-FFF2-40B4-BE49-F238E27FC236}">
                <a16:creationId xmlns:a16="http://schemas.microsoft.com/office/drawing/2014/main" xmlns="" id="{F2494CFE-7826-8897-C850-B98704222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28" y="385347"/>
            <a:ext cx="4894026" cy="2808239"/>
          </a:xfrm>
          <a:prstGeom prst="rect">
            <a:avLst/>
          </a:prstGeom>
        </p:spPr>
      </p:pic>
      <p:pic>
        <p:nvPicPr>
          <p:cNvPr id="9" name="Picture 8" descr="A cartoon of a couple of children sitting on a porch&#10;&#10;Description automatically generated">
            <a:extLst>
              <a:ext uri="{FF2B5EF4-FFF2-40B4-BE49-F238E27FC236}">
                <a16:creationId xmlns:a16="http://schemas.microsoft.com/office/drawing/2014/main" xmlns="" id="{1D49A200-D176-236E-B591-AA4E073239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9" y="3636051"/>
            <a:ext cx="5072694" cy="2836600"/>
          </a:xfrm>
          <a:prstGeom prst="rect">
            <a:avLst/>
          </a:prstGeom>
        </p:spPr>
      </p:pic>
      <p:pic>
        <p:nvPicPr>
          <p:cNvPr id="11" name="Picture 10" descr="A cartoon of a person and two children&#10;&#10;Description automatically generated">
            <a:extLst>
              <a:ext uri="{FF2B5EF4-FFF2-40B4-BE49-F238E27FC236}">
                <a16:creationId xmlns:a16="http://schemas.microsoft.com/office/drawing/2014/main" xmlns="" id="{EE30436A-DB3E-2F53-DFE8-2531A7386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28" y="3624178"/>
            <a:ext cx="4894026" cy="28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1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field with white flowers&#10;&#10;Description automatically generated">
            <a:extLst>
              <a:ext uri="{FF2B5EF4-FFF2-40B4-BE49-F238E27FC236}">
                <a16:creationId xmlns:a16="http://schemas.microsoft.com/office/drawing/2014/main" xmlns="" id="{C1035855-B8CB-5C94-A880-0DAA6F5A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4B45E5-7449-66FB-01F7-7EC24841FD03}"/>
              </a:ext>
            </a:extLst>
          </p:cNvPr>
          <p:cNvSpPr/>
          <p:nvPr/>
        </p:nvSpPr>
        <p:spPr>
          <a:xfrm>
            <a:off x="1143729" y="2118249"/>
            <a:ext cx="9901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CẢM ƠN CÁC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53944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43839691530">
            <a:hlinkClick r:id="" action="ppaction://media"/>
            <a:extLst>
              <a:ext uri="{FF2B5EF4-FFF2-40B4-BE49-F238E27FC236}">
                <a16:creationId xmlns:a16="http://schemas.microsoft.com/office/drawing/2014/main" xmlns="" id="{C0E14444-C013-E033-1721-5E755D080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0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04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holding hands&#10;&#10;Description automatically generated">
            <a:extLst>
              <a:ext uri="{FF2B5EF4-FFF2-40B4-BE49-F238E27FC236}">
                <a16:creationId xmlns:a16="http://schemas.microsoft.com/office/drawing/2014/main" xmlns="" id="{07D4A822-D33B-936E-85DC-9C8A6889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" y="0"/>
            <a:ext cx="12179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7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Document 17">
            <a:extLst>
              <a:ext uri="{FF2B5EF4-FFF2-40B4-BE49-F238E27FC236}">
                <a16:creationId xmlns:a16="http://schemas.microsoft.com/office/drawing/2014/main" xmlns="" id="{32F36CF2-06EA-DCA3-2656-89D297BD79F0}"/>
              </a:ext>
            </a:extLst>
          </p:cNvPr>
          <p:cNvSpPr/>
          <p:nvPr/>
        </p:nvSpPr>
        <p:spPr>
          <a:xfrm>
            <a:off x="0" y="-6868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F0D67E-7BDA-11C8-B58D-C94DDFD627F8}"/>
              </a:ext>
            </a:extLst>
          </p:cNvPr>
          <p:cNvSpPr txBox="1"/>
          <p:nvPr/>
        </p:nvSpPr>
        <p:spPr>
          <a:xfrm>
            <a:off x="1262847" y="445100"/>
            <a:ext cx="9233535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 </a:t>
            </a:r>
            <a:r>
              <a:rPr kumimoji="0" lang="en-US" sz="32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32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DE71977-5571-00E9-665B-5DED5B0037A1}"/>
              </a:ext>
            </a:extLst>
          </p:cNvPr>
          <p:cNvGrpSpPr/>
          <p:nvPr/>
        </p:nvGrpSpPr>
        <p:grpSpPr>
          <a:xfrm>
            <a:off x="2091024" y="2829767"/>
            <a:ext cx="9443085" cy="2131354"/>
            <a:chOff x="2052684" y="2617912"/>
            <a:chExt cx="5768788" cy="1092595"/>
          </a:xfrm>
        </p:grpSpPr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xmlns="" id="{BD2E0054-F28F-D059-CC0C-C4E38E25F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404615A-DA7C-4F9C-3C5E-DCAE50F24C3F}"/>
                </a:ext>
              </a:extLst>
            </p:cNvPr>
            <p:cNvSpPr txBox="1"/>
            <p:nvPr/>
          </p:nvSpPr>
          <p:spPr>
            <a:xfrm>
              <a:off x="2109357" y="2790841"/>
              <a:ext cx="5121462" cy="330222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86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86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86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cháu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16">
            <a:extLst>
              <a:ext uri="{FF2B5EF4-FFF2-40B4-BE49-F238E27FC236}">
                <a16:creationId xmlns:a16="http://schemas.microsoft.com/office/drawing/2014/main" xmlns="" id="{CAF13C9B-8D41-E43E-17DF-4F56151F7F82}"/>
              </a:ext>
            </a:extLst>
          </p:cNvPr>
          <p:cNvSpPr/>
          <p:nvPr/>
        </p:nvSpPr>
        <p:spPr>
          <a:xfrm rot="178908">
            <a:off x="700249" y="2875585"/>
            <a:ext cx="1754460" cy="1674207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xmlns="" id="{355304CC-932E-59AD-F45D-B86C0C5D4565}"/>
              </a:ext>
            </a:extLst>
          </p:cNvPr>
          <p:cNvSpPr/>
          <p:nvPr/>
        </p:nvSpPr>
        <p:spPr>
          <a:xfrm rot="489815">
            <a:off x="1140743" y="336600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xmlns="" id="{32517F9F-5082-15A5-286C-55251B08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83" y="2630859"/>
            <a:ext cx="2320413" cy="220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F35853E-8B9D-2B3D-20D3-96B544CBA016}"/>
              </a:ext>
            </a:extLst>
          </p:cNvPr>
          <p:cNvSpPr txBox="1"/>
          <p:nvPr/>
        </p:nvSpPr>
        <p:spPr>
          <a:xfrm>
            <a:off x="1768592" y="2560518"/>
            <a:ext cx="1749220" cy="1752168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733D7B7-3DF0-9E9E-A03F-8566BCD0F72C}"/>
              </a:ext>
            </a:extLst>
          </p:cNvPr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699765F-716D-66B6-2986-DF818CB47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43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DC690-2668-3534-74E2-02DD1165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5" y="140677"/>
            <a:ext cx="10515600" cy="80491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collage of pictures of children&#10;&#10;Description automatically generated">
            <a:extLst>
              <a:ext uri="{FF2B5EF4-FFF2-40B4-BE49-F238E27FC236}">
                <a16:creationId xmlns:a16="http://schemas.microsoft.com/office/drawing/2014/main" xmlns="" id="{D37D6C40-6DBE-8A8E-D34D-806F7C7B2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9" y="844062"/>
            <a:ext cx="10791930" cy="58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holding a child&#10;&#10;Description automatically generated">
            <a:extLst>
              <a:ext uri="{FF2B5EF4-FFF2-40B4-BE49-F238E27FC236}">
                <a16:creationId xmlns:a16="http://schemas.microsoft.com/office/drawing/2014/main" xmlns="" id="{FAFBC48A-FDEB-E0BB-4FC9-8D7723A85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1" y="25018"/>
            <a:ext cx="4644319" cy="2315059"/>
          </a:xfrm>
          <a:prstGeom prst="rect">
            <a:avLst/>
          </a:prstGeom>
        </p:spPr>
      </p:pic>
      <p:pic>
        <p:nvPicPr>
          <p:cNvPr id="9" name="Picture 8" descr="A cartoon of two children&#10;&#10;Description automatically generated">
            <a:extLst>
              <a:ext uri="{FF2B5EF4-FFF2-40B4-BE49-F238E27FC236}">
                <a16:creationId xmlns:a16="http://schemas.microsoft.com/office/drawing/2014/main" xmlns="" id="{10975139-C114-101B-7ED8-668B468DF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23" y="54478"/>
            <a:ext cx="4478954" cy="2340077"/>
          </a:xfrm>
          <a:prstGeom prst="rect">
            <a:avLst/>
          </a:prstGeom>
        </p:spPr>
      </p:pic>
      <p:pic>
        <p:nvPicPr>
          <p:cNvPr id="3" name="Picture 2" descr="A cartoon of a couple of children sitting on a porch&#10;&#10;Description automatically generated">
            <a:extLst>
              <a:ext uri="{FF2B5EF4-FFF2-40B4-BE49-F238E27FC236}">
                <a16:creationId xmlns:a16="http://schemas.microsoft.com/office/drawing/2014/main" xmlns="" id="{25EF5450-CBAD-A712-120B-7A56D264E5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3" y="3214759"/>
            <a:ext cx="4478954" cy="2494122"/>
          </a:xfrm>
          <a:prstGeom prst="rect">
            <a:avLst/>
          </a:prstGeom>
        </p:spPr>
      </p:pic>
      <p:pic>
        <p:nvPicPr>
          <p:cNvPr id="5" name="Picture 4" descr="A cartoon of a person and two children&#10;&#10;Description automatically generated">
            <a:extLst>
              <a:ext uri="{FF2B5EF4-FFF2-40B4-BE49-F238E27FC236}">
                <a16:creationId xmlns:a16="http://schemas.microsoft.com/office/drawing/2014/main" xmlns="" id="{6BC9279F-DB17-322C-4D33-2E22320FC8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68" y="3214759"/>
            <a:ext cx="4575053" cy="2566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52254D-1EB1-FF9D-5EFC-A666F7141545}"/>
              </a:ext>
            </a:extLst>
          </p:cNvPr>
          <p:cNvSpPr txBox="1"/>
          <p:nvPr/>
        </p:nvSpPr>
        <p:spPr>
          <a:xfrm>
            <a:off x="452323" y="2403596"/>
            <a:ext cx="516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Ba bà cháu sống trong cảnh khó khăn, vất vả.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Cô tiên xuất hiện cho 2 anh em một hạt đào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F76862-6EDE-6E1B-9ECB-6C48C169E653}"/>
              </a:ext>
            </a:extLst>
          </p:cNvPr>
          <p:cNvSpPr txBox="1"/>
          <p:nvPr/>
        </p:nvSpPr>
        <p:spPr>
          <a:xfrm>
            <a:off x="6747268" y="2403596"/>
            <a:ext cx="453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Bà mất 2 anh em gieo hạt đào bên mộ bà. Cây đào ra quả như vàng, như bạc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0D4A2E-DE69-32A1-D730-BB20D72E5B6C}"/>
              </a:ext>
            </a:extLst>
          </p:cNvPr>
          <p:cNvSpPr txBox="1"/>
          <p:nvPr/>
        </p:nvSpPr>
        <p:spPr>
          <a:xfrm>
            <a:off x="709051" y="5744123"/>
            <a:ext cx="4548217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Ngôi nhà của 2 anh em đã khang trang hơn nhưng 2 anh em vẫn rất buồn </a:t>
            </a:r>
            <a:endParaRPr lang="vi-VN" sz="2000" b="1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4FF357-6FD4-8AD7-7768-21EEDC377E4B}"/>
              </a:ext>
            </a:extLst>
          </p:cNvPr>
          <p:cNvSpPr txBox="1"/>
          <p:nvPr/>
        </p:nvSpPr>
        <p:spPr>
          <a:xfrm>
            <a:off x="6555439" y="5767135"/>
            <a:ext cx="4975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 trở về với 2 anh em nhà lại nghèo nhưng ba bà cháu lúc nào cũng vui vẻ và rạng rỡ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9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75EEA-A518-8A6F-D075-67FCDC479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2. Nghe kể câu chuyện</a:t>
            </a:r>
          </a:p>
        </p:txBody>
      </p:sp>
    </p:spTree>
    <p:extLst>
      <p:ext uri="{BB962C8B-B14F-4D97-AF65-F5344CB8AC3E}">
        <p14:creationId xmlns:p14="http://schemas.microsoft.com/office/powerpoint/2010/main" val="98553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140611112481">
            <a:hlinkClick r:id="" action="ppaction://media"/>
            <a:extLst>
              <a:ext uri="{FF2B5EF4-FFF2-40B4-BE49-F238E27FC236}">
                <a16:creationId xmlns:a16="http://schemas.microsoft.com/office/drawing/2014/main" xmlns="" id="{34AD29DB-6DBB-BE5B-095C-11CFBE85F8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608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5F38F-53A2-5BBE-7C57-89B6CA1D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3. Chọn kể 1-2 đoạn của câu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1094871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187</Words>
  <Application>Microsoft Office PowerPoint</Application>
  <PresentationFormat>Widescreen</PresentationFormat>
  <Paragraphs>22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1. Dựa vào tranh và câu hỏi gợi ý, đoán nội dung của từng tranh.</vt:lpstr>
      <vt:lpstr>PowerPoint Presentation</vt:lpstr>
      <vt:lpstr>2. Nghe kể câu chuyện</vt:lpstr>
      <vt:lpstr>PowerPoint Presentation</vt:lpstr>
      <vt:lpstr>3. Chọn kể 1-2 đoạn của câu chuyện theo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Hữu Tiến</dc:creator>
  <cp:lastModifiedBy>FPT Shop</cp:lastModifiedBy>
  <cp:revision>19</cp:revision>
  <dcterms:created xsi:type="dcterms:W3CDTF">2024-12-17T16:26:13Z</dcterms:created>
  <dcterms:modified xsi:type="dcterms:W3CDTF">2025-05-15T07:20:30Z</dcterms:modified>
</cp:coreProperties>
</file>