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61" r:id="rId3"/>
    <p:sldId id="259" r:id="rId4"/>
    <p:sldId id="263" r:id="rId5"/>
    <p:sldId id="267" r:id="rId6"/>
    <p:sldId id="277" r:id="rId7"/>
    <p:sldId id="272" r:id="rId8"/>
    <p:sldId id="273" r:id="rId9"/>
    <p:sldId id="283" r:id="rId10"/>
    <p:sldId id="279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B1C1A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</inkml:traceFormat>
        <inkml:channelProperties>
          <inkml:channelProperty channel="X" name="resolution" value="77.09677" units="1/cm"/>
          <inkml:channelProperty channel="Y" name="resolution" value="44.13793" units="1/cm"/>
        </inkml:channelProperties>
      </inkml:inkSource>
      <inkml:timestamp xml:id="ts0" timeString="2024-12-19T02:55:31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15974 10592</inkml:trace>
  <inkml:trace contextRef="#ctx0" brushRef="#br0" timeOffset="1535.6598">15974 10592</inkml:trace>
  <inkml:trace contextRef="#ctx0" brushRef="#br0" timeOffset="3135.7">15974 10592</inkml:trace>
  <inkml:trace contextRef="#ctx0" brushRef="#br0" timeOffset="3768.95">15974 10592</inkml:trace>
  <inkml:trace contextRef="#ctx0" brushRef="#br0" timeOffset="4617.65">11881 10492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84252-8DA0-4568-B8C2-DDCE2D5D9DCD}" type="datetimeFigureOut">
              <a:rPr lang="vi-VN" smtClean="0"/>
              <a:t>16/01/2025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B8A47-77BE-4ED8-9197-EBCC92EDD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02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274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FE6B-F806-4E81-B6B7-8E72A46C802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3327-C487-4007-BF26-F55B811B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8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FE6B-F806-4E81-B6B7-8E72A46C802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3327-C487-4007-BF26-F55B811B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FE6B-F806-4E81-B6B7-8E72A46C802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3327-C487-4007-BF26-F55B811B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6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FE6B-F806-4E81-B6B7-8E72A46C802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3327-C487-4007-BF26-F55B811B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FE6B-F806-4E81-B6B7-8E72A46C802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3327-C487-4007-BF26-F55B811B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9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FE6B-F806-4E81-B6B7-8E72A46C802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3327-C487-4007-BF26-F55B811B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0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FE6B-F806-4E81-B6B7-8E72A46C802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3327-C487-4007-BF26-F55B811B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1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FE6B-F806-4E81-B6B7-8E72A46C802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3327-C487-4007-BF26-F55B811B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0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FE6B-F806-4E81-B6B7-8E72A46C802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3327-C487-4007-BF26-F55B811B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4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FE6B-F806-4E81-B6B7-8E72A46C802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3327-C487-4007-BF26-F55B811B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0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FE6B-F806-4E81-B6B7-8E72A46C802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3327-C487-4007-BF26-F55B811B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FFE6B-F806-4E81-B6B7-8E72A46C802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63327-C487-4007-BF26-F55B811B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5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6531" y="6227069"/>
            <a:ext cx="812800" cy="8128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5592"/>
            <a:ext cx="12192000" cy="684240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549787-4B1A-4615-A5B7-A06BAF9FD7F0}"/>
              </a:ext>
            </a:extLst>
          </p:cNvPr>
          <p:cNvSpPr txBox="1"/>
          <p:nvPr/>
        </p:nvSpPr>
        <p:spPr>
          <a:xfrm>
            <a:off x="1342104" y="4353522"/>
            <a:ext cx="7987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Giáo viên: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Thanh Tuyên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 Thắng- Tiên Thắng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4F7DB0-5238-48EF-839E-31DD68BDADCB}"/>
              </a:ext>
            </a:extLst>
          </p:cNvPr>
          <p:cNvSpPr txBox="1"/>
          <p:nvPr/>
        </p:nvSpPr>
        <p:spPr>
          <a:xfrm>
            <a:off x="2927392" y="3645636"/>
            <a:ext cx="6756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72: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99108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numSld="21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4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07893" y="932625"/>
            <a:ext cx="658905" cy="4840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2908" y="1609460"/>
            <a:ext cx="658905" cy="4840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80126" y="2211121"/>
            <a:ext cx="658905" cy="6364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AAD189-270E-4E62-BF8F-226F2A743281}"/>
              </a:ext>
            </a:extLst>
          </p:cNvPr>
          <p:cNvSpPr txBox="1"/>
          <p:nvPr/>
        </p:nvSpPr>
        <p:spPr>
          <a:xfrm>
            <a:off x="227409" y="1609460"/>
            <a:ext cx="115054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 ra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hay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2628030" y="3351181"/>
            <a:ext cx="192989" cy="5747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34">
            <a:extLst>
              <a:ext uri="{FF2B5EF4-FFF2-40B4-BE49-F238E27FC236}">
                <a16:creationId xmlns:a16="http://schemas.microsoft.com/office/drawing/2014/main" id="{BF5B1000-B52E-ADE4-6BD0-ED910AAC8EC9}"/>
              </a:ext>
            </a:extLst>
          </p:cNvPr>
          <p:cNvSpPr txBox="1"/>
          <p:nvPr/>
        </p:nvSpPr>
        <p:spPr>
          <a:xfrm>
            <a:off x="860061" y="1609460"/>
            <a:ext cx="5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sz="2400" b="1" dirty="0">
                <a:solidFill>
                  <a:srgbClr val="C00000"/>
                </a:solidFill>
              </a:rPr>
              <a:t>1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4">
            <a:extLst>
              <a:ext uri="{FF2B5EF4-FFF2-40B4-BE49-F238E27FC236}">
                <a16:creationId xmlns:a16="http://schemas.microsoft.com/office/drawing/2014/main" id="{7776B88C-D33D-9C67-92B1-FA79039B2120}"/>
              </a:ext>
            </a:extLst>
          </p:cNvPr>
          <p:cNvSpPr txBox="1"/>
          <p:nvPr/>
        </p:nvSpPr>
        <p:spPr>
          <a:xfrm>
            <a:off x="8443093" y="1601840"/>
            <a:ext cx="5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sz="2400" b="1" dirty="0">
                <a:solidFill>
                  <a:srgbClr val="C00000"/>
                </a:solidFill>
              </a:rPr>
              <a:t>2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15FCC879-8AB5-4268-DF20-FA8F8C12391F}"/>
              </a:ext>
            </a:extLst>
          </p:cNvPr>
          <p:cNvSpPr txBox="1"/>
          <p:nvPr/>
        </p:nvSpPr>
        <p:spPr>
          <a:xfrm>
            <a:off x="7444837" y="2123075"/>
            <a:ext cx="5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sz="2400" b="1" dirty="0">
                <a:solidFill>
                  <a:srgbClr val="C00000"/>
                </a:solidFill>
              </a:rPr>
              <a:t>3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34">
            <a:extLst>
              <a:ext uri="{FF2B5EF4-FFF2-40B4-BE49-F238E27FC236}">
                <a16:creationId xmlns:a16="http://schemas.microsoft.com/office/drawing/2014/main" id="{18793CCA-55EB-37BF-D9A0-BECC33E4C382}"/>
              </a:ext>
            </a:extLst>
          </p:cNvPr>
          <p:cNvSpPr txBox="1"/>
          <p:nvPr/>
        </p:nvSpPr>
        <p:spPr>
          <a:xfrm>
            <a:off x="3041230" y="2669838"/>
            <a:ext cx="5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sz="2400" b="1" dirty="0">
                <a:solidFill>
                  <a:srgbClr val="C00000"/>
                </a:solidFill>
              </a:rPr>
              <a:t>4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34">
            <a:extLst>
              <a:ext uri="{FF2B5EF4-FFF2-40B4-BE49-F238E27FC236}">
                <a16:creationId xmlns:a16="http://schemas.microsoft.com/office/drawing/2014/main" id="{58CDE3C2-8325-B8ED-2C31-210BC7119583}"/>
              </a:ext>
            </a:extLst>
          </p:cNvPr>
          <p:cNvSpPr txBox="1"/>
          <p:nvPr/>
        </p:nvSpPr>
        <p:spPr>
          <a:xfrm>
            <a:off x="8070641" y="2643108"/>
            <a:ext cx="5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sz="2400" b="1" dirty="0">
                <a:solidFill>
                  <a:srgbClr val="C00000"/>
                </a:solidFill>
              </a:rPr>
              <a:t>5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D2355208-5055-391A-0B1F-61D93F6F2B67}"/>
              </a:ext>
            </a:extLst>
          </p:cNvPr>
          <p:cNvSpPr txBox="1"/>
          <p:nvPr/>
        </p:nvSpPr>
        <p:spPr>
          <a:xfrm>
            <a:off x="6067678" y="3203736"/>
            <a:ext cx="5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sz="2400" b="1" dirty="0">
                <a:solidFill>
                  <a:srgbClr val="C00000"/>
                </a:solidFill>
              </a:rPr>
              <a:t>6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444C-A214-4ECE-ACC1-47323517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                            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9FD0B7-AF06-4386-BF1E-26543C7D9F09}"/>
              </a:ext>
            </a:extLst>
          </p:cNvPr>
          <p:cNvGrpSpPr/>
          <p:nvPr/>
        </p:nvGrpSpPr>
        <p:grpSpPr>
          <a:xfrm>
            <a:off x="243357" y="147529"/>
            <a:ext cx="1846790" cy="603130"/>
            <a:chOff x="613008" y="204044"/>
            <a:chExt cx="1846790" cy="6031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99CD416-DB9A-49CB-8E6F-6F1DA2B7F13B}"/>
                </a:ext>
              </a:extLst>
            </p:cNvPr>
            <p:cNvSpPr/>
            <p:nvPr/>
          </p:nvSpPr>
          <p:spPr>
            <a:xfrm>
              <a:off x="1031831" y="222759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+mj-lt"/>
                </a:rPr>
                <a:t>Nó</a:t>
              </a:r>
              <a:r>
                <a:rPr lang="en-US" sz="2800" b="1" dirty="0" err="1">
                  <a:latin typeface="+mj-lt"/>
                </a:rPr>
                <a:t>i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5381180-3D61-41D1-A2A5-1319192A84FE}"/>
                </a:ext>
              </a:extLst>
            </p:cNvPr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40DB99-D734-4935-9274-3F4A8CED6D86}"/>
              </a:ext>
            </a:extLst>
          </p:cNvPr>
          <p:cNvSpPr txBox="1"/>
          <p:nvPr/>
        </p:nvSpPr>
        <p:spPr>
          <a:xfrm>
            <a:off x="2978031" y="70226"/>
            <a:ext cx="5522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nuôi yêu thích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9ED74EF-91F4-469C-B2F8-5DE68BE95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49" y="857057"/>
            <a:ext cx="12037502" cy="600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1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043589" y="7085936"/>
            <a:ext cx="3687349" cy="1753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rgbClr val="FF0000"/>
                </a:solidFill>
                <a:latin typeface="+mj-lt"/>
              </a:rPr>
              <a:t>ươm  </a:t>
            </a:r>
            <a:r>
              <a:rPr lang="vi-VN" sz="6000" b="1" dirty="0" err="1">
                <a:solidFill>
                  <a:srgbClr val="FF0000"/>
                </a:solidFill>
                <a:latin typeface="+mj-lt"/>
              </a:rPr>
              <a:t>ươp</a:t>
            </a:r>
            <a:r>
              <a:rPr lang="vi-VN" sz="6000" b="1" dirty="0">
                <a:solidFill>
                  <a:srgbClr val="FF0000"/>
                </a:solidFill>
                <a:latin typeface="+mj-lt"/>
              </a:rPr>
              <a:t> </a:t>
            </a:r>
            <a:endParaRPr lang="en-US" sz="6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5"/>
          <a:stretch/>
        </p:blipFill>
        <p:spPr>
          <a:xfrm>
            <a:off x="-372647" y="5650694"/>
            <a:ext cx="12573612" cy="20672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25" y="3041196"/>
            <a:ext cx="5362746" cy="3219552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4710005" y="3291160"/>
            <a:ext cx="201507" cy="201834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152476" y="3280105"/>
            <a:ext cx="201507" cy="20183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31240" y="3284338"/>
            <a:ext cx="201507" cy="201834"/>
          </a:xfrm>
          <a:prstGeom prst="ellipse">
            <a:avLst/>
          </a:prstGeom>
          <a:solidFill>
            <a:srgbClr val="00CC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5274601" y="5650694"/>
            <a:ext cx="1360994" cy="59676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BẬT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099300" y="3291160"/>
            <a:ext cx="209550" cy="3600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rot="5400000">
            <a:off x="7470511" y="3219329"/>
            <a:ext cx="134808" cy="278470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5400000">
            <a:off x="7470511" y="3421163"/>
            <a:ext cx="134808" cy="2784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Empirical Paintball | Headwrap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" y="126473"/>
            <a:ext cx="4230276" cy="423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88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00312 -0.84653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2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1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975554" y="6980153"/>
            <a:ext cx="3959087" cy="1980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5"/>
          <a:stretch/>
        </p:blipFill>
        <p:spPr>
          <a:xfrm>
            <a:off x="-331708" y="5650694"/>
            <a:ext cx="12573612" cy="20672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85" y="3029472"/>
            <a:ext cx="5362746" cy="3219552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4710005" y="3291160"/>
            <a:ext cx="201507" cy="201834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152476" y="3280105"/>
            <a:ext cx="201507" cy="20183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31240" y="3284338"/>
            <a:ext cx="201507" cy="201834"/>
          </a:xfrm>
          <a:prstGeom prst="ellipse">
            <a:avLst/>
          </a:prstGeom>
          <a:solidFill>
            <a:srgbClr val="00CC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5274601" y="5296727"/>
            <a:ext cx="1406418" cy="602621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BẬT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099300" y="3291160"/>
            <a:ext cx="209550" cy="3600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rot="5400000">
            <a:off x="7470511" y="3219329"/>
            <a:ext cx="134808" cy="278470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5400000">
            <a:off x="7470511" y="3421163"/>
            <a:ext cx="134808" cy="2784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Empirical Paintball | Headwrap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" y="126473"/>
            <a:ext cx="4230276" cy="423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9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0.00312 -0.84653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2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1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975554" y="6872577"/>
            <a:ext cx="3959087" cy="23275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5"/>
          <a:stretch/>
        </p:blipFill>
        <p:spPr>
          <a:xfrm>
            <a:off x="-331708" y="5650694"/>
            <a:ext cx="12573612" cy="20672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27" y="3073084"/>
            <a:ext cx="5362746" cy="3219552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4710005" y="3291160"/>
            <a:ext cx="201507" cy="201834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152476" y="3280105"/>
            <a:ext cx="201507" cy="20183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31240" y="3284338"/>
            <a:ext cx="201507" cy="201834"/>
          </a:xfrm>
          <a:prstGeom prst="ellipse">
            <a:avLst/>
          </a:prstGeom>
          <a:solidFill>
            <a:srgbClr val="00CC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5274601" y="5650694"/>
            <a:ext cx="1360994" cy="59676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BẬT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099300" y="3291160"/>
            <a:ext cx="209550" cy="3600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rot="5400000">
            <a:off x="7470511" y="3219329"/>
            <a:ext cx="134808" cy="278470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5400000">
            <a:off x="7470511" y="3421163"/>
            <a:ext cx="134808" cy="2784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Empirical Paintball | Headwrap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" y="126473"/>
            <a:ext cx="4230276" cy="423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10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00312 -0.84653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2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1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975554" y="6684319"/>
            <a:ext cx="4558846" cy="2617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5"/>
          <a:stretch/>
        </p:blipFill>
        <p:spPr>
          <a:xfrm>
            <a:off x="-331708" y="5650694"/>
            <a:ext cx="12573612" cy="20672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27" y="3073084"/>
            <a:ext cx="5362746" cy="3219552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4710005" y="3291160"/>
            <a:ext cx="201507" cy="201834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152476" y="3280105"/>
            <a:ext cx="201507" cy="20183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31240" y="3284338"/>
            <a:ext cx="201507" cy="201834"/>
          </a:xfrm>
          <a:prstGeom prst="ellipse">
            <a:avLst/>
          </a:prstGeom>
          <a:solidFill>
            <a:srgbClr val="00CC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5274601" y="5650694"/>
            <a:ext cx="1360994" cy="59676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BẬT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099300" y="3291160"/>
            <a:ext cx="209550" cy="3600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rot="5400000">
            <a:off x="7470511" y="3219329"/>
            <a:ext cx="134808" cy="278470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5400000">
            <a:off x="7470511" y="3421163"/>
            <a:ext cx="134808" cy="2784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Empirical Paintball | Headwrap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" y="126473"/>
            <a:ext cx="4230276" cy="423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05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00312 -0.84653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2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1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827637" y="7303360"/>
            <a:ext cx="3971657" cy="1998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nườm nượp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5"/>
          <a:stretch/>
        </p:blipFill>
        <p:spPr>
          <a:xfrm>
            <a:off x="-331708" y="5650694"/>
            <a:ext cx="12573612" cy="20672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27" y="3073084"/>
            <a:ext cx="5362746" cy="3219552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4710005" y="3291160"/>
            <a:ext cx="201507" cy="201834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152476" y="3280105"/>
            <a:ext cx="201507" cy="20183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31240" y="3284338"/>
            <a:ext cx="201507" cy="201834"/>
          </a:xfrm>
          <a:prstGeom prst="ellipse">
            <a:avLst/>
          </a:prstGeom>
          <a:solidFill>
            <a:srgbClr val="00CC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5274601" y="5650694"/>
            <a:ext cx="1360994" cy="59676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BẬT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099300" y="3291160"/>
            <a:ext cx="209550" cy="3600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rot="5400000">
            <a:off x="7470511" y="3219329"/>
            <a:ext cx="134808" cy="278470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5400000">
            <a:off x="7470511" y="3421163"/>
            <a:ext cx="134808" cy="2784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Empirical Paintball | Headwrap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" y="126473"/>
            <a:ext cx="4230276" cy="423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6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463 L -0.00312 -0.89283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2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1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9" y="48633"/>
            <a:ext cx="1090399" cy="563123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DE2F2CA-CF9F-3D5B-C14C-7A766D2F9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798" y="729569"/>
            <a:ext cx="7826403" cy="4756826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9BEF18FC-7526-5378-AF22-9D09B3021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070" y="4962447"/>
            <a:ext cx="7865315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2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277160" y="3777120"/>
              <a:ext cx="1473840" cy="36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7800" y="3767760"/>
                <a:ext cx="1492560" cy="550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A5F0005-4FB8-4707-AFB2-799815F850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51683"/>
            <a:ext cx="11914310" cy="66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57FC-85C8-4426-AC6B-8080A267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518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60662-4038-41AD-B5CC-50B81477F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02" y="4259736"/>
            <a:ext cx="11507821" cy="25465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 ra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hay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14AA1-2042-48F4-81F3-7E69A804A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51684"/>
            <a:ext cx="11914310" cy="42080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1408A2-12B2-D816-E95B-0D799762696C}"/>
              </a:ext>
            </a:extLst>
          </p:cNvPr>
          <p:cNvSpPr txBox="1"/>
          <p:nvPr/>
        </p:nvSpPr>
        <p:spPr>
          <a:xfrm>
            <a:off x="3272664" y="3982096"/>
            <a:ext cx="1203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05F3DAD8-6233-2B30-E55A-57449D089F38}"/>
              </a:ext>
            </a:extLst>
          </p:cNvPr>
          <p:cNvSpPr txBox="1"/>
          <p:nvPr/>
        </p:nvSpPr>
        <p:spPr>
          <a:xfrm>
            <a:off x="10890193" y="4210155"/>
            <a:ext cx="107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ươp</a:t>
            </a:r>
            <a:r>
              <a:rPr lang="en-US" dirty="0"/>
              <a:t> 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A0FE0093-51A2-ECDA-FA8A-1F906AFC6CC3}"/>
              </a:ext>
            </a:extLst>
          </p:cNvPr>
          <p:cNvSpPr txBox="1"/>
          <p:nvPr/>
        </p:nvSpPr>
        <p:spPr>
          <a:xfrm>
            <a:off x="1082509" y="4215490"/>
            <a:ext cx="1389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dirty="0">
                <a:solidFill>
                  <a:srgbClr val="0000FF"/>
                </a:solidFill>
              </a:rPr>
              <a:t>Nắng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" name="TextBox 34">
            <a:extLst>
              <a:ext uri="{FF2B5EF4-FFF2-40B4-BE49-F238E27FC236}">
                <a16:creationId xmlns:a16="http://schemas.microsoft.com/office/drawing/2014/main" id="{8C1C41F1-259C-BB7E-B8A3-4D754572E281}"/>
              </a:ext>
            </a:extLst>
          </p:cNvPr>
          <p:cNvSpPr txBox="1"/>
          <p:nvPr/>
        </p:nvSpPr>
        <p:spPr>
          <a:xfrm>
            <a:off x="2448086" y="4711600"/>
            <a:ext cx="1073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>
                <a:solidFill>
                  <a:srgbClr val="0000FF"/>
                </a:solidFill>
              </a:rPr>
              <a:t>nằm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34">
            <a:extLst>
              <a:ext uri="{FF2B5EF4-FFF2-40B4-BE49-F238E27FC236}">
                <a16:creationId xmlns:a16="http://schemas.microsoft.com/office/drawing/2014/main" id="{08FBE024-96A1-5303-90E7-FDA2F54C9309}"/>
              </a:ext>
            </a:extLst>
          </p:cNvPr>
          <p:cNvSpPr txBox="1"/>
          <p:nvPr/>
        </p:nvSpPr>
        <p:spPr>
          <a:xfrm>
            <a:off x="9505677" y="4711599"/>
            <a:ext cx="1073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dirty="0">
                <a:solidFill>
                  <a:srgbClr val="0000FF"/>
                </a:solidFill>
              </a:rPr>
              <a:t>lim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34">
            <a:extLst>
              <a:ext uri="{FF2B5EF4-FFF2-40B4-BE49-F238E27FC236}">
                <a16:creationId xmlns:a16="http://schemas.microsoft.com/office/drawing/2014/main" id="{3D88495A-AE31-4E6F-87C2-603AED2902B2}"/>
              </a:ext>
            </a:extLst>
          </p:cNvPr>
          <p:cNvSpPr txBox="1"/>
          <p:nvPr/>
        </p:nvSpPr>
        <p:spPr>
          <a:xfrm>
            <a:off x="5244958" y="5684365"/>
            <a:ext cx="1073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dirty="0">
                <a:solidFill>
                  <a:srgbClr val="0000FF"/>
                </a:solidFill>
              </a:rPr>
              <a:t>lười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34">
            <a:extLst>
              <a:ext uri="{FF2B5EF4-FFF2-40B4-BE49-F238E27FC236}">
                <a16:creationId xmlns:a16="http://schemas.microsoft.com/office/drawing/2014/main" id="{4681FC58-68AB-6C28-546B-79D3FB435F63}"/>
              </a:ext>
            </a:extLst>
          </p:cNvPr>
          <p:cNvSpPr txBox="1"/>
          <p:nvPr/>
        </p:nvSpPr>
        <p:spPr>
          <a:xfrm>
            <a:off x="941084" y="4208472"/>
            <a:ext cx="5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sz="2400" b="1" dirty="0">
                <a:solidFill>
                  <a:srgbClr val="C00000"/>
                </a:solidFill>
              </a:rPr>
              <a:t>1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0F310B72-917D-D7FB-144C-9F3635201DDF}"/>
              </a:ext>
            </a:extLst>
          </p:cNvPr>
          <p:cNvSpPr txBox="1"/>
          <p:nvPr/>
        </p:nvSpPr>
        <p:spPr>
          <a:xfrm>
            <a:off x="8533845" y="4245543"/>
            <a:ext cx="5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sz="2400" b="1" dirty="0">
                <a:solidFill>
                  <a:srgbClr val="C00000"/>
                </a:solidFill>
              </a:rPr>
              <a:t>2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34">
            <a:extLst>
              <a:ext uri="{FF2B5EF4-FFF2-40B4-BE49-F238E27FC236}">
                <a16:creationId xmlns:a16="http://schemas.microsoft.com/office/drawing/2014/main" id="{73D9E0A5-EEAD-CE37-1341-1D84AC9C8BC9}"/>
              </a:ext>
            </a:extLst>
          </p:cNvPr>
          <p:cNvSpPr txBox="1"/>
          <p:nvPr/>
        </p:nvSpPr>
        <p:spPr>
          <a:xfrm>
            <a:off x="7503406" y="4721401"/>
            <a:ext cx="5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sz="2400" b="1" dirty="0">
                <a:solidFill>
                  <a:srgbClr val="C00000"/>
                </a:solidFill>
              </a:rPr>
              <a:t>3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B0381875-97FD-EC83-9041-306B23A40611}"/>
              </a:ext>
            </a:extLst>
          </p:cNvPr>
          <p:cNvSpPr txBox="1"/>
          <p:nvPr/>
        </p:nvSpPr>
        <p:spPr>
          <a:xfrm>
            <a:off x="3073617" y="5163373"/>
            <a:ext cx="5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sz="2400" b="1" dirty="0">
                <a:solidFill>
                  <a:srgbClr val="C00000"/>
                </a:solidFill>
              </a:rPr>
              <a:t>4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33AD8986-D379-435B-A4B9-EE7304FDA6A6}"/>
              </a:ext>
            </a:extLst>
          </p:cNvPr>
          <p:cNvSpPr txBox="1"/>
          <p:nvPr/>
        </p:nvSpPr>
        <p:spPr>
          <a:xfrm>
            <a:off x="8171120" y="5183752"/>
            <a:ext cx="5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sz="2400" b="1" dirty="0">
                <a:solidFill>
                  <a:srgbClr val="C00000"/>
                </a:solidFill>
              </a:rPr>
              <a:t>5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DD36279A-688E-56BA-BADD-1B8E6F395003}"/>
              </a:ext>
            </a:extLst>
          </p:cNvPr>
          <p:cNvSpPr txBox="1"/>
          <p:nvPr/>
        </p:nvSpPr>
        <p:spPr>
          <a:xfrm>
            <a:off x="6119517" y="5705468"/>
            <a:ext cx="5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sz="2400" b="1" dirty="0">
                <a:solidFill>
                  <a:srgbClr val="C00000"/>
                </a:solidFill>
              </a:rPr>
              <a:t>6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3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185</Words>
  <Application>Microsoft Office PowerPoint</Application>
  <PresentationFormat>Widescreen</PresentationFormat>
  <Paragraphs>38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宋体</vt:lpstr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Pham Tuyen</cp:lastModifiedBy>
  <cp:revision>94</cp:revision>
  <dcterms:created xsi:type="dcterms:W3CDTF">2023-10-11T15:39:36Z</dcterms:created>
  <dcterms:modified xsi:type="dcterms:W3CDTF">2025-01-16T08:52:30Z</dcterms:modified>
</cp:coreProperties>
</file>