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7" r:id="rId3"/>
    <p:sldId id="263" r:id="rId4"/>
    <p:sldId id="264" r:id="rId5"/>
    <p:sldId id="267" r:id="rId6"/>
    <p:sldId id="269" r:id="rId7"/>
    <p:sldId id="265" r:id="rId8"/>
    <p:sldId id="270" r:id="rId9"/>
    <p:sldId id="266" r:id="rId10"/>
    <p:sldId id="275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703" y="2122289"/>
            <a:ext cx="2027491" cy="30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6545" y="2430562"/>
            <a:ext cx="393086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a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612039" y="2308027"/>
            <a:ext cx="1779227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164" y="2555677"/>
            <a:ext cx="393086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0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055" y="964704"/>
            <a:ext cx="1406831" cy="9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0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09812" y="4703400"/>
            <a:ext cx="1158280" cy="137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0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602213" y="4942038"/>
            <a:ext cx="1406831" cy="9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7709533" y="986827"/>
            <a:ext cx="1406831" cy="93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11_2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59" y="1897263"/>
            <a:ext cx="3551513" cy="13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1538986" y="1556248"/>
            <a:ext cx="6282731" cy="30905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1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Nhiệt</a:t>
            </a:r>
            <a:r>
              <a:rPr lang="en-US" sz="21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liệt</a:t>
            </a:r>
            <a:r>
              <a:rPr lang="en-US" sz="21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100" i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i="1" kern="1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endParaRPr lang="en-US" sz="2100" i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4"/>
          <p:cNvSpPr>
            <a:spLocks noChangeArrowheads="1" noChangeShapeType="1" noTextEdit="1"/>
          </p:cNvSpPr>
          <p:nvPr/>
        </p:nvSpPr>
        <p:spPr bwMode="auto">
          <a:xfrm>
            <a:off x="639596" y="3236716"/>
            <a:ext cx="7820322" cy="8977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Các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thầy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cô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giáo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về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dự</a:t>
            </a:r>
            <a:r>
              <a:rPr lang="en-US" sz="2276" b="1" i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2276" b="1" i="1" kern="10" dirty="0" err="1">
                <a:ln w="12700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giờ</a:t>
            </a:r>
            <a:endParaRPr lang="en-US" sz="2276" b="1" i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endParaRPr lang="en-US" sz="2276" b="1" i="1" kern="10" dirty="0">
              <a:ln w="12700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67188" y="4250031"/>
            <a:ext cx="7778945" cy="14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MÔN ĐẠO ĐỨC – </a:t>
            </a:r>
            <a:r>
              <a:rPr 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Ngô Thị Tươi</a:t>
            </a:r>
          </a:p>
          <a:p>
            <a:r>
              <a:rPr lang="en-US" sz="227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Toàn Thắng- Tiên Thắng</a:t>
            </a:r>
            <a:endParaRPr lang="en-US" sz="227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76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47769" y="776834"/>
            <a:ext cx="9234619" cy="5232587"/>
            <a:chOff x="-311397" y="-334933"/>
            <a:chExt cx="12756647" cy="7361831"/>
          </a:xfrm>
        </p:grpSpPr>
        <p:pic>
          <p:nvPicPr>
            <p:cNvPr id="20" name="Picture 16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V="1">
              <a:off x="-243810" y="-308935"/>
              <a:ext cx="12604534" cy="35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-3777059" y="3177842"/>
              <a:ext cx="7361831" cy="3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5400000">
              <a:off x="8609836" y="3169447"/>
              <a:ext cx="7339792" cy="3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N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311397" y="6705561"/>
              <a:ext cx="12425611" cy="31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YeuLamLopMotOi-ThuyDuong-6802113 00_00_00-00_01_4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49860" y="5156002"/>
            <a:ext cx="45833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 animBg="1"/>
      <p:bldP spid="17" grpId="1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395" y="2057399"/>
            <a:ext cx="6400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641348" y="3524806"/>
            <a:ext cx="5597652" cy="30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362200"/>
            <a:ext cx="4800600" cy="243840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2550348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59" y="4769286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8775-F89C-1AC0-42BD-192EF94F9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D230-142F-E2DD-95CE-2DC150CD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43D45-6CF2-48C7-077C-1E029BE9A2CA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0B8E87-70D4-9692-8E67-E791C8E51A64}"/>
              </a:ext>
            </a:extLst>
          </p:cNvPr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CC0AD90-9D02-17E7-86F3-2B5C69559538}"/>
                </a:ext>
              </a:extLst>
            </p:cNvPr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3E42A14-9C06-B96E-FFFE-7339ECEF9652}"/>
                </a:ext>
              </a:extLst>
            </p:cNvPr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97213AB5-BEC1-2536-599C-6BA48019C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GIA ĐÌNH CỦA EM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63FEC2-5531-7B45-0BCC-27AF35A6365A}"/>
              </a:ext>
            </a:extLst>
          </p:cNvPr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5</a:t>
            </a:r>
          </a:p>
        </p:txBody>
      </p:sp>
    </p:spTree>
    <p:extLst>
      <p:ext uri="{BB962C8B-B14F-4D97-AF65-F5344CB8AC3E}">
        <p14:creationId xmlns:p14="http://schemas.microsoft.com/office/powerpoint/2010/main" val="374048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977905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 đình bạn nhỏ gồm những ai? </a:t>
            </a: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55412" r="7695" b="10729"/>
          <a:stretch/>
        </p:blipFill>
        <p:spPr bwMode="auto">
          <a:xfrm>
            <a:off x="228600" y="2055123"/>
            <a:ext cx="8763000" cy="480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29625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Vì sao cần có một gia đình? </a:t>
            </a: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7000" y="16002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Thỏ ơi!</a:t>
              </a:r>
            </a:p>
            <a:p>
              <a:r>
                <a:rPr lang="en-US" sz="1400"/>
                <a:t>Con ở đâu?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Đói!</a:t>
              </a:r>
            </a:p>
            <a:p>
              <a:r>
                <a:rPr lang="en-US" sz="1400"/>
                <a:t>Đói!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677650"/>
            <a:ext cx="4558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1387" r="10340" b="10646"/>
          <a:stretch/>
        </p:blipFill>
        <p:spPr bwMode="auto">
          <a:xfrm>
            <a:off x="4937760" y="1722120"/>
            <a:ext cx="4206240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70185" r="14086" b="8467"/>
          <a:stretch/>
        </p:blipFill>
        <p:spPr bwMode="auto">
          <a:xfrm>
            <a:off x="3110" y="3048000"/>
            <a:ext cx="48463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836" y="3881735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2667000" y="0"/>
            <a:ext cx="4342078" cy="389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3886200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14497"/>
            <a:ext cx="4640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?</a:t>
            </a: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0" y="3886200"/>
            <a:ext cx="4485447" cy="203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85447" y="743074"/>
            <a:ext cx="4658553" cy="610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78077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12726" r="16241" b="59101"/>
          <a:stretch/>
        </p:blipFill>
        <p:spPr bwMode="auto">
          <a:xfrm>
            <a:off x="2667000" y="3352800"/>
            <a:ext cx="6111240" cy="31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Con lớn hơn phải được </a:t>
            </a:r>
          </a:p>
          <a:p>
            <a:r>
              <a:rPr lang="en-US" sz="1200"/>
              <a:t>phần hơn em chứ!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252</Words>
  <Application>Microsoft Office PowerPoint</Application>
  <PresentationFormat>On-screen Show (4:3)</PresentationFormat>
  <Paragraphs>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Pham Tuyen</cp:lastModifiedBy>
  <cp:revision>16</cp:revision>
  <dcterms:created xsi:type="dcterms:W3CDTF">2006-08-16T00:00:00Z</dcterms:created>
  <dcterms:modified xsi:type="dcterms:W3CDTF">2025-01-16T09:05:06Z</dcterms:modified>
</cp:coreProperties>
</file>