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84" r:id="rId3"/>
    <p:sldMasterId id="2147483698" r:id="rId4"/>
    <p:sldMasterId id="2147483710" r:id="rId5"/>
    <p:sldMasterId id="2147483726" r:id="rId6"/>
    <p:sldMasterId id="2147483742" r:id="rId7"/>
  </p:sldMasterIdLst>
  <p:notesMasterIdLst>
    <p:notesMasterId r:id="rId29"/>
  </p:notesMasterIdLst>
  <p:sldIdLst>
    <p:sldId id="405" r:id="rId8"/>
    <p:sldId id="272" r:id="rId9"/>
    <p:sldId id="283" r:id="rId10"/>
    <p:sldId id="262" r:id="rId11"/>
    <p:sldId id="9492" r:id="rId12"/>
    <p:sldId id="9493" r:id="rId13"/>
    <p:sldId id="266" r:id="rId14"/>
    <p:sldId id="298" r:id="rId15"/>
    <p:sldId id="301" r:id="rId16"/>
    <p:sldId id="299" r:id="rId17"/>
    <p:sldId id="302" r:id="rId18"/>
    <p:sldId id="303" r:id="rId19"/>
    <p:sldId id="274" r:id="rId20"/>
    <p:sldId id="304" r:id="rId21"/>
    <p:sldId id="306" r:id="rId22"/>
    <p:sldId id="9495" r:id="rId23"/>
    <p:sldId id="9494" r:id="rId24"/>
    <p:sldId id="308" r:id="rId25"/>
    <p:sldId id="288" r:id="rId26"/>
    <p:sldId id="309" r:id="rId27"/>
    <p:sldId id="27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FDB12-2866-4BD3-B908-5968692EFD76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A14210-83AB-4AE8-8536-B06155A96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32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498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464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685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Slide HS </a:t>
            </a:r>
            <a:r>
              <a:rPr lang="en-US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9473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481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474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955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14210-83AB-4AE8-8536-B06155A969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03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14210-83AB-4AE8-8536-B06155A969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44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52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129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698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578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807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087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" r="9725" b="15724"/>
          <a:stretch/>
        </p:blipFill>
        <p:spPr>
          <a:xfrm>
            <a:off x="0" y="171450"/>
            <a:ext cx="1219200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05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519954A3-9DFD-4C44-94BA-B95130A3BA1C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688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074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606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1318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70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601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865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89333C77-0158-454C-844F-B7AB9BD7DAD4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501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  <a:prstGeom prst="rect">
            <a:avLst/>
          </a:prstGeo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83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90C226"/>
                </a:solidFill>
              </a:rPr>
              <a:pPr/>
              <a:t>‹#›</a:t>
            </a:fld>
            <a:endParaRPr lang="zh-CN" alt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144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534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90C226"/>
                </a:solidFill>
              </a:rPr>
              <a:pPr/>
              <a:t>‹#›</a:t>
            </a:fld>
            <a:endParaRPr lang="zh-CN" alt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122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90C226"/>
                </a:solidFill>
              </a:rPr>
              <a:pPr/>
              <a:t>‹#›</a:t>
            </a:fld>
            <a:endParaRPr lang="zh-CN" alt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8645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894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71428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25686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73118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4060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49622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80377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3503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pic>
        <p:nvPicPr>
          <p:cNvPr id="7" name="Google Shape;98;p1"/>
          <p:cNvPicPr preferRelativeResize="0"/>
          <p:nvPr userDrawn="1"/>
        </p:nvPicPr>
        <p:blipFill rotWithShape="1">
          <a:blip r:embed="rId2">
            <a:alphaModFix/>
          </a:blip>
          <a:srcRect l="8398" t="12425" r="8178" b="5143"/>
          <a:stretch/>
        </p:blipFill>
        <p:spPr>
          <a:xfrm>
            <a:off x="-3814563" y="-764217"/>
            <a:ext cx="3206925" cy="3168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83088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1697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021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41848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96147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6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989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368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979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578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58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1601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2039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586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140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016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671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54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7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81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66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55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2047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484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01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67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36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8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43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72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30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37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110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fld id="{EB712588-04B1-427B-82EE-E8DB90309F08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6FF9F0C5-380F-41C2-899A-BAC0F0927E16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5000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94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88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7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6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443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89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60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82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75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455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2480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19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21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79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98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87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5578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797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590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1584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930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1317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041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5533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8408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3191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753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819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6" name="Google Shape;21;p11"/>
          <p:cNvPicPr preferRelativeResize="0"/>
          <p:nvPr userDrawn="1"/>
        </p:nvPicPr>
        <p:blipFill rotWithShape="1">
          <a:blip r:embed="rId2">
            <a:alphaModFix/>
          </a:blip>
          <a:srcRect l="8398" t="12425" r="8178" b="5143"/>
          <a:stretch/>
        </p:blipFill>
        <p:spPr>
          <a:xfrm>
            <a:off x="-2598979" y="-268243"/>
            <a:ext cx="2076979" cy="2052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1;p11"/>
          <p:cNvPicPr preferRelativeResize="0"/>
          <p:nvPr userDrawn="1"/>
        </p:nvPicPr>
        <p:blipFill rotWithShape="1">
          <a:blip r:embed="rId2">
            <a:alphaModFix/>
          </a:blip>
          <a:srcRect l="8398" t="12425" r="8178" b="5143"/>
          <a:stretch/>
        </p:blipFill>
        <p:spPr>
          <a:xfrm>
            <a:off x="-2574266" y="-276056"/>
            <a:ext cx="2076979" cy="2052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0332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heme" Target="../theme/theme1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10" Type="http://schemas.openxmlformats.org/officeDocument/2006/relationships/image" Target="../media/image7.png"/><Relationship Id="rId4" Type="http://schemas.openxmlformats.org/officeDocument/2006/relationships/image" Target="../media/image1.emf"/><Relationship Id="rId9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image" Target="../media/image5.emf"/><Relationship Id="rId3" Type="http://schemas.openxmlformats.org/officeDocument/2006/relationships/slideLayout" Target="../slideLayouts/slideLayout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image" Target="../media/image4.emf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image" Target="../media/image3.emf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image" Target="../media/image2.emf"/><Relationship Id="rId28" Type="http://schemas.openxmlformats.org/officeDocument/2006/relationships/image" Target="../media/image7.png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image" Target="../media/image1.emf"/><Relationship Id="rId27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emf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5.emf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emf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61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2667000" y="-2666999"/>
            <a:ext cx="6857998" cy="12192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5"/>
          <a:srcRect l="15920" r="25588" b="38940"/>
          <a:stretch/>
        </p:blipFill>
        <p:spPr>
          <a:xfrm>
            <a:off x="-14514" y="2693759"/>
            <a:ext cx="12206514" cy="416424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1219157" y="-516887"/>
            <a:ext cx="813793" cy="25536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145615" y="353020"/>
            <a:ext cx="1478590" cy="12616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243448" y="957263"/>
            <a:ext cx="596607" cy="31115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DEC092-4109-6CCA-E7F1-CAE606F9338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30216"/>
            <a:ext cx="12192000" cy="679756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950844-2774-33C3-EDAF-4A808F08D39D}"/>
              </a:ext>
            </a:extLst>
          </p:cNvPr>
          <p:cNvSpPr/>
          <p:nvPr userDrawn="1"/>
        </p:nvSpPr>
        <p:spPr>
          <a:xfrm>
            <a:off x="441434" y="409903"/>
            <a:ext cx="11351173" cy="6085490"/>
          </a:xfrm>
          <a:prstGeom prst="roundRect">
            <a:avLst/>
          </a:prstGeom>
          <a:ln w="762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49DE302-DCA6-2EFF-8607-52B209DA8DF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8" y="165179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8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>
            <a:extLst>
              <a:ext uri="{FF2B5EF4-FFF2-40B4-BE49-F238E27FC236}">
                <a16:creationId xmlns:a16="http://schemas.microsoft.com/office/drawing/2014/main" id="{D40672A3-27AF-0D62-3284-17F6ECA06B2F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 rot="5400000">
            <a:off x="2667000" y="-2666999"/>
            <a:ext cx="6857998" cy="12192000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F939E1C1-DB83-164B-4738-50129B633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/>
          <a:srcRect l="15920" r="25588" b="38940"/>
          <a:stretch/>
        </p:blipFill>
        <p:spPr>
          <a:xfrm>
            <a:off x="-14514" y="2693759"/>
            <a:ext cx="12206514" cy="4164241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3E517054-E903-E079-2675-5881EAEE6BD4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 rot="5400000">
            <a:off x="1219157" y="-516887"/>
            <a:ext cx="813793" cy="2553607"/>
          </a:xfrm>
          <a:prstGeom prst="rect">
            <a:avLst/>
          </a:prstGeom>
        </p:spPr>
      </p:pic>
      <p:pic>
        <p:nvPicPr>
          <p:cNvPr id="13" name="图片 4">
            <a:extLst>
              <a:ext uri="{FF2B5EF4-FFF2-40B4-BE49-F238E27FC236}">
                <a16:creationId xmlns:a16="http://schemas.microsoft.com/office/drawing/2014/main" id="{98681C73-AD65-3AB7-EDE1-2D86AEA1F2D1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0145615" y="353020"/>
            <a:ext cx="1478590" cy="1261607"/>
          </a:xfrm>
          <a:prstGeom prst="rect">
            <a:avLst/>
          </a:prstGeom>
        </p:spPr>
      </p:pic>
      <p:pic>
        <p:nvPicPr>
          <p:cNvPr id="15" name="图片 5">
            <a:extLst>
              <a:ext uri="{FF2B5EF4-FFF2-40B4-BE49-F238E27FC236}">
                <a16:creationId xmlns:a16="http://schemas.microsoft.com/office/drawing/2014/main" id="{4E781574-958D-60AA-4BB8-AB2929B0F1F6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9243448" y="957263"/>
            <a:ext cx="596607" cy="311150"/>
          </a:xfrm>
          <a:prstGeom prst="rect">
            <a:avLst/>
          </a:prstGeom>
        </p:spPr>
      </p:pic>
      <p:sp>
        <p:nvSpPr>
          <p:cNvPr id="17" name="文本框 6">
            <a:extLst>
              <a:ext uri="{FF2B5EF4-FFF2-40B4-BE49-F238E27FC236}">
                <a16:creationId xmlns:a16="http://schemas.microsoft.com/office/drawing/2014/main" id="{84771E4D-EEA7-3D58-5058-DB46228F296B}"/>
              </a:ext>
            </a:extLst>
          </p:cNvPr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0C36DB3-214E-C218-1CBB-12C622E9F69B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0" y="30216"/>
            <a:ext cx="12192000" cy="6797567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13B25F8-8811-F48E-B5F8-0A4CF0764ABD}"/>
              </a:ext>
            </a:extLst>
          </p:cNvPr>
          <p:cNvSpPr/>
          <p:nvPr userDrawn="1"/>
        </p:nvSpPr>
        <p:spPr>
          <a:xfrm>
            <a:off x="441434" y="409903"/>
            <a:ext cx="11351173" cy="6085490"/>
          </a:xfrm>
          <a:prstGeom prst="roundRect">
            <a:avLst/>
          </a:prstGeom>
          <a:ln w="762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C52F6FF-93CC-BD95-8B18-397F8D8007F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8" y="165179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75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8F5AD3B-9B08-4CA4-B3C3-10379A64626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5400000">
            <a:off x="2667000" y="-2666999"/>
            <a:ext cx="6857998" cy="12192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AB55D16-107B-6E04-B8DB-A56A5A07B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15920" r="25588" b="38940"/>
          <a:stretch/>
        </p:blipFill>
        <p:spPr>
          <a:xfrm>
            <a:off x="-14514" y="2693759"/>
            <a:ext cx="12206514" cy="416424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36F67D8-FD9D-31ED-B3BD-237575349D4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 rot="5400000">
            <a:off x="1219157" y="-516887"/>
            <a:ext cx="813793" cy="25536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8826D78-3683-2E22-BF66-26DA3FB02F4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145615" y="353020"/>
            <a:ext cx="1478590" cy="126160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8EDA3FC-A730-11C2-D956-01BF0F1A6DC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9243448" y="957263"/>
            <a:ext cx="596607" cy="31115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1893D95-92AE-6835-48D7-9ED6BD4EF16E}"/>
              </a:ext>
            </a:extLst>
          </p:cNvPr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961F9A-6EAE-07D1-536D-898FC66BF45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30216"/>
            <a:ext cx="12192000" cy="679756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6DD7DCA-C795-97C2-186F-34EF1DB1F00F}"/>
              </a:ext>
            </a:extLst>
          </p:cNvPr>
          <p:cNvSpPr/>
          <p:nvPr userDrawn="1"/>
        </p:nvSpPr>
        <p:spPr>
          <a:xfrm>
            <a:off x="441434" y="409903"/>
            <a:ext cx="11351173" cy="6085490"/>
          </a:xfrm>
          <a:prstGeom prst="roundRect">
            <a:avLst/>
          </a:prstGeom>
          <a:ln w="762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1C4771D-875D-AC1A-4CF7-75A4ACCB6D8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8" y="165179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524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57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B4EF6D8-FCB3-3395-2018-0F6F0AE5928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8" y="165179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8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395BD19-6C8B-AB3D-19A2-634CBC4221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437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2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6.png"/><Relationship Id="rId5" Type="http://schemas.openxmlformats.org/officeDocument/2006/relationships/image" Target="../media/image55.gif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57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1.gif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1264145" y="5417481"/>
            <a:ext cx="9144000" cy="81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24" tIns="53813" rIns="107624" bIns="538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1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6851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NĂM HỌC : 2025 - 2026</a:t>
            </a:r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424312" y="1219200"/>
            <a:ext cx="6823665" cy="1837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24" tIns="53813" rIns="107624" bIns="538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165" rtl="0" eaLnBrk="1" fontAlgn="base" latinLnBrk="0" hangingPunct="1">
              <a:lnSpc>
                <a:spcPct val="100000"/>
              </a:lnSpc>
              <a:spcBef>
                <a:spcPts val="1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165" rtl="0" eaLnBrk="1" fontAlgn="base" latinLnBrk="0" hangingPunct="1">
              <a:lnSpc>
                <a:spcPct val="100000"/>
              </a:lnSpc>
              <a:spcBef>
                <a:spcPts val="1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: ĐẠO ĐỨC LỚP 1</a:t>
            </a:r>
          </a:p>
          <a:p>
            <a:pPr marL="0" marR="0" lvl="0" indent="0" algn="ctr" defTabSz="685165" rtl="0" eaLnBrk="1" fontAlgn="base" latinLnBrk="0" hangingPunct="1">
              <a:lnSpc>
                <a:spcPct val="100000"/>
              </a:lnSpc>
              <a:spcBef>
                <a:spcPts val="1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2026145" y="4892544"/>
            <a:ext cx="7620000" cy="845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24" tIns="53813" rIns="107624" bIns="5381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 viên:</a:t>
            </a:r>
            <a:r>
              <a:rPr kumimoji="0" lang="vi-V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Ngô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Thị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Tươi</a:t>
            </a:r>
            <a:endParaRPr kumimoji="0" lang="en-US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Đơn vị : Trường Tiểu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Toàn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Thắng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–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Tiên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Thắng</a:t>
            </a:r>
            <a:endParaRPr kumimoji="0" lang="en-US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608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5898" y="1750125"/>
            <a:ext cx="2875174" cy="2476053"/>
          </a:xfrm>
          <a:prstGeom prst="rect">
            <a:avLst/>
          </a:prstGeom>
        </p:spPr>
      </p:pic>
      <p:sp>
        <p:nvSpPr>
          <p:cNvPr id="11" name="圆角矩形 7">
            <a:extLst>
              <a:ext uri="{FF2B5EF4-FFF2-40B4-BE49-F238E27FC236}">
                <a16:creationId xmlns:a16="http://schemas.microsoft.com/office/drawing/2014/main" id="{0D4F9B82-C9C8-0143-AFAD-F5230E3F0514}"/>
              </a:ext>
            </a:extLst>
          </p:cNvPr>
          <p:cNvSpPr/>
          <p:nvPr/>
        </p:nvSpPr>
        <p:spPr>
          <a:xfrm>
            <a:off x="839972" y="2137143"/>
            <a:ext cx="8050620" cy="3434317"/>
          </a:xfrm>
          <a:custGeom>
            <a:avLst/>
            <a:gdLst>
              <a:gd name="connsiteX0" fmla="*/ 0 w 8050620"/>
              <a:gd name="connsiteY0" fmla="*/ 572398 h 3434317"/>
              <a:gd name="connsiteX1" fmla="*/ 572398 w 8050620"/>
              <a:gd name="connsiteY1" fmla="*/ 0 h 3434317"/>
              <a:gd name="connsiteX2" fmla="*/ 7478222 w 8050620"/>
              <a:gd name="connsiteY2" fmla="*/ 0 h 3434317"/>
              <a:gd name="connsiteX3" fmla="*/ 8050620 w 8050620"/>
              <a:gd name="connsiteY3" fmla="*/ 572398 h 3434317"/>
              <a:gd name="connsiteX4" fmla="*/ 8050620 w 8050620"/>
              <a:gd name="connsiteY4" fmla="*/ 2861919 h 3434317"/>
              <a:gd name="connsiteX5" fmla="*/ 7478222 w 8050620"/>
              <a:gd name="connsiteY5" fmla="*/ 3434317 h 3434317"/>
              <a:gd name="connsiteX6" fmla="*/ 572398 w 8050620"/>
              <a:gd name="connsiteY6" fmla="*/ 3434317 h 3434317"/>
              <a:gd name="connsiteX7" fmla="*/ 0 w 8050620"/>
              <a:gd name="connsiteY7" fmla="*/ 2861919 h 3434317"/>
              <a:gd name="connsiteX8" fmla="*/ 0 w 8050620"/>
              <a:gd name="connsiteY8" fmla="*/ 572398 h 343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50620" h="3434317" fill="none" extrusionOk="0">
                <a:moveTo>
                  <a:pt x="0" y="572398"/>
                </a:moveTo>
                <a:cubicBezTo>
                  <a:pt x="36151" y="255281"/>
                  <a:pt x="310752" y="1835"/>
                  <a:pt x="572398" y="0"/>
                </a:cubicBezTo>
                <a:cubicBezTo>
                  <a:pt x="1616458" y="161797"/>
                  <a:pt x="5511228" y="-68160"/>
                  <a:pt x="7478222" y="0"/>
                </a:cubicBezTo>
                <a:cubicBezTo>
                  <a:pt x="7790601" y="63072"/>
                  <a:pt x="8045008" y="208820"/>
                  <a:pt x="8050620" y="572398"/>
                </a:cubicBezTo>
                <a:cubicBezTo>
                  <a:pt x="8052785" y="1163471"/>
                  <a:pt x="7962326" y="1868000"/>
                  <a:pt x="8050620" y="2861919"/>
                </a:cubicBezTo>
                <a:cubicBezTo>
                  <a:pt x="8026525" y="3183474"/>
                  <a:pt x="7777557" y="3461327"/>
                  <a:pt x="7478222" y="3434317"/>
                </a:cubicBezTo>
                <a:cubicBezTo>
                  <a:pt x="4029120" y="3460549"/>
                  <a:pt x="3200639" y="3399361"/>
                  <a:pt x="572398" y="3434317"/>
                </a:cubicBezTo>
                <a:cubicBezTo>
                  <a:pt x="272183" y="3454562"/>
                  <a:pt x="-15604" y="3129713"/>
                  <a:pt x="0" y="2861919"/>
                </a:cubicBezTo>
                <a:cubicBezTo>
                  <a:pt x="70441" y="1993932"/>
                  <a:pt x="49849" y="1104998"/>
                  <a:pt x="0" y="572398"/>
                </a:cubicBezTo>
                <a:close/>
              </a:path>
              <a:path w="8050620" h="3434317" stroke="0" extrusionOk="0">
                <a:moveTo>
                  <a:pt x="0" y="572398"/>
                </a:moveTo>
                <a:cubicBezTo>
                  <a:pt x="-9082" y="260204"/>
                  <a:pt x="255113" y="4256"/>
                  <a:pt x="572398" y="0"/>
                </a:cubicBezTo>
                <a:cubicBezTo>
                  <a:pt x="1428334" y="-161639"/>
                  <a:pt x="5081785" y="54199"/>
                  <a:pt x="7478222" y="0"/>
                </a:cubicBezTo>
                <a:cubicBezTo>
                  <a:pt x="7788396" y="3702"/>
                  <a:pt x="8067852" y="305870"/>
                  <a:pt x="8050620" y="572398"/>
                </a:cubicBezTo>
                <a:cubicBezTo>
                  <a:pt x="8097912" y="1243545"/>
                  <a:pt x="7937204" y="2246191"/>
                  <a:pt x="8050620" y="2861919"/>
                </a:cubicBezTo>
                <a:cubicBezTo>
                  <a:pt x="8011641" y="3155732"/>
                  <a:pt x="7812718" y="3419306"/>
                  <a:pt x="7478222" y="3434317"/>
                </a:cubicBezTo>
                <a:cubicBezTo>
                  <a:pt x="5214221" y="3435218"/>
                  <a:pt x="2927387" y="3442488"/>
                  <a:pt x="572398" y="3434317"/>
                </a:cubicBezTo>
                <a:cubicBezTo>
                  <a:pt x="260351" y="3433246"/>
                  <a:pt x="19167" y="3223332"/>
                  <a:pt x="0" y="2861919"/>
                </a:cubicBezTo>
                <a:cubicBezTo>
                  <a:pt x="70024" y="2078580"/>
                  <a:pt x="38227" y="1394512"/>
                  <a:pt x="0" y="57239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45714084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kumimoji="1"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</a:t>
            </a:r>
            <a:r>
              <a:rPr kumimoji="1" lang="vi-VN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 tắm đúng cách, em cần làm theo các bước</a:t>
            </a:r>
            <a:r>
              <a:rPr kumimoji="1" lang="en-US" altLang="zh-C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vi-VN" sz="3600" b="1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 ướt người bằng nước sạch và xoa xà phòng khắp cơ thể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 k</a:t>
            </a:r>
            <a:r>
              <a:rPr lang="vi-VN" sz="3600" b="1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ì cọ, làm sạch cơ thể bằng tay hoặc bông tắm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xả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600" b="1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 bằng nước sạch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lau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600" b="1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 bằng khăn mềm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9361" y1="44444" x2="18650" y2="55111"/>
                        <a14:foregroundMark x1="19716" y1="50889" x2="21492" y2="61333"/>
                        <a14:foregroundMark x1="22380" y1="67333" x2="22913" y2="70889"/>
                        <a14:foregroundMark x1="30728" y1="72667" x2="46714" y2="73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6143" y="3151532"/>
            <a:ext cx="4637203" cy="3706468"/>
          </a:xfrm>
          <a:prstGeom prst="rect">
            <a:avLst/>
          </a:prstGeom>
        </p:spPr>
      </p:pic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74B61A88-3E09-2928-A1C1-45609CBB9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66" y="446435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9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8">
            <a:extLst>
              <a:ext uri="{FF2B5EF4-FFF2-40B4-BE49-F238E27FC236}">
                <a16:creationId xmlns:a16="http://schemas.microsoft.com/office/drawing/2014/main" id="{3E1818DA-3C3F-4F29-9CB7-EDFBC8E47547}"/>
              </a:ext>
            </a:extLst>
          </p:cNvPr>
          <p:cNvGrpSpPr/>
          <p:nvPr/>
        </p:nvGrpSpPr>
        <p:grpSpPr>
          <a:xfrm>
            <a:off x="2693278" y="1149316"/>
            <a:ext cx="6805443" cy="3022917"/>
            <a:chOff x="9119620" y="-2162931"/>
            <a:chExt cx="2205037" cy="1198563"/>
          </a:xfrm>
        </p:grpSpPr>
        <p:sp>
          <p:nvSpPr>
            <p:cNvPr id="6" name="íSļídè">
              <a:extLst>
                <a:ext uri="{FF2B5EF4-FFF2-40B4-BE49-F238E27FC236}">
                  <a16:creationId xmlns:a16="http://schemas.microsoft.com/office/drawing/2014/main" id="{DC5ECA2B-6CA5-40FA-98FA-40370C98B055}"/>
                </a:ext>
              </a:extLst>
            </p:cNvPr>
            <p:cNvSpPr/>
            <p:nvPr/>
          </p:nvSpPr>
          <p:spPr bwMode="auto">
            <a:xfrm>
              <a:off x="11016682" y="-1048506"/>
              <a:ext cx="111125" cy="49213"/>
            </a:xfrm>
            <a:custGeom>
              <a:avLst/>
              <a:gdLst>
                <a:gd name="T0" fmla="*/ 2 w 32"/>
                <a:gd name="T1" fmla="*/ 14 h 14"/>
                <a:gd name="T2" fmla="*/ 29 w 32"/>
                <a:gd name="T3" fmla="*/ 13 h 14"/>
                <a:gd name="T4" fmla="*/ 31 w 32"/>
                <a:gd name="T5" fmla="*/ 12 h 14"/>
                <a:gd name="T6" fmla="*/ 1 w 32"/>
                <a:gd name="T7" fmla="*/ 12 h 14"/>
                <a:gd name="T8" fmla="*/ 2 w 3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4">
                  <a:moveTo>
                    <a:pt x="2" y="14"/>
                  </a:moveTo>
                  <a:cubicBezTo>
                    <a:pt x="10" y="10"/>
                    <a:pt x="23" y="2"/>
                    <a:pt x="29" y="13"/>
                  </a:cubicBezTo>
                  <a:cubicBezTo>
                    <a:pt x="30" y="14"/>
                    <a:pt x="32" y="13"/>
                    <a:pt x="31" y="12"/>
                  </a:cubicBezTo>
                  <a:cubicBezTo>
                    <a:pt x="24" y="0"/>
                    <a:pt x="11" y="7"/>
                    <a:pt x="1" y="12"/>
                  </a:cubicBezTo>
                  <a:cubicBezTo>
                    <a:pt x="0" y="12"/>
                    <a:pt x="1" y="14"/>
                    <a:pt x="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iṣlîḍê">
              <a:extLst>
                <a:ext uri="{FF2B5EF4-FFF2-40B4-BE49-F238E27FC236}">
                  <a16:creationId xmlns:a16="http://schemas.microsoft.com/office/drawing/2014/main" id="{364D9969-C316-4A84-A89A-F560F117BC03}"/>
                </a:ext>
              </a:extLst>
            </p:cNvPr>
            <p:cNvSpPr/>
            <p:nvPr/>
          </p:nvSpPr>
          <p:spPr bwMode="auto">
            <a:xfrm>
              <a:off x="11119870" y="-999293"/>
              <a:ext cx="14288" cy="14288"/>
            </a:xfrm>
            <a:custGeom>
              <a:avLst/>
              <a:gdLst>
                <a:gd name="T0" fmla="*/ 2 w 4"/>
                <a:gd name="T1" fmla="*/ 1 h 4"/>
                <a:gd name="T2" fmla="*/ 1 w 4"/>
                <a:gd name="T3" fmla="*/ 2 h 4"/>
                <a:gd name="T4" fmla="*/ 2 w 4"/>
                <a:gd name="T5" fmla="*/ 4 h 4"/>
                <a:gd name="T6" fmla="*/ 4 w 4"/>
                <a:gd name="T7" fmla="*/ 2 h 4"/>
                <a:gd name="T8" fmla="*/ 2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3"/>
                    <a:pt x="3" y="3"/>
                    <a:pt x="4" y="2"/>
                  </a:cubicBezTo>
                  <a:cubicBezTo>
                    <a:pt x="4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iśḷídê">
              <a:extLst>
                <a:ext uri="{FF2B5EF4-FFF2-40B4-BE49-F238E27FC236}">
                  <a16:creationId xmlns:a16="http://schemas.microsoft.com/office/drawing/2014/main" id="{BDF805CD-4EA2-494E-891C-4EE97B20A9F8}"/>
                </a:ext>
              </a:extLst>
            </p:cNvPr>
            <p:cNvSpPr/>
            <p:nvPr/>
          </p:nvSpPr>
          <p:spPr bwMode="auto">
            <a:xfrm>
              <a:off x="11130982" y="-989768"/>
              <a:ext cx="11113" cy="11113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1 h 3"/>
                <a:gd name="T4" fmla="*/ 2 w 3"/>
                <a:gd name="T5" fmla="*/ 2 h 3"/>
                <a:gd name="T6" fmla="*/ 2 w 3"/>
                <a:gd name="T7" fmla="*/ 2 h 3"/>
                <a:gd name="T8" fmla="*/ 0 w 3"/>
                <a:gd name="T9" fmla="*/ 1 h 3"/>
                <a:gd name="T10" fmla="*/ 0 w 3"/>
                <a:gd name="T11" fmla="*/ 2 h 3"/>
                <a:gd name="T12" fmla="*/ 2 w 3"/>
                <a:gd name="T13" fmla="*/ 3 h 3"/>
                <a:gd name="T14" fmla="*/ 3 w 3"/>
                <a:gd name="T15" fmla="*/ 2 h 3"/>
                <a:gd name="T16" fmla="*/ 1 w 3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î$líďé">
              <a:extLst>
                <a:ext uri="{FF2B5EF4-FFF2-40B4-BE49-F238E27FC236}">
                  <a16:creationId xmlns:a16="http://schemas.microsoft.com/office/drawing/2014/main" id="{BF4C1BBB-6BC6-483D-B32D-1A1B069F1990}"/>
                </a:ext>
              </a:extLst>
            </p:cNvPr>
            <p:cNvSpPr/>
            <p:nvPr/>
          </p:nvSpPr>
          <p:spPr bwMode="auto">
            <a:xfrm>
              <a:off x="11130982" y="-978656"/>
              <a:ext cx="17463" cy="14288"/>
            </a:xfrm>
            <a:custGeom>
              <a:avLst/>
              <a:gdLst>
                <a:gd name="T0" fmla="*/ 3 w 5"/>
                <a:gd name="T1" fmla="*/ 0 h 4"/>
                <a:gd name="T2" fmla="*/ 1 w 5"/>
                <a:gd name="T3" fmla="*/ 2 h 4"/>
                <a:gd name="T4" fmla="*/ 3 w 5"/>
                <a:gd name="T5" fmla="*/ 3 h 4"/>
                <a:gd name="T6" fmla="*/ 4 w 5"/>
                <a:gd name="T7" fmla="*/ 2 h 4"/>
                <a:gd name="T8" fmla="*/ 3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2"/>
                    <a:pt x="2" y="4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îśļïḓè">
              <a:extLst>
                <a:ext uri="{FF2B5EF4-FFF2-40B4-BE49-F238E27FC236}">
                  <a16:creationId xmlns:a16="http://schemas.microsoft.com/office/drawing/2014/main" id="{3380DC12-FE01-470F-9217-B663D4DAF753}"/>
                </a:ext>
              </a:extLst>
            </p:cNvPr>
            <p:cNvSpPr/>
            <p:nvPr/>
          </p:nvSpPr>
          <p:spPr bwMode="auto">
            <a:xfrm>
              <a:off x="11165907" y="-2131181"/>
              <a:ext cx="158750" cy="147638"/>
            </a:xfrm>
            <a:custGeom>
              <a:avLst/>
              <a:gdLst>
                <a:gd name="T0" fmla="*/ 46 w 46"/>
                <a:gd name="T1" fmla="*/ 2 h 43"/>
                <a:gd name="T2" fmla="*/ 46 w 46"/>
                <a:gd name="T3" fmla="*/ 4 h 43"/>
                <a:gd name="T4" fmla="*/ 45 w 46"/>
                <a:gd name="T5" fmla="*/ 7 h 43"/>
                <a:gd name="T6" fmla="*/ 43 w 46"/>
                <a:gd name="T7" fmla="*/ 11 h 43"/>
                <a:gd name="T8" fmla="*/ 41 w 46"/>
                <a:gd name="T9" fmla="*/ 16 h 43"/>
                <a:gd name="T10" fmla="*/ 38 w 46"/>
                <a:gd name="T11" fmla="*/ 20 h 43"/>
                <a:gd name="T12" fmla="*/ 31 w 46"/>
                <a:gd name="T13" fmla="*/ 29 h 43"/>
                <a:gd name="T14" fmla="*/ 21 w 46"/>
                <a:gd name="T15" fmla="*/ 36 h 43"/>
                <a:gd name="T16" fmla="*/ 16 w 46"/>
                <a:gd name="T17" fmla="*/ 39 h 43"/>
                <a:gd name="T18" fmla="*/ 12 w 46"/>
                <a:gd name="T19" fmla="*/ 40 h 43"/>
                <a:gd name="T20" fmla="*/ 8 w 46"/>
                <a:gd name="T21" fmla="*/ 42 h 43"/>
                <a:gd name="T22" fmla="*/ 5 w 46"/>
                <a:gd name="T23" fmla="*/ 42 h 43"/>
                <a:gd name="T24" fmla="*/ 2 w 46"/>
                <a:gd name="T25" fmla="*/ 43 h 43"/>
                <a:gd name="T26" fmla="*/ 0 w 46"/>
                <a:gd name="T27" fmla="*/ 41 h 43"/>
                <a:gd name="T28" fmla="*/ 1 w 46"/>
                <a:gd name="T29" fmla="*/ 40 h 43"/>
                <a:gd name="T30" fmla="*/ 1 w 46"/>
                <a:gd name="T31" fmla="*/ 40 h 43"/>
                <a:gd name="T32" fmla="*/ 4 w 46"/>
                <a:gd name="T33" fmla="*/ 39 h 43"/>
                <a:gd name="T34" fmla="*/ 10 w 46"/>
                <a:gd name="T35" fmla="*/ 37 h 43"/>
                <a:gd name="T36" fmla="*/ 15 w 46"/>
                <a:gd name="T37" fmla="*/ 35 h 43"/>
                <a:gd name="T38" fmla="*/ 19 w 46"/>
                <a:gd name="T39" fmla="*/ 33 h 43"/>
                <a:gd name="T40" fmla="*/ 23 w 46"/>
                <a:gd name="T41" fmla="*/ 30 h 43"/>
                <a:gd name="T42" fmla="*/ 28 w 46"/>
                <a:gd name="T43" fmla="*/ 26 h 43"/>
                <a:gd name="T44" fmla="*/ 35 w 46"/>
                <a:gd name="T45" fmla="*/ 18 h 43"/>
                <a:gd name="T46" fmla="*/ 38 w 46"/>
                <a:gd name="T47" fmla="*/ 14 h 43"/>
                <a:gd name="T48" fmla="*/ 40 w 46"/>
                <a:gd name="T49" fmla="*/ 10 h 43"/>
                <a:gd name="T50" fmla="*/ 43 w 46"/>
                <a:gd name="T51" fmla="*/ 3 h 43"/>
                <a:gd name="T52" fmla="*/ 44 w 46"/>
                <a:gd name="T53" fmla="*/ 1 h 43"/>
                <a:gd name="T54" fmla="*/ 45 w 46"/>
                <a:gd name="T55" fmla="*/ 0 h 43"/>
                <a:gd name="T56" fmla="*/ 46 w 46"/>
                <a:gd name="T5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" h="43">
                  <a:moveTo>
                    <a:pt x="46" y="2"/>
                  </a:moveTo>
                  <a:cubicBezTo>
                    <a:pt x="46" y="2"/>
                    <a:pt x="46" y="3"/>
                    <a:pt x="46" y="4"/>
                  </a:cubicBezTo>
                  <a:cubicBezTo>
                    <a:pt x="45" y="5"/>
                    <a:pt x="45" y="6"/>
                    <a:pt x="45" y="7"/>
                  </a:cubicBezTo>
                  <a:cubicBezTo>
                    <a:pt x="44" y="8"/>
                    <a:pt x="44" y="10"/>
                    <a:pt x="43" y="11"/>
                  </a:cubicBezTo>
                  <a:cubicBezTo>
                    <a:pt x="43" y="13"/>
                    <a:pt x="42" y="14"/>
                    <a:pt x="41" y="16"/>
                  </a:cubicBezTo>
                  <a:cubicBezTo>
                    <a:pt x="40" y="17"/>
                    <a:pt x="39" y="19"/>
                    <a:pt x="38" y="20"/>
                  </a:cubicBezTo>
                  <a:cubicBezTo>
                    <a:pt x="36" y="23"/>
                    <a:pt x="34" y="26"/>
                    <a:pt x="31" y="29"/>
                  </a:cubicBezTo>
                  <a:cubicBezTo>
                    <a:pt x="28" y="32"/>
                    <a:pt x="24" y="34"/>
                    <a:pt x="21" y="36"/>
                  </a:cubicBezTo>
                  <a:cubicBezTo>
                    <a:pt x="19" y="37"/>
                    <a:pt x="18" y="38"/>
                    <a:pt x="16" y="39"/>
                  </a:cubicBezTo>
                  <a:cubicBezTo>
                    <a:pt x="15" y="39"/>
                    <a:pt x="13" y="40"/>
                    <a:pt x="12" y="40"/>
                  </a:cubicBezTo>
                  <a:cubicBezTo>
                    <a:pt x="10" y="41"/>
                    <a:pt x="9" y="41"/>
                    <a:pt x="8" y="42"/>
                  </a:cubicBezTo>
                  <a:cubicBezTo>
                    <a:pt x="7" y="42"/>
                    <a:pt x="5" y="42"/>
                    <a:pt x="5" y="42"/>
                  </a:cubicBezTo>
                  <a:cubicBezTo>
                    <a:pt x="3" y="42"/>
                    <a:pt x="2" y="43"/>
                    <a:pt x="2" y="43"/>
                  </a:cubicBezTo>
                  <a:cubicBezTo>
                    <a:pt x="1" y="43"/>
                    <a:pt x="1" y="42"/>
                    <a:pt x="0" y="41"/>
                  </a:cubicBezTo>
                  <a:cubicBezTo>
                    <a:pt x="0" y="41"/>
                    <a:pt x="1" y="40"/>
                    <a:pt x="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2" y="40"/>
                    <a:pt x="4" y="39"/>
                  </a:cubicBezTo>
                  <a:cubicBezTo>
                    <a:pt x="6" y="39"/>
                    <a:pt x="8" y="38"/>
                    <a:pt x="10" y="37"/>
                  </a:cubicBezTo>
                  <a:cubicBezTo>
                    <a:pt x="12" y="37"/>
                    <a:pt x="13" y="36"/>
                    <a:pt x="15" y="35"/>
                  </a:cubicBezTo>
                  <a:cubicBezTo>
                    <a:pt x="16" y="34"/>
                    <a:pt x="17" y="34"/>
                    <a:pt x="19" y="33"/>
                  </a:cubicBezTo>
                  <a:cubicBezTo>
                    <a:pt x="20" y="32"/>
                    <a:pt x="22" y="31"/>
                    <a:pt x="23" y="30"/>
                  </a:cubicBezTo>
                  <a:cubicBezTo>
                    <a:pt x="25" y="29"/>
                    <a:pt x="26" y="27"/>
                    <a:pt x="28" y="26"/>
                  </a:cubicBezTo>
                  <a:cubicBezTo>
                    <a:pt x="31" y="23"/>
                    <a:pt x="33" y="21"/>
                    <a:pt x="35" y="18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39" y="12"/>
                    <a:pt x="40" y="11"/>
                    <a:pt x="40" y="10"/>
                  </a:cubicBezTo>
                  <a:cubicBezTo>
                    <a:pt x="42" y="7"/>
                    <a:pt x="42" y="5"/>
                    <a:pt x="43" y="3"/>
                  </a:cubicBezTo>
                  <a:cubicBezTo>
                    <a:pt x="44" y="2"/>
                    <a:pt x="44" y="1"/>
                    <a:pt x="44" y="1"/>
                  </a:cubicBezTo>
                  <a:cubicBezTo>
                    <a:pt x="44" y="0"/>
                    <a:pt x="45" y="0"/>
                    <a:pt x="45" y="0"/>
                  </a:cubicBezTo>
                  <a:cubicBezTo>
                    <a:pt x="46" y="0"/>
                    <a:pt x="46" y="1"/>
                    <a:pt x="46" y="2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iṧļîďè">
              <a:extLst>
                <a:ext uri="{FF2B5EF4-FFF2-40B4-BE49-F238E27FC236}">
                  <a16:creationId xmlns:a16="http://schemas.microsoft.com/office/drawing/2014/main" id="{FB487B25-2202-45C7-9A56-50326C4724E4}"/>
                </a:ext>
              </a:extLst>
            </p:cNvPr>
            <p:cNvSpPr/>
            <p:nvPr/>
          </p:nvSpPr>
          <p:spPr bwMode="auto">
            <a:xfrm>
              <a:off x="11137332" y="-1996243"/>
              <a:ext cx="17463" cy="20638"/>
            </a:xfrm>
            <a:custGeom>
              <a:avLst/>
              <a:gdLst>
                <a:gd name="T0" fmla="*/ 4 w 5"/>
                <a:gd name="T1" fmla="*/ 1 h 6"/>
                <a:gd name="T2" fmla="*/ 4 w 5"/>
                <a:gd name="T3" fmla="*/ 2 h 6"/>
                <a:gd name="T4" fmla="*/ 5 w 5"/>
                <a:gd name="T5" fmla="*/ 3 h 6"/>
                <a:gd name="T6" fmla="*/ 4 w 5"/>
                <a:gd name="T7" fmla="*/ 4 h 6"/>
                <a:gd name="T8" fmla="*/ 4 w 5"/>
                <a:gd name="T9" fmla="*/ 5 h 6"/>
                <a:gd name="T10" fmla="*/ 1 w 5"/>
                <a:gd name="T11" fmla="*/ 5 h 6"/>
                <a:gd name="T12" fmla="*/ 1 w 5"/>
                <a:gd name="T13" fmla="*/ 4 h 6"/>
                <a:gd name="T14" fmla="*/ 0 w 5"/>
                <a:gd name="T15" fmla="*/ 3 h 6"/>
                <a:gd name="T16" fmla="*/ 1 w 5"/>
                <a:gd name="T17" fmla="*/ 1 h 6"/>
                <a:gd name="T18" fmla="*/ 1 w 5"/>
                <a:gd name="T19" fmla="*/ 1 h 6"/>
                <a:gd name="T20" fmla="*/ 4 w 5"/>
                <a:gd name="T2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6">
                  <a:moveTo>
                    <a:pt x="4" y="1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iSľiḍe">
              <a:extLst>
                <a:ext uri="{FF2B5EF4-FFF2-40B4-BE49-F238E27FC236}">
                  <a16:creationId xmlns:a16="http://schemas.microsoft.com/office/drawing/2014/main" id="{F6B0D58A-7C7A-409C-9E97-A7DF08E1F6B7}"/>
                </a:ext>
              </a:extLst>
            </p:cNvPr>
            <p:cNvSpPr/>
            <p:nvPr/>
          </p:nvSpPr>
          <p:spPr bwMode="auto">
            <a:xfrm>
              <a:off x="11124632" y="-1996243"/>
              <a:ext cx="12700" cy="20638"/>
            </a:xfrm>
            <a:custGeom>
              <a:avLst/>
              <a:gdLst>
                <a:gd name="T0" fmla="*/ 4 w 4"/>
                <a:gd name="T1" fmla="*/ 1 h 6"/>
                <a:gd name="T2" fmla="*/ 4 w 4"/>
                <a:gd name="T3" fmla="*/ 1 h 6"/>
                <a:gd name="T4" fmla="*/ 4 w 4"/>
                <a:gd name="T5" fmla="*/ 3 h 6"/>
                <a:gd name="T6" fmla="*/ 4 w 4"/>
                <a:gd name="T7" fmla="*/ 5 h 6"/>
                <a:gd name="T8" fmla="*/ 3 w 4"/>
                <a:gd name="T9" fmla="*/ 5 h 6"/>
                <a:gd name="T10" fmla="*/ 1 w 4"/>
                <a:gd name="T11" fmla="*/ 5 h 6"/>
                <a:gd name="T12" fmla="*/ 1 w 4"/>
                <a:gd name="T13" fmla="*/ 5 h 6"/>
                <a:gd name="T14" fmla="*/ 0 w 4"/>
                <a:gd name="T15" fmla="*/ 4 h 6"/>
                <a:gd name="T16" fmla="*/ 0 w 4"/>
                <a:gd name="T17" fmla="*/ 3 h 6"/>
                <a:gd name="T18" fmla="*/ 1 w 4"/>
                <a:gd name="T19" fmla="*/ 1 h 6"/>
                <a:gd name="T20" fmla="*/ 1 w 4"/>
                <a:gd name="T21" fmla="*/ 0 h 6"/>
                <a:gd name="T22" fmla="*/ 4 w 4"/>
                <a:gd name="T23" fmla="*/ 0 h 6"/>
                <a:gd name="T24" fmla="*/ 4 w 4"/>
                <a:gd name="T2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6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ï$1ïḓè">
              <a:extLst>
                <a:ext uri="{FF2B5EF4-FFF2-40B4-BE49-F238E27FC236}">
                  <a16:creationId xmlns:a16="http://schemas.microsoft.com/office/drawing/2014/main" id="{BDF7E258-9A3F-4A1D-9527-2D997E15ADD0}"/>
                </a:ext>
              </a:extLst>
            </p:cNvPr>
            <p:cNvSpPr/>
            <p:nvPr/>
          </p:nvSpPr>
          <p:spPr bwMode="auto">
            <a:xfrm>
              <a:off x="10729345" y="-2162931"/>
              <a:ext cx="20638" cy="17463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3 h 5"/>
                <a:gd name="T4" fmla="*/ 5 w 6"/>
                <a:gd name="T5" fmla="*/ 4 h 5"/>
                <a:gd name="T6" fmla="*/ 3 w 6"/>
                <a:gd name="T7" fmla="*/ 5 h 5"/>
                <a:gd name="T8" fmla="*/ 2 w 6"/>
                <a:gd name="T9" fmla="*/ 5 h 5"/>
                <a:gd name="T10" fmla="*/ 0 w 6"/>
                <a:gd name="T11" fmla="*/ 3 h 5"/>
                <a:gd name="T12" fmla="*/ 0 w 6"/>
                <a:gd name="T13" fmla="*/ 3 h 5"/>
                <a:gd name="T14" fmla="*/ 1 w 6"/>
                <a:gd name="T15" fmla="*/ 2 h 5"/>
                <a:gd name="T16" fmla="*/ 2 w 6"/>
                <a:gd name="T17" fmla="*/ 1 h 5"/>
                <a:gd name="T18" fmla="*/ 4 w 6"/>
                <a:gd name="T19" fmla="*/ 0 h 5"/>
                <a:gd name="T20" fmla="*/ 5 w 6"/>
                <a:gd name="T21" fmla="*/ 0 h 5"/>
                <a:gd name="T22" fmla="*/ 6 w 6"/>
                <a:gd name="T23" fmla="*/ 1 h 5"/>
                <a:gd name="T24" fmla="*/ 6 w 6"/>
                <a:gd name="T2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0"/>
                    <a:pt x="6" y="0"/>
                    <a:pt x="6" y="1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îṡḻiḓe">
              <a:extLst>
                <a:ext uri="{FF2B5EF4-FFF2-40B4-BE49-F238E27FC236}">
                  <a16:creationId xmlns:a16="http://schemas.microsoft.com/office/drawing/2014/main" id="{97060BA1-75EE-4547-9462-558EFC759CE1}"/>
                </a:ext>
              </a:extLst>
            </p:cNvPr>
            <p:cNvSpPr/>
            <p:nvPr/>
          </p:nvSpPr>
          <p:spPr bwMode="auto">
            <a:xfrm>
              <a:off x="10742045" y="-2148643"/>
              <a:ext cx="17463" cy="20638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3 h 6"/>
                <a:gd name="T4" fmla="*/ 4 w 5"/>
                <a:gd name="T5" fmla="*/ 5 h 6"/>
                <a:gd name="T6" fmla="*/ 1 w 5"/>
                <a:gd name="T7" fmla="*/ 2 h 6"/>
                <a:gd name="T8" fmla="*/ 2 w 5"/>
                <a:gd name="T9" fmla="*/ 1 h 6"/>
                <a:gd name="T10" fmla="*/ 3 w 5"/>
                <a:gd name="T11" fmla="*/ 0 h 6"/>
                <a:gd name="T12" fmla="*/ 5 w 5"/>
                <a:gd name="T13" fmla="*/ 1 h 6"/>
                <a:gd name="T14" fmla="*/ 5 w 5"/>
                <a:gd name="T15" fmla="*/ 2 h 6"/>
                <a:gd name="T16" fmla="*/ 5 w 5"/>
                <a:gd name="T17" fmla="*/ 3 h 6"/>
                <a:gd name="T18" fmla="*/ 4 w 5"/>
                <a:gd name="T19" fmla="*/ 5 h 6"/>
                <a:gd name="T20" fmla="*/ 3 w 5"/>
                <a:gd name="T21" fmla="*/ 5 h 6"/>
                <a:gd name="T22" fmla="*/ 0 w 5"/>
                <a:gd name="T23" fmla="*/ 5 h 6"/>
                <a:gd name="T24" fmla="*/ 0 w 5"/>
                <a:gd name="T25" fmla="*/ 2 h 6"/>
                <a:gd name="T26" fmla="*/ 1 w 5"/>
                <a:gd name="T27" fmla="*/ 2 h 6"/>
                <a:gd name="T28" fmla="*/ 2 w 5"/>
                <a:gd name="T29" fmla="*/ 1 h 6"/>
                <a:gd name="T30" fmla="*/ 3 w 5"/>
                <a:gd name="T31" fmla="*/ 0 h 6"/>
                <a:gd name="T32" fmla="*/ 5 w 5"/>
                <a:gd name="T33" fmla="*/ 1 h 6"/>
                <a:gd name="T34" fmla="*/ 5 w 5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5" y="3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5" y="1"/>
                    <a:pt x="5" y="1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iśľíḑê">
              <a:extLst>
                <a:ext uri="{FF2B5EF4-FFF2-40B4-BE49-F238E27FC236}">
                  <a16:creationId xmlns:a16="http://schemas.microsoft.com/office/drawing/2014/main" id="{A846C4D5-0494-4CA4-B6F7-5EFADA591497}"/>
                </a:ext>
              </a:extLst>
            </p:cNvPr>
            <p:cNvSpPr/>
            <p:nvPr/>
          </p:nvSpPr>
          <p:spPr bwMode="auto">
            <a:xfrm>
              <a:off x="9121207" y="-2131181"/>
              <a:ext cx="2108200" cy="1155700"/>
            </a:xfrm>
            <a:custGeom>
              <a:avLst/>
              <a:gdLst>
                <a:gd name="T0" fmla="*/ 516 w 608"/>
                <a:gd name="T1" fmla="*/ 116 h 334"/>
                <a:gd name="T2" fmla="*/ 477 w 608"/>
                <a:gd name="T3" fmla="*/ 33 h 334"/>
                <a:gd name="T4" fmla="*/ 398 w 608"/>
                <a:gd name="T5" fmla="*/ 79 h 334"/>
                <a:gd name="T6" fmla="*/ 319 w 608"/>
                <a:gd name="T7" fmla="*/ 1 h 334"/>
                <a:gd name="T8" fmla="*/ 236 w 608"/>
                <a:gd name="T9" fmla="*/ 75 h 334"/>
                <a:gd name="T10" fmla="*/ 144 w 608"/>
                <a:gd name="T11" fmla="*/ 26 h 334"/>
                <a:gd name="T12" fmla="*/ 50 w 608"/>
                <a:gd name="T13" fmla="*/ 58 h 334"/>
                <a:gd name="T14" fmla="*/ 83 w 608"/>
                <a:gd name="T15" fmla="*/ 140 h 334"/>
                <a:gd name="T16" fmla="*/ 23 w 608"/>
                <a:gd name="T17" fmla="*/ 244 h 334"/>
                <a:gd name="T18" fmla="*/ 143 w 608"/>
                <a:gd name="T19" fmla="*/ 248 h 334"/>
                <a:gd name="T20" fmla="*/ 244 w 608"/>
                <a:gd name="T21" fmla="*/ 333 h 334"/>
                <a:gd name="T22" fmla="*/ 341 w 608"/>
                <a:gd name="T23" fmla="*/ 243 h 334"/>
                <a:gd name="T24" fmla="*/ 417 w 608"/>
                <a:gd name="T25" fmla="*/ 291 h 334"/>
                <a:gd name="T26" fmla="*/ 503 w 608"/>
                <a:gd name="T27" fmla="*/ 286 h 334"/>
                <a:gd name="T28" fmla="*/ 528 w 608"/>
                <a:gd name="T29" fmla="*/ 209 h 334"/>
                <a:gd name="T30" fmla="*/ 587 w 608"/>
                <a:gd name="T31" fmla="*/ 183 h 334"/>
                <a:gd name="T32" fmla="*/ 595 w 608"/>
                <a:gd name="T33" fmla="*/ 124 h 334"/>
                <a:gd name="T34" fmla="*/ 516 w 608"/>
                <a:gd name="T35" fmla="*/ 116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8" h="334">
                  <a:moveTo>
                    <a:pt x="516" y="116"/>
                  </a:moveTo>
                  <a:cubicBezTo>
                    <a:pt x="529" y="84"/>
                    <a:pt x="510" y="43"/>
                    <a:pt x="477" y="33"/>
                  </a:cubicBezTo>
                  <a:cubicBezTo>
                    <a:pt x="444" y="22"/>
                    <a:pt x="405" y="45"/>
                    <a:pt x="398" y="79"/>
                  </a:cubicBezTo>
                  <a:cubicBezTo>
                    <a:pt x="397" y="38"/>
                    <a:pt x="360" y="1"/>
                    <a:pt x="319" y="1"/>
                  </a:cubicBezTo>
                  <a:cubicBezTo>
                    <a:pt x="278" y="0"/>
                    <a:pt x="240" y="34"/>
                    <a:pt x="236" y="75"/>
                  </a:cubicBezTo>
                  <a:cubicBezTo>
                    <a:pt x="208" y="55"/>
                    <a:pt x="178" y="34"/>
                    <a:pt x="144" y="26"/>
                  </a:cubicBezTo>
                  <a:cubicBezTo>
                    <a:pt x="109" y="19"/>
                    <a:pt x="69" y="28"/>
                    <a:pt x="50" y="58"/>
                  </a:cubicBezTo>
                  <a:cubicBezTo>
                    <a:pt x="32" y="88"/>
                    <a:pt x="48" y="136"/>
                    <a:pt x="83" y="140"/>
                  </a:cubicBezTo>
                  <a:cubicBezTo>
                    <a:pt x="35" y="140"/>
                    <a:pt x="0" y="202"/>
                    <a:pt x="23" y="244"/>
                  </a:cubicBezTo>
                  <a:cubicBezTo>
                    <a:pt x="47" y="286"/>
                    <a:pt x="117" y="288"/>
                    <a:pt x="143" y="248"/>
                  </a:cubicBezTo>
                  <a:cubicBezTo>
                    <a:pt x="150" y="295"/>
                    <a:pt x="196" y="334"/>
                    <a:pt x="244" y="333"/>
                  </a:cubicBezTo>
                  <a:cubicBezTo>
                    <a:pt x="292" y="332"/>
                    <a:pt x="336" y="291"/>
                    <a:pt x="341" y="243"/>
                  </a:cubicBezTo>
                  <a:cubicBezTo>
                    <a:pt x="364" y="262"/>
                    <a:pt x="389" y="280"/>
                    <a:pt x="417" y="291"/>
                  </a:cubicBezTo>
                  <a:cubicBezTo>
                    <a:pt x="444" y="301"/>
                    <a:pt x="477" y="302"/>
                    <a:pt x="503" y="286"/>
                  </a:cubicBezTo>
                  <a:cubicBezTo>
                    <a:pt x="528" y="271"/>
                    <a:pt x="542" y="235"/>
                    <a:pt x="528" y="209"/>
                  </a:cubicBezTo>
                  <a:cubicBezTo>
                    <a:pt x="549" y="206"/>
                    <a:pt x="571" y="199"/>
                    <a:pt x="587" y="183"/>
                  </a:cubicBezTo>
                  <a:cubicBezTo>
                    <a:pt x="602" y="168"/>
                    <a:pt x="608" y="142"/>
                    <a:pt x="595" y="124"/>
                  </a:cubicBezTo>
                  <a:cubicBezTo>
                    <a:pt x="583" y="106"/>
                    <a:pt x="552" y="91"/>
                    <a:pt x="516" y="1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" name="íṧḻiḍe">
              <a:extLst>
                <a:ext uri="{FF2B5EF4-FFF2-40B4-BE49-F238E27FC236}">
                  <a16:creationId xmlns:a16="http://schemas.microsoft.com/office/drawing/2014/main" id="{33EC29D8-447D-4056-8285-85EF53A6F19C}"/>
                </a:ext>
              </a:extLst>
            </p:cNvPr>
            <p:cNvSpPr/>
            <p:nvPr/>
          </p:nvSpPr>
          <p:spPr bwMode="auto">
            <a:xfrm>
              <a:off x="10003857" y="-2054981"/>
              <a:ext cx="354013" cy="168275"/>
            </a:xfrm>
            <a:custGeom>
              <a:avLst/>
              <a:gdLst>
                <a:gd name="T0" fmla="*/ 98 w 102"/>
                <a:gd name="T1" fmla="*/ 48 h 49"/>
                <a:gd name="T2" fmla="*/ 97 w 102"/>
                <a:gd name="T3" fmla="*/ 47 h 49"/>
                <a:gd name="T4" fmla="*/ 96 w 102"/>
                <a:gd name="T5" fmla="*/ 43 h 49"/>
                <a:gd name="T6" fmla="*/ 93 w 102"/>
                <a:gd name="T7" fmla="*/ 38 h 49"/>
                <a:gd name="T8" fmla="*/ 89 w 102"/>
                <a:gd name="T9" fmla="*/ 32 h 49"/>
                <a:gd name="T10" fmla="*/ 83 w 102"/>
                <a:gd name="T11" fmla="*/ 26 h 49"/>
                <a:gd name="T12" fmla="*/ 76 w 102"/>
                <a:gd name="T13" fmla="*/ 19 h 49"/>
                <a:gd name="T14" fmla="*/ 58 w 102"/>
                <a:gd name="T15" fmla="*/ 10 h 49"/>
                <a:gd name="T16" fmla="*/ 48 w 102"/>
                <a:gd name="T17" fmla="*/ 7 h 49"/>
                <a:gd name="T18" fmla="*/ 38 w 102"/>
                <a:gd name="T19" fmla="*/ 7 h 49"/>
                <a:gd name="T20" fmla="*/ 28 w 102"/>
                <a:gd name="T21" fmla="*/ 8 h 49"/>
                <a:gd name="T22" fmla="*/ 20 w 102"/>
                <a:gd name="T23" fmla="*/ 10 h 49"/>
                <a:gd name="T24" fmla="*/ 13 w 102"/>
                <a:gd name="T25" fmla="*/ 12 h 49"/>
                <a:gd name="T26" fmla="*/ 8 w 102"/>
                <a:gd name="T27" fmla="*/ 15 h 49"/>
                <a:gd name="T28" fmla="*/ 4 w 102"/>
                <a:gd name="T29" fmla="*/ 17 h 49"/>
                <a:gd name="T30" fmla="*/ 4 w 102"/>
                <a:gd name="T31" fmla="*/ 18 h 49"/>
                <a:gd name="T32" fmla="*/ 1 w 102"/>
                <a:gd name="T33" fmla="*/ 17 h 49"/>
                <a:gd name="T34" fmla="*/ 1 w 102"/>
                <a:gd name="T35" fmla="*/ 14 h 49"/>
                <a:gd name="T36" fmla="*/ 2 w 102"/>
                <a:gd name="T37" fmla="*/ 13 h 49"/>
                <a:gd name="T38" fmla="*/ 5 w 102"/>
                <a:gd name="T39" fmla="*/ 11 h 49"/>
                <a:gd name="T40" fmla="*/ 11 w 102"/>
                <a:gd name="T41" fmla="*/ 8 h 49"/>
                <a:gd name="T42" fmla="*/ 18 w 102"/>
                <a:gd name="T43" fmla="*/ 4 h 49"/>
                <a:gd name="T44" fmla="*/ 37 w 102"/>
                <a:gd name="T45" fmla="*/ 0 h 49"/>
                <a:gd name="T46" fmla="*/ 49 w 102"/>
                <a:gd name="T47" fmla="*/ 1 h 49"/>
                <a:gd name="T48" fmla="*/ 60 w 102"/>
                <a:gd name="T49" fmla="*/ 3 h 49"/>
                <a:gd name="T50" fmla="*/ 80 w 102"/>
                <a:gd name="T51" fmla="*/ 14 h 49"/>
                <a:gd name="T52" fmla="*/ 94 w 102"/>
                <a:gd name="T53" fmla="*/ 29 h 49"/>
                <a:gd name="T54" fmla="*/ 98 w 102"/>
                <a:gd name="T55" fmla="*/ 36 h 49"/>
                <a:gd name="T56" fmla="*/ 100 w 102"/>
                <a:gd name="T57" fmla="*/ 42 h 49"/>
                <a:gd name="T58" fmla="*/ 101 w 102"/>
                <a:gd name="T59" fmla="*/ 45 h 49"/>
                <a:gd name="T60" fmla="*/ 101 w 102"/>
                <a:gd name="T61" fmla="*/ 46 h 49"/>
                <a:gd name="T62" fmla="*/ 100 w 102"/>
                <a:gd name="T63" fmla="*/ 49 h 49"/>
                <a:gd name="T64" fmla="*/ 98 w 102"/>
                <a:gd name="T65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2" h="49">
                  <a:moveTo>
                    <a:pt x="98" y="48"/>
                  </a:moveTo>
                  <a:cubicBezTo>
                    <a:pt x="98" y="48"/>
                    <a:pt x="97" y="47"/>
                    <a:pt x="97" y="47"/>
                  </a:cubicBezTo>
                  <a:cubicBezTo>
                    <a:pt x="97" y="46"/>
                    <a:pt x="96" y="45"/>
                    <a:pt x="96" y="43"/>
                  </a:cubicBezTo>
                  <a:cubicBezTo>
                    <a:pt x="95" y="42"/>
                    <a:pt x="94" y="40"/>
                    <a:pt x="93" y="38"/>
                  </a:cubicBezTo>
                  <a:cubicBezTo>
                    <a:pt x="92" y="36"/>
                    <a:pt x="91" y="34"/>
                    <a:pt x="89" y="32"/>
                  </a:cubicBezTo>
                  <a:cubicBezTo>
                    <a:pt x="87" y="30"/>
                    <a:pt x="86" y="28"/>
                    <a:pt x="83" y="26"/>
                  </a:cubicBezTo>
                  <a:cubicBezTo>
                    <a:pt x="81" y="23"/>
                    <a:pt x="79" y="21"/>
                    <a:pt x="76" y="19"/>
                  </a:cubicBezTo>
                  <a:cubicBezTo>
                    <a:pt x="71" y="15"/>
                    <a:pt x="65" y="12"/>
                    <a:pt x="58" y="10"/>
                  </a:cubicBezTo>
                  <a:cubicBezTo>
                    <a:pt x="54" y="9"/>
                    <a:pt x="51" y="8"/>
                    <a:pt x="48" y="7"/>
                  </a:cubicBezTo>
                  <a:cubicBezTo>
                    <a:pt x="44" y="7"/>
                    <a:pt x="41" y="7"/>
                    <a:pt x="38" y="7"/>
                  </a:cubicBezTo>
                  <a:cubicBezTo>
                    <a:pt x="34" y="7"/>
                    <a:pt x="31" y="7"/>
                    <a:pt x="28" y="8"/>
                  </a:cubicBezTo>
                  <a:cubicBezTo>
                    <a:pt x="25" y="8"/>
                    <a:pt x="22" y="9"/>
                    <a:pt x="20" y="10"/>
                  </a:cubicBezTo>
                  <a:cubicBezTo>
                    <a:pt x="17" y="11"/>
                    <a:pt x="15" y="12"/>
                    <a:pt x="13" y="12"/>
                  </a:cubicBezTo>
                  <a:cubicBezTo>
                    <a:pt x="11" y="13"/>
                    <a:pt x="9" y="14"/>
                    <a:pt x="8" y="15"/>
                  </a:cubicBezTo>
                  <a:cubicBezTo>
                    <a:pt x="5" y="16"/>
                    <a:pt x="4" y="17"/>
                    <a:pt x="4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1" y="18"/>
                    <a:pt x="1" y="17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1" y="14"/>
                    <a:pt x="1" y="14"/>
                    <a:pt x="2" y="13"/>
                  </a:cubicBezTo>
                  <a:cubicBezTo>
                    <a:pt x="3" y="13"/>
                    <a:pt x="4" y="12"/>
                    <a:pt x="5" y="11"/>
                  </a:cubicBezTo>
                  <a:cubicBezTo>
                    <a:pt x="7" y="10"/>
                    <a:pt x="8" y="9"/>
                    <a:pt x="11" y="8"/>
                  </a:cubicBezTo>
                  <a:cubicBezTo>
                    <a:pt x="13" y="6"/>
                    <a:pt x="15" y="5"/>
                    <a:pt x="18" y="4"/>
                  </a:cubicBezTo>
                  <a:cubicBezTo>
                    <a:pt x="23" y="2"/>
                    <a:pt x="30" y="1"/>
                    <a:pt x="37" y="0"/>
                  </a:cubicBezTo>
                  <a:cubicBezTo>
                    <a:pt x="41" y="0"/>
                    <a:pt x="45" y="0"/>
                    <a:pt x="49" y="1"/>
                  </a:cubicBezTo>
                  <a:cubicBezTo>
                    <a:pt x="52" y="1"/>
                    <a:pt x="56" y="2"/>
                    <a:pt x="60" y="3"/>
                  </a:cubicBezTo>
                  <a:cubicBezTo>
                    <a:pt x="68" y="6"/>
                    <a:pt x="74" y="10"/>
                    <a:pt x="80" y="14"/>
                  </a:cubicBezTo>
                  <a:cubicBezTo>
                    <a:pt x="86" y="19"/>
                    <a:pt x="90" y="24"/>
                    <a:pt x="94" y="29"/>
                  </a:cubicBezTo>
                  <a:cubicBezTo>
                    <a:pt x="95" y="31"/>
                    <a:pt x="96" y="34"/>
                    <a:pt x="98" y="36"/>
                  </a:cubicBezTo>
                  <a:cubicBezTo>
                    <a:pt x="98" y="38"/>
                    <a:pt x="99" y="40"/>
                    <a:pt x="100" y="42"/>
                  </a:cubicBezTo>
                  <a:cubicBezTo>
                    <a:pt x="101" y="43"/>
                    <a:pt x="101" y="44"/>
                    <a:pt x="101" y="45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2" y="48"/>
                    <a:pt x="101" y="49"/>
                    <a:pt x="100" y="49"/>
                  </a:cubicBezTo>
                  <a:cubicBezTo>
                    <a:pt x="99" y="49"/>
                    <a:pt x="98" y="49"/>
                    <a:pt x="98" y="48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" name="îšlïḓè">
              <a:extLst>
                <a:ext uri="{FF2B5EF4-FFF2-40B4-BE49-F238E27FC236}">
                  <a16:creationId xmlns:a16="http://schemas.microsoft.com/office/drawing/2014/main" id="{56929287-9D79-4303-9DE3-36DC62FE3D2E}"/>
                </a:ext>
              </a:extLst>
            </p:cNvPr>
            <p:cNvSpPr/>
            <p:nvPr/>
          </p:nvSpPr>
          <p:spPr bwMode="auto">
            <a:xfrm>
              <a:off x="9951470" y="-1983543"/>
              <a:ext cx="42863" cy="31750"/>
            </a:xfrm>
            <a:custGeom>
              <a:avLst/>
              <a:gdLst>
                <a:gd name="T0" fmla="*/ 3 w 12"/>
                <a:gd name="T1" fmla="*/ 0 h 9"/>
                <a:gd name="T2" fmla="*/ 5 w 12"/>
                <a:gd name="T3" fmla="*/ 0 h 9"/>
                <a:gd name="T4" fmla="*/ 8 w 12"/>
                <a:gd name="T5" fmla="*/ 2 h 9"/>
                <a:gd name="T6" fmla="*/ 11 w 12"/>
                <a:gd name="T7" fmla="*/ 4 h 9"/>
                <a:gd name="T8" fmla="*/ 12 w 12"/>
                <a:gd name="T9" fmla="*/ 6 h 9"/>
                <a:gd name="T10" fmla="*/ 10 w 12"/>
                <a:gd name="T11" fmla="*/ 9 h 9"/>
                <a:gd name="T12" fmla="*/ 9 w 12"/>
                <a:gd name="T13" fmla="*/ 9 h 9"/>
                <a:gd name="T14" fmla="*/ 7 w 12"/>
                <a:gd name="T15" fmla="*/ 9 h 9"/>
                <a:gd name="T16" fmla="*/ 4 w 12"/>
                <a:gd name="T17" fmla="*/ 8 h 9"/>
                <a:gd name="T18" fmla="*/ 2 w 12"/>
                <a:gd name="T19" fmla="*/ 5 h 9"/>
                <a:gd name="T20" fmla="*/ 1 w 12"/>
                <a:gd name="T21" fmla="*/ 4 h 9"/>
                <a:gd name="T22" fmla="*/ 2 w 12"/>
                <a:gd name="T23" fmla="*/ 0 h 9"/>
                <a:gd name="T24" fmla="*/ 3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3" y="0"/>
                  </a:moveTo>
                  <a:cubicBezTo>
                    <a:pt x="3" y="0"/>
                    <a:pt x="4" y="0"/>
                    <a:pt x="5" y="0"/>
                  </a:cubicBezTo>
                  <a:cubicBezTo>
                    <a:pt x="6" y="1"/>
                    <a:pt x="7" y="1"/>
                    <a:pt x="8" y="2"/>
                  </a:cubicBezTo>
                  <a:cubicBezTo>
                    <a:pt x="9" y="3"/>
                    <a:pt x="10" y="3"/>
                    <a:pt x="11" y="4"/>
                  </a:cubicBezTo>
                  <a:cubicBezTo>
                    <a:pt x="11" y="5"/>
                    <a:pt x="12" y="6"/>
                    <a:pt x="12" y="6"/>
                  </a:cubicBezTo>
                  <a:cubicBezTo>
                    <a:pt x="12" y="7"/>
                    <a:pt x="11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8" y="9"/>
                    <a:pt x="7" y="9"/>
                  </a:cubicBezTo>
                  <a:cubicBezTo>
                    <a:pt x="6" y="9"/>
                    <a:pt x="5" y="8"/>
                    <a:pt x="4" y="8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1" y="1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" name="ïṥḷíḑé">
              <a:extLst>
                <a:ext uri="{FF2B5EF4-FFF2-40B4-BE49-F238E27FC236}">
                  <a16:creationId xmlns:a16="http://schemas.microsoft.com/office/drawing/2014/main" id="{76A08C3C-897F-4142-B425-A354D4204D40}"/>
                </a:ext>
              </a:extLst>
            </p:cNvPr>
            <p:cNvSpPr/>
            <p:nvPr/>
          </p:nvSpPr>
          <p:spPr bwMode="auto">
            <a:xfrm>
              <a:off x="9935595" y="-1958143"/>
              <a:ext cx="33338" cy="23813"/>
            </a:xfrm>
            <a:custGeom>
              <a:avLst/>
              <a:gdLst>
                <a:gd name="T0" fmla="*/ 2 w 10"/>
                <a:gd name="T1" fmla="*/ 0 h 7"/>
                <a:gd name="T2" fmla="*/ 4 w 10"/>
                <a:gd name="T3" fmla="*/ 0 h 7"/>
                <a:gd name="T4" fmla="*/ 6 w 10"/>
                <a:gd name="T5" fmla="*/ 0 h 7"/>
                <a:gd name="T6" fmla="*/ 8 w 10"/>
                <a:gd name="T7" fmla="*/ 2 h 7"/>
                <a:gd name="T8" fmla="*/ 9 w 10"/>
                <a:gd name="T9" fmla="*/ 3 h 7"/>
                <a:gd name="T10" fmla="*/ 7 w 10"/>
                <a:gd name="T11" fmla="*/ 7 h 7"/>
                <a:gd name="T12" fmla="*/ 7 w 10"/>
                <a:gd name="T13" fmla="*/ 7 h 7"/>
                <a:gd name="T14" fmla="*/ 6 w 10"/>
                <a:gd name="T15" fmla="*/ 7 h 7"/>
                <a:gd name="T16" fmla="*/ 3 w 10"/>
                <a:gd name="T17" fmla="*/ 6 h 7"/>
                <a:gd name="T18" fmla="*/ 1 w 10"/>
                <a:gd name="T19" fmla="*/ 5 h 7"/>
                <a:gd name="T20" fmla="*/ 0 w 10"/>
                <a:gd name="T21" fmla="*/ 3 h 7"/>
                <a:gd name="T22" fmla="*/ 2 w 10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7">
                  <a:moveTo>
                    <a:pt x="2" y="0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10" y="5"/>
                    <a:pt x="9" y="6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5" y="7"/>
                    <a:pt x="4" y="7"/>
                    <a:pt x="3" y="6"/>
                  </a:cubicBezTo>
                  <a:cubicBezTo>
                    <a:pt x="2" y="6"/>
                    <a:pt x="2" y="5"/>
                    <a:pt x="1" y="5"/>
                  </a:cubicBezTo>
                  <a:cubicBezTo>
                    <a:pt x="1" y="4"/>
                    <a:pt x="0" y="3"/>
                    <a:pt x="0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" name="iṡ1îḑé">
              <a:extLst>
                <a:ext uri="{FF2B5EF4-FFF2-40B4-BE49-F238E27FC236}">
                  <a16:creationId xmlns:a16="http://schemas.microsoft.com/office/drawing/2014/main" id="{40126E2A-1E2A-4957-BE24-50CE4A1708D2}"/>
                </a:ext>
              </a:extLst>
            </p:cNvPr>
            <p:cNvSpPr/>
            <p:nvPr/>
          </p:nvSpPr>
          <p:spPr bwMode="auto">
            <a:xfrm>
              <a:off x="9206932" y="-1983543"/>
              <a:ext cx="187325" cy="277813"/>
            </a:xfrm>
            <a:custGeom>
              <a:avLst/>
              <a:gdLst>
                <a:gd name="T0" fmla="*/ 53 w 54"/>
                <a:gd name="T1" fmla="*/ 4 h 80"/>
                <a:gd name="T2" fmla="*/ 48 w 54"/>
                <a:gd name="T3" fmla="*/ 5 h 80"/>
                <a:gd name="T4" fmla="*/ 37 w 54"/>
                <a:gd name="T5" fmla="*/ 8 h 80"/>
                <a:gd name="T6" fmla="*/ 23 w 54"/>
                <a:gd name="T7" fmla="*/ 17 h 80"/>
                <a:gd name="T8" fmla="*/ 21 w 54"/>
                <a:gd name="T9" fmla="*/ 18 h 80"/>
                <a:gd name="T10" fmla="*/ 20 w 54"/>
                <a:gd name="T11" fmla="*/ 20 h 80"/>
                <a:gd name="T12" fmla="*/ 17 w 54"/>
                <a:gd name="T13" fmla="*/ 23 h 80"/>
                <a:gd name="T14" fmla="*/ 12 w 54"/>
                <a:gd name="T15" fmla="*/ 31 h 80"/>
                <a:gd name="T16" fmla="*/ 8 w 54"/>
                <a:gd name="T17" fmla="*/ 40 h 80"/>
                <a:gd name="T18" fmla="*/ 7 w 54"/>
                <a:gd name="T19" fmla="*/ 49 h 80"/>
                <a:gd name="T20" fmla="*/ 11 w 54"/>
                <a:gd name="T21" fmla="*/ 64 h 80"/>
                <a:gd name="T22" fmla="*/ 17 w 54"/>
                <a:gd name="T23" fmla="*/ 73 h 80"/>
                <a:gd name="T24" fmla="*/ 21 w 54"/>
                <a:gd name="T25" fmla="*/ 75 h 80"/>
                <a:gd name="T26" fmla="*/ 21 w 54"/>
                <a:gd name="T27" fmla="*/ 75 h 80"/>
                <a:gd name="T28" fmla="*/ 21 w 54"/>
                <a:gd name="T29" fmla="*/ 79 h 80"/>
                <a:gd name="T30" fmla="*/ 19 w 54"/>
                <a:gd name="T31" fmla="*/ 79 h 80"/>
                <a:gd name="T32" fmla="*/ 17 w 54"/>
                <a:gd name="T33" fmla="*/ 79 h 80"/>
                <a:gd name="T34" fmla="*/ 14 w 54"/>
                <a:gd name="T35" fmla="*/ 77 h 80"/>
                <a:gd name="T36" fmla="*/ 6 w 54"/>
                <a:gd name="T37" fmla="*/ 67 h 80"/>
                <a:gd name="T38" fmla="*/ 1 w 54"/>
                <a:gd name="T39" fmla="*/ 49 h 80"/>
                <a:gd name="T40" fmla="*/ 2 w 54"/>
                <a:gd name="T41" fmla="*/ 38 h 80"/>
                <a:gd name="T42" fmla="*/ 5 w 54"/>
                <a:gd name="T43" fmla="*/ 28 h 80"/>
                <a:gd name="T44" fmla="*/ 12 w 54"/>
                <a:gd name="T45" fmla="*/ 19 h 80"/>
                <a:gd name="T46" fmla="*/ 15 w 54"/>
                <a:gd name="T47" fmla="*/ 15 h 80"/>
                <a:gd name="T48" fmla="*/ 17 w 54"/>
                <a:gd name="T49" fmla="*/ 13 h 80"/>
                <a:gd name="T50" fmla="*/ 19 w 54"/>
                <a:gd name="T51" fmla="*/ 12 h 80"/>
                <a:gd name="T52" fmla="*/ 35 w 54"/>
                <a:gd name="T53" fmla="*/ 3 h 80"/>
                <a:gd name="T54" fmla="*/ 47 w 54"/>
                <a:gd name="T55" fmla="*/ 0 h 80"/>
                <a:gd name="T56" fmla="*/ 52 w 54"/>
                <a:gd name="T57" fmla="*/ 0 h 80"/>
                <a:gd name="T58" fmla="*/ 52 w 54"/>
                <a:gd name="T59" fmla="*/ 0 h 80"/>
                <a:gd name="T60" fmla="*/ 54 w 54"/>
                <a:gd name="T61" fmla="*/ 2 h 80"/>
                <a:gd name="T62" fmla="*/ 53 w 54"/>
                <a:gd name="T6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80">
                  <a:moveTo>
                    <a:pt x="53" y="4"/>
                  </a:moveTo>
                  <a:cubicBezTo>
                    <a:pt x="53" y="4"/>
                    <a:pt x="51" y="4"/>
                    <a:pt x="48" y="5"/>
                  </a:cubicBezTo>
                  <a:cubicBezTo>
                    <a:pt x="45" y="5"/>
                    <a:pt x="42" y="6"/>
                    <a:pt x="37" y="8"/>
                  </a:cubicBezTo>
                  <a:cubicBezTo>
                    <a:pt x="33" y="10"/>
                    <a:pt x="28" y="13"/>
                    <a:pt x="23" y="17"/>
                  </a:cubicBezTo>
                  <a:cubicBezTo>
                    <a:pt x="23" y="17"/>
                    <a:pt x="22" y="18"/>
                    <a:pt x="21" y="18"/>
                  </a:cubicBezTo>
                  <a:cubicBezTo>
                    <a:pt x="21" y="19"/>
                    <a:pt x="20" y="19"/>
                    <a:pt x="20" y="20"/>
                  </a:cubicBezTo>
                  <a:cubicBezTo>
                    <a:pt x="19" y="21"/>
                    <a:pt x="18" y="22"/>
                    <a:pt x="17" y="23"/>
                  </a:cubicBezTo>
                  <a:cubicBezTo>
                    <a:pt x="15" y="26"/>
                    <a:pt x="13" y="28"/>
                    <a:pt x="12" y="31"/>
                  </a:cubicBezTo>
                  <a:cubicBezTo>
                    <a:pt x="10" y="34"/>
                    <a:pt x="9" y="37"/>
                    <a:pt x="8" y="40"/>
                  </a:cubicBezTo>
                  <a:cubicBezTo>
                    <a:pt x="8" y="43"/>
                    <a:pt x="7" y="46"/>
                    <a:pt x="7" y="49"/>
                  </a:cubicBezTo>
                  <a:cubicBezTo>
                    <a:pt x="7" y="54"/>
                    <a:pt x="9" y="60"/>
                    <a:pt x="11" y="64"/>
                  </a:cubicBezTo>
                  <a:cubicBezTo>
                    <a:pt x="13" y="68"/>
                    <a:pt x="15" y="71"/>
                    <a:pt x="17" y="73"/>
                  </a:cubicBezTo>
                  <a:cubicBezTo>
                    <a:pt x="19" y="75"/>
                    <a:pt x="21" y="75"/>
                    <a:pt x="21" y="75"/>
                  </a:cubicBezTo>
                  <a:cubicBezTo>
                    <a:pt x="21" y="75"/>
                    <a:pt x="21" y="75"/>
                    <a:pt x="21" y="75"/>
                  </a:cubicBezTo>
                  <a:cubicBezTo>
                    <a:pt x="22" y="76"/>
                    <a:pt x="22" y="78"/>
                    <a:pt x="21" y="79"/>
                  </a:cubicBezTo>
                  <a:cubicBezTo>
                    <a:pt x="21" y="79"/>
                    <a:pt x="20" y="80"/>
                    <a:pt x="19" y="79"/>
                  </a:cubicBezTo>
                  <a:cubicBezTo>
                    <a:pt x="19" y="79"/>
                    <a:pt x="18" y="79"/>
                    <a:pt x="17" y="79"/>
                  </a:cubicBezTo>
                  <a:cubicBezTo>
                    <a:pt x="17" y="78"/>
                    <a:pt x="16" y="77"/>
                    <a:pt x="14" y="77"/>
                  </a:cubicBezTo>
                  <a:cubicBezTo>
                    <a:pt x="12" y="75"/>
                    <a:pt x="8" y="71"/>
                    <a:pt x="6" y="67"/>
                  </a:cubicBezTo>
                  <a:cubicBezTo>
                    <a:pt x="3" y="62"/>
                    <a:pt x="1" y="56"/>
                    <a:pt x="1" y="49"/>
                  </a:cubicBezTo>
                  <a:cubicBezTo>
                    <a:pt x="0" y="45"/>
                    <a:pt x="1" y="42"/>
                    <a:pt x="2" y="38"/>
                  </a:cubicBezTo>
                  <a:cubicBezTo>
                    <a:pt x="2" y="35"/>
                    <a:pt x="4" y="31"/>
                    <a:pt x="5" y="28"/>
                  </a:cubicBezTo>
                  <a:cubicBezTo>
                    <a:pt x="7" y="25"/>
                    <a:pt x="9" y="22"/>
                    <a:pt x="12" y="19"/>
                  </a:cubicBezTo>
                  <a:cubicBezTo>
                    <a:pt x="13" y="18"/>
                    <a:pt x="14" y="16"/>
                    <a:pt x="15" y="15"/>
                  </a:cubicBezTo>
                  <a:cubicBezTo>
                    <a:pt x="16" y="14"/>
                    <a:pt x="16" y="14"/>
                    <a:pt x="17" y="13"/>
                  </a:cubicBezTo>
                  <a:cubicBezTo>
                    <a:pt x="18" y="13"/>
                    <a:pt x="18" y="12"/>
                    <a:pt x="19" y="12"/>
                  </a:cubicBezTo>
                  <a:cubicBezTo>
                    <a:pt x="24" y="8"/>
                    <a:pt x="30" y="5"/>
                    <a:pt x="35" y="3"/>
                  </a:cubicBezTo>
                  <a:cubicBezTo>
                    <a:pt x="40" y="1"/>
                    <a:pt x="44" y="1"/>
                    <a:pt x="47" y="0"/>
                  </a:cubicBezTo>
                  <a:cubicBezTo>
                    <a:pt x="50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4" y="0"/>
                    <a:pt x="54" y="2"/>
                  </a:cubicBezTo>
                  <a:cubicBezTo>
                    <a:pt x="54" y="3"/>
                    <a:pt x="54" y="3"/>
                    <a:pt x="53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í$1ídè">
              <a:extLst>
                <a:ext uri="{FF2B5EF4-FFF2-40B4-BE49-F238E27FC236}">
                  <a16:creationId xmlns:a16="http://schemas.microsoft.com/office/drawing/2014/main" id="{B8BFBB7F-C370-4308-BC8B-A0ACFBA80BF7}"/>
                </a:ext>
              </a:extLst>
            </p:cNvPr>
            <p:cNvSpPr/>
            <p:nvPr/>
          </p:nvSpPr>
          <p:spPr bwMode="auto">
            <a:xfrm>
              <a:off x="9279957" y="-1712081"/>
              <a:ext cx="30163" cy="26988"/>
            </a:xfrm>
            <a:custGeom>
              <a:avLst/>
              <a:gdLst>
                <a:gd name="T0" fmla="*/ 9 w 9"/>
                <a:gd name="T1" fmla="*/ 4 h 8"/>
                <a:gd name="T2" fmla="*/ 8 w 9"/>
                <a:gd name="T3" fmla="*/ 5 h 8"/>
                <a:gd name="T4" fmla="*/ 6 w 9"/>
                <a:gd name="T5" fmla="*/ 7 h 8"/>
                <a:gd name="T6" fmla="*/ 4 w 9"/>
                <a:gd name="T7" fmla="*/ 8 h 8"/>
                <a:gd name="T8" fmla="*/ 2 w 9"/>
                <a:gd name="T9" fmla="*/ 8 h 8"/>
                <a:gd name="T10" fmla="*/ 0 w 9"/>
                <a:gd name="T11" fmla="*/ 5 h 8"/>
                <a:gd name="T12" fmla="*/ 0 w 9"/>
                <a:gd name="T13" fmla="*/ 5 h 8"/>
                <a:gd name="T14" fmla="*/ 0 w 9"/>
                <a:gd name="T15" fmla="*/ 3 h 8"/>
                <a:gd name="T16" fmla="*/ 2 w 9"/>
                <a:gd name="T17" fmla="*/ 1 h 8"/>
                <a:gd name="T18" fmla="*/ 5 w 9"/>
                <a:gd name="T19" fmla="*/ 0 h 8"/>
                <a:gd name="T20" fmla="*/ 6 w 9"/>
                <a:gd name="T21" fmla="*/ 0 h 8"/>
                <a:gd name="T22" fmla="*/ 9 w 9"/>
                <a:gd name="T23" fmla="*/ 3 h 8"/>
                <a:gd name="T24" fmla="*/ 9 w 9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1" y="8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3"/>
                    <a:pt x="2" y="2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" name="isľîḋe">
              <a:extLst>
                <a:ext uri="{FF2B5EF4-FFF2-40B4-BE49-F238E27FC236}">
                  <a16:creationId xmlns:a16="http://schemas.microsoft.com/office/drawing/2014/main" id="{FA320C46-FA27-4B1F-BD71-9A9FE1D51CCA}"/>
                </a:ext>
              </a:extLst>
            </p:cNvPr>
            <p:cNvSpPr/>
            <p:nvPr/>
          </p:nvSpPr>
          <p:spPr bwMode="auto">
            <a:xfrm>
              <a:off x="9306945" y="-1688268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9 w 9"/>
                <a:gd name="T3" fmla="*/ 5 h 9"/>
                <a:gd name="T4" fmla="*/ 9 w 9"/>
                <a:gd name="T5" fmla="*/ 6 h 9"/>
                <a:gd name="T6" fmla="*/ 8 w 9"/>
                <a:gd name="T7" fmla="*/ 7 h 9"/>
                <a:gd name="T8" fmla="*/ 4 w 9"/>
                <a:gd name="T9" fmla="*/ 8 h 9"/>
                <a:gd name="T10" fmla="*/ 0 w 9"/>
                <a:gd name="T11" fmla="*/ 5 h 9"/>
                <a:gd name="T12" fmla="*/ 2 w 9"/>
                <a:gd name="T13" fmla="*/ 2 h 9"/>
                <a:gd name="T14" fmla="*/ 2 w 9"/>
                <a:gd name="T15" fmla="*/ 2 h 9"/>
                <a:gd name="T16" fmla="*/ 7 w 9"/>
                <a:gd name="T17" fmla="*/ 1 h 9"/>
                <a:gd name="T18" fmla="*/ 9 w 9"/>
                <a:gd name="T19" fmla="*/ 4 h 9"/>
                <a:gd name="T20" fmla="*/ 9 w 9"/>
                <a:gd name="T21" fmla="*/ 4 h 9"/>
                <a:gd name="T22" fmla="*/ 6 w 9"/>
                <a:gd name="T23" fmla="*/ 8 h 9"/>
                <a:gd name="T24" fmla="*/ 4 w 9"/>
                <a:gd name="T25" fmla="*/ 1 h 9"/>
                <a:gd name="T26" fmla="*/ 4 w 9"/>
                <a:gd name="T27" fmla="*/ 2 h 9"/>
                <a:gd name="T28" fmla="*/ 5 w 9"/>
                <a:gd name="T29" fmla="*/ 2 h 9"/>
                <a:gd name="T30" fmla="*/ 5 w 9"/>
                <a:gd name="T31" fmla="*/ 2 h 9"/>
                <a:gd name="T32" fmla="*/ 6 w 9"/>
                <a:gd name="T33" fmla="*/ 2 h 9"/>
                <a:gd name="T34" fmla="*/ 9 w 9"/>
                <a:gd name="T35" fmla="*/ 3 h 9"/>
                <a:gd name="T36" fmla="*/ 9 w 9"/>
                <a:gd name="T37" fmla="*/ 3 h 9"/>
                <a:gd name="T38" fmla="*/ 9 w 9"/>
                <a:gd name="T3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4"/>
                    <a:pt x="9" y="4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7" y="8"/>
                    <a:pt x="5" y="8"/>
                    <a:pt x="4" y="8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5" y="0"/>
                    <a:pt x="7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6"/>
                    <a:pt x="7" y="7"/>
                    <a:pt x="6" y="8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8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ïṣḻïḋê">
              <a:extLst>
                <a:ext uri="{FF2B5EF4-FFF2-40B4-BE49-F238E27FC236}">
                  <a16:creationId xmlns:a16="http://schemas.microsoft.com/office/drawing/2014/main" id="{A8A01903-790D-4D9C-B858-88FA2F8B8560}"/>
                </a:ext>
              </a:extLst>
            </p:cNvPr>
            <p:cNvSpPr/>
            <p:nvPr/>
          </p:nvSpPr>
          <p:spPr bwMode="auto">
            <a:xfrm>
              <a:off x="9913370" y="-1259643"/>
              <a:ext cx="257175" cy="257175"/>
            </a:xfrm>
            <a:custGeom>
              <a:avLst/>
              <a:gdLst>
                <a:gd name="T0" fmla="*/ 73 w 74"/>
                <a:gd name="T1" fmla="*/ 3 h 74"/>
                <a:gd name="T2" fmla="*/ 73 w 74"/>
                <a:gd name="T3" fmla="*/ 7 h 74"/>
                <a:gd name="T4" fmla="*/ 71 w 74"/>
                <a:gd name="T5" fmla="*/ 13 h 74"/>
                <a:gd name="T6" fmla="*/ 69 w 74"/>
                <a:gd name="T7" fmla="*/ 19 h 74"/>
                <a:gd name="T8" fmla="*/ 66 w 74"/>
                <a:gd name="T9" fmla="*/ 26 h 74"/>
                <a:gd name="T10" fmla="*/ 62 w 74"/>
                <a:gd name="T11" fmla="*/ 34 h 74"/>
                <a:gd name="T12" fmla="*/ 56 w 74"/>
                <a:gd name="T13" fmla="*/ 42 h 74"/>
                <a:gd name="T14" fmla="*/ 49 w 74"/>
                <a:gd name="T15" fmla="*/ 50 h 74"/>
                <a:gd name="T16" fmla="*/ 42 w 74"/>
                <a:gd name="T17" fmla="*/ 56 h 74"/>
                <a:gd name="T18" fmla="*/ 34 w 74"/>
                <a:gd name="T19" fmla="*/ 62 h 74"/>
                <a:gd name="T20" fmla="*/ 26 w 74"/>
                <a:gd name="T21" fmla="*/ 67 h 74"/>
                <a:gd name="T22" fmla="*/ 19 w 74"/>
                <a:gd name="T23" fmla="*/ 70 h 74"/>
                <a:gd name="T24" fmla="*/ 15 w 74"/>
                <a:gd name="T25" fmla="*/ 71 h 74"/>
                <a:gd name="T26" fmla="*/ 12 w 74"/>
                <a:gd name="T27" fmla="*/ 72 h 74"/>
                <a:gd name="T28" fmla="*/ 7 w 74"/>
                <a:gd name="T29" fmla="*/ 73 h 74"/>
                <a:gd name="T30" fmla="*/ 3 w 74"/>
                <a:gd name="T31" fmla="*/ 74 h 74"/>
                <a:gd name="T32" fmla="*/ 0 w 74"/>
                <a:gd name="T33" fmla="*/ 72 h 74"/>
                <a:gd name="T34" fmla="*/ 1 w 74"/>
                <a:gd name="T35" fmla="*/ 70 h 74"/>
                <a:gd name="T36" fmla="*/ 2 w 74"/>
                <a:gd name="T37" fmla="*/ 70 h 74"/>
                <a:gd name="T38" fmla="*/ 6 w 74"/>
                <a:gd name="T39" fmla="*/ 69 h 74"/>
                <a:gd name="T40" fmla="*/ 10 w 74"/>
                <a:gd name="T41" fmla="*/ 67 h 74"/>
                <a:gd name="T42" fmla="*/ 16 w 74"/>
                <a:gd name="T43" fmla="*/ 64 h 74"/>
                <a:gd name="T44" fmla="*/ 23 w 74"/>
                <a:gd name="T45" fmla="*/ 61 h 74"/>
                <a:gd name="T46" fmla="*/ 30 w 74"/>
                <a:gd name="T47" fmla="*/ 57 h 74"/>
                <a:gd name="T48" fmla="*/ 37 w 74"/>
                <a:gd name="T49" fmla="*/ 51 h 74"/>
                <a:gd name="T50" fmla="*/ 44 w 74"/>
                <a:gd name="T51" fmla="*/ 45 h 74"/>
                <a:gd name="T52" fmla="*/ 51 w 74"/>
                <a:gd name="T53" fmla="*/ 38 h 74"/>
                <a:gd name="T54" fmla="*/ 56 w 74"/>
                <a:gd name="T55" fmla="*/ 31 h 74"/>
                <a:gd name="T56" fmla="*/ 61 w 74"/>
                <a:gd name="T57" fmla="*/ 24 h 74"/>
                <a:gd name="T58" fmla="*/ 64 w 74"/>
                <a:gd name="T59" fmla="*/ 17 h 74"/>
                <a:gd name="T60" fmla="*/ 66 w 74"/>
                <a:gd name="T61" fmla="*/ 11 h 74"/>
                <a:gd name="T62" fmla="*/ 68 w 74"/>
                <a:gd name="T63" fmla="*/ 6 h 74"/>
                <a:gd name="T64" fmla="*/ 70 w 74"/>
                <a:gd name="T65" fmla="*/ 2 h 74"/>
                <a:gd name="T66" fmla="*/ 72 w 74"/>
                <a:gd name="T67" fmla="*/ 1 h 74"/>
                <a:gd name="T68" fmla="*/ 73 w 74"/>
                <a:gd name="T69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4" h="74">
                  <a:moveTo>
                    <a:pt x="73" y="3"/>
                  </a:moveTo>
                  <a:cubicBezTo>
                    <a:pt x="73" y="3"/>
                    <a:pt x="73" y="5"/>
                    <a:pt x="73" y="7"/>
                  </a:cubicBezTo>
                  <a:cubicBezTo>
                    <a:pt x="72" y="9"/>
                    <a:pt x="72" y="11"/>
                    <a:pt x="71" y="13"/>
                  </a:cubicBezTo>
                  <a:cubicBezTo>
                    <a:pt x="71" y="15"/>
                    <a:pt x="70" y="17"/>
                    <a:pt x="69" y="19"/>
                  </a:cubicBezTo>
                  <a:cubicBezTo>
                    <a:pt x="68" y="21"/>
                    <a:pt x="67" y="24"/>
                    <a:pt x="66" y="26"/>
                  </a:cubicBezTo>
                  <a:cubicBezTo>
                    <a:pt x="65" y="29"/>
                    <a:pt x="63" y="32"/>
                    <a:pt x="62" y="34"/>
                  </a:cubicBezTo>
                  <a:cubicBezTo>
                    <a:pt x="60" y="37"/>
                    <a:pt x="58" y="40"/>
                    <a:pt x="56" y="42"/>
                  </a:cubicBezTo>
                  <a:cubicBezTo>
                    <a:pt x="54" y="45"/>
                    <a:pt x="52" y="47"/>
                    <a:pt x="49" y="50"/>
                  </a:cubicBezTo>
                  <a:cubicBezTo>
                    <a:pt x="47" y="52"/>
                    <a:pt x="44" y="54"/>
                    <a:pt x="42" y="56"/>
                  </a:cubicBezTo>
                  <a:cubicBezTo>
                    <a:pt x="39" y="59"/>
                    <a:pt x="37" y="60"/>
                    <a:pt x="34" y="62"/>
                  </a:cubicBezTo>
                  <a:cubicBezTo>
                    <a:pt x="31" y="64"/>
                    <a:pt x="29" y="65"/>
                    <a:pt x="26" y="67"/>
                  </a:cubicBezTo>
                  <a:cubicBezTo>
                    <a:pt x="24" y="68"/>
                    <a:pt x="21" y="69"/>
                    <a:pt x="19" y="70"/>
                  </a:cubicBezTo>
                  <a:cubicBezTo>
                    <a:pt x="17" y="70"/>
                    <a:pt x="16" y="71"/>
                    <a:pt x="15" y="71"/>
                  </a:cubicBezTo>
                  <a:cubicBezTo>
                    <a:pt x="14" y="71"/>
                    <a:pt x="13" y="72"/>
                    <a:pt x="12" y="72"/>
                  </a:cubicBezTo>
                  <a:cubicBezTo>
                    <a:pt x="10" y="73"/>
                    <a:pt x="9" y="73"/>
                    <a:pt x="7" y="73"/>
                  </a:cubicBez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4"/>
                    <a:pt x="0" y="72"/>
                  </a:cubicBezTo>
                  <a:cubicBezTo>
                    <a:pt x="0" y="71"/>
                    <a:pt x="0" y="70"/>
                    <a:pt x="1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3" y="69"/>
                    <a:pt x="6" y="69"/>
                  </a:cubicBezTo>
                  <a:cubicBezTo>
                    <a:pt x="7" y="68"/>
                    <a:pt x="9" y="68"/>
                    <a:pt x="10" y="67"/>
                  </a:cubicBezTo>
                  <a:cubicBezTo>
                    <a:pt x="12" y="66"/>
                    <a:pt x="14" y="65"/>
                    <a:pt x="16" y="64"/>
                  </a:cubicBezTo>
                  <a:cubicBezTo>
                    <a:pt x="19" y="64"/>
                    <a:pt x="21" y="62"/>
                    <a:pt x="23" y="61"/>
                  </a:cubicBezTo>
                  <a:cubicBezTo>
                    <a:pt x="25" y="60"/>
                    <a:pt x="28" y="58"/>
                    <a:pt x="30" y="57"/>
                  </a:cubicBezTo>
                  <a:cubicBezTo>
                    <a:pt x="33" y="55"/>
                    <a:pt x="35" y="53"/>
                    <a:pt x="37" y="51"/>
                  </a:cubicBezTo>
                  <a:cubicBezTo>
                    <a:pt x="40" y="49"/>
                    <a:pt x="42" y="47"/>
                    <a:pt x="44" y="45"/>
                  </a:cubicBezTo>
                  <a:cubicBezTo>
                    <a:pt x="47" y="43"/>
                    <a:pt x="49" y="40"/>
                    <a:pt x="51" y="38"/>
                  </a:cubicBezTo>
                  <a:cubicBezTo>
                    <a:pt x="53" y="36"/>
                    <a:pt x="54" y="33"/>
                    <a:pt x="56" y="31"/>
                  </a:cubicBezTo>
                  <a:cubicBezTo>
                    <a:pt x="58" y="28"/>
                    <a:pt x="59" y="26"/>
                    <a:pt x="61" y="24"/>
                  </a:cubicBezTo>
                  <a:cubicBezTo>
                    <a:pt x="62" y="21"/>
                    <a:pt x="63" y="19"/>
                    <a:pt x="64" y="17"/>
                  </a:cubicBezTo>
                  <a:cubicBezTo>
                    <a:pt x="65" y="15"/>
                    <a:pt x="66" y="13"/>
                    <a:pt x="66" y="11"/>
                  </a:cubicBezTo>
                  <a:cubicBezTo>
                    <a:pt x="67" y="9"/>
                    <a:pt x="68" y="8"/>
                    <a:pt x="68" y="6"/>
                  </a:cubicBezTo>
                  <a:cubicBezTo>
                    <a:pt x="69" y="4"/>
                    <a:pt x="70" y="2"/>
                    <a:pt x="70" y="2"/>
                  </a:cubicBezTo>
                  <a:cubicBezTo>
                    <a:pt x="70" y="1"/>
                    <a:pt x="71" y="0"/>
                    <a:pt x="72" y="1"/>
                  </a:cubicBezTo>
                  <a:cubicBezTo>
                    <a:pt x="73" y="1"/>
                    <a:pt x="74" y="2"/>
                    <a:pt x="73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" name="işḷîḋe">
              <a:extLst>
                <a:ext uri="{FF2B5EF4-FFF2-40B4-BE49-F238E27FC236}">
                  <a16:creationId xmlns:a16="http://schemas.microsoft.com/office/drawing/2014/main" id="{94F49C18-B273-483E-A118-932B3AC2FF10}"/>
                </a:ext>
              </a:extLst>
            </p:cNvPr>
            <p:cNvSpPr/>
            <p:nvPr/>
          </p:nvSpPr>
          <p:spPr bwMode="auto">
            <a:xfrm>
              <a:off x="9868920" y="-1019931"/>
              <a:ext cx="23813" cy="30163"/>
            </a:xfrm>
            <a:custGeom>
              <a:avLst/>
              <a:gdLst>
                <a:gd name="T0" fmla="*/ 5 w 7"/>
                <a:gd name="T1" fmla="*/ 1 h 9"/>
                <a:gd name="T2" fmla="*/ 6 w 7"/>
                <a:gd name="T3" fmla="*/ 2 h 9"/>
                <a:gd name="T4" fmla="*/ 7 w 7"/>
                <a:gd name="T5" fmla="*/ 5 h 9"/>
                <a:gd name="T6" fmla="*/ 6 w 7"/>
                <a:gd name="T7" fmla="*/ 7 h 9"/>
                <a:gd name="T8" fmla="*/ 5 w 7"/>
                <a:gd name="T9" fmla="*/ 8 h 9"/>
                <a:gd name="T10" fmla="*/ 1 w 7"/>
                <a:gd name="T11" fmla="*/ 8 h 9"/>
                <a:gd name="T12" fmla="*/ 1 w 7"/>
                <a:gd name="T13" fmla="*/ 8 h 9"/>
                <a:gd name="T14" fmla="*/ 0 w 7"/>
                <a:gd name="T15" fmla="*/ 7 h 9"/>
                <a:gd name="T16" fmla="*/ 0 w 7"/>
                <a:gd name="T17" fmla="*/ 4 h 9"/>
                <a:gd name="T18" fmla="*/ 0 w 7"/>
                <a:gd name="T19" fmla="*/ 2 h 9"/>
                <a:gd name="T20" fmla="*/ 1 w 7"/>
                <a:gd name="T21" fmla="*/ 1 h 9"/>
                <a:gd name="T22" fmla="*/ 5 w 7"/>
                <a:gd name="T2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9">
                  <a:moveTo>
                    <a:pt x="5" y="1"/>
                  </a:moveTo>
                  <a:cubicBezTo>
                    <a:pt x="5" y="1"/>
                    <a:pt x="6" y="2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4" y="9"/>
                    <a:pt x="2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íšḷïḋe">
              <a:extLst>
                <a:ext uri="{FF2B5EF4-FFF2-40B4-BE49-F238E27FC236}">
                  <a16:creationId xmlns:a16="http://schemas.microsoft.com/office/drawing/2014/main" id="{332C4EA9-DDB0-4734-A616-96218F45E4BD}"/>
                </a:ext>
              </a:extLst>
            </p:cNvPr>
            <p:cNvSpPr/>
            <p:nvPr/>
          </p:nvSpPr>
          <p:spPr bwMode="auto">
            <a:xfrm>
              <a:off x="9845107" y="-1019931"/>
              <a:ext cx="23813" cy="34925"/>
            </a:xfrm>
            <a:custGeom>
              <a:avLst/>
              <a:gdLst>
                <a:gd name="T0" fmla="*/ 5 w 7"/>
                <a:gd name="T1" fmla="*/ 1 h 10"/>
                <a:gd name="T2" fmla="*/ 6 w 7"/>
                <a:gd name="T3" fmla="*/ 2 h 10"/>
                <a:gd name="T4" fmla="*/ 7 w 7"/>
                <a:gd name="T5" fmla="*/ 5 h 10"/>
                <a:gd name="T6" fmla="*/ 6 w 7"/>
                <a:gd name="T7" fmla="*/ 8 h 10"/>
                <a:gd name="T8" fmla="*/ 5 w 7"/>
                <a:gd name="T9" fmla="*/ 9 h 10"/>
                <a:gd name="T10" fmla="*/ 1 w 7"/>
                <a:gd name="T11" fmla="*/ 9 h 10"/>
                <a:gd name="T12" fmla="*/ 1 w 7"/>
                <a:gd name="T13" fmla="*/ 9 h 10"/>
                <a:gd name="T14" fmla="*/ 0 w 7"/>
                <a:gd name="T15" fmla="*/ 7 h 10"/>
                <a:gd name="T16" fmla="*/ 0 w 7"/>
                <a:gd name="T17" fmla="*/ 5 h 10"/>
                <a:gd name="T18" fmla="*/ 0 w 7"/>
                <a:gd name="T19" fmla="*/ 2 h 10"/>
                <a:gd name="T20" fmla="*/ 1 w 7"/>
                <a:gd name="T21" fmla="*/ 1 h 10"/>
                <a:gd name="T22" fmla="*/ 5 w 7"/>
                <a:gd name="T2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5" y="1"/>
                    <a:pt x="6" y="1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7"/>
                    <a:pt x="6" y="8"/>
                  </a:cubicBezTo>
                  <a:cubicBezTo>
                    <a:pt x="6" y="8"/>
                    <a:pt x="5" y="9"/>
                    <a:pt x="5" y="9"/>
                  </a:cubicBezTo>
                  <a:cubicBezTo>
                    <a:pt x="4" y="10"/>
                    <a:pt x="2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îṥliḓe">
              <a:extLst>
                <a:ext uri="{FF2B5EF4-FFF2-40B4-BE49-F238E27FC236}">
                  <a16:creationId xmlns:a16="http://schemas.microsoft.com/office/drawing/2014/main" id="{BDC4832B-5A62-4A5E-B79E-4079A495ED67}"/>
                </a:ext>
              </a:extLst>
            </p:cNvPr>
            <p:cNvSpPr/>
            <p:nvPr/>
          </p:nvSpPr>
          <p:spPr bwMode="auto">
            <a:xfrm>
              <a:off x="10319770" y="-1262818"/>
              <a:ext cx="427038" cy="149225"/>
            </a:xfrm>
            <a:custGeom>
              <a:avLst/>
              <a:gdLst>
                <a:gd name="T0" fmla="*/ 122 w 123"/>
                <a:gd name="T1" fmla="*/ 30 h 43"/>
                <a:gd name="T2" fmla="*/ 121 w 123"/>
                <a:gd name="T3" fmla="*/ 31 h 43"/>
                <a:gd name="T4" fmla="*/ 117 w 123"/>
                <a:gd name="T5" fmla="*/ 33 h 43"/>
                <a:gd name="T6" fmla="*/ 111 w 123"/>
                <a:gd name="T7" fmla="*/ 36 h 43"/>
                <a:gd name="T8" fmla="*/ 103 w 123"/>
                <a:gd name="T9" fmla="*/ 39 h 43"/>
                <a:gd name="T10" fmla="*/ 81 w 123"/>
                <a:gd name="T11" fmla="*/ 43 h 43"/>
                <a:gd name="T12" fmla="*/ 69 w 123"/>
                <a:gd name="T13" fmla="*/ 43 h 43"/>
                <a:gd name="T14" fmla="*/ 56 w 123"/>
                <a:gd name="T15" fmla="*/ 41 h 43"/>
                <a:gd name="T16" fmla="*/ 44 w 123"/>
                <a:gd name="T17" fmla="*/ 37 h 43"/>
                <a:gd name="T18" fmla="*/ 33 w 123"/>
                <a:gd name="T19" fmla="*/ 32 h 43"/>
                <a:gd name="T20" fmla="*/ 15 w 123"/>
                <a:gd name="T21" fmla="*/ 20 h 43"/>
                <a:gd name="T22" fmla="*/ 9 w 123"/>
                <a:gd name="T23" fmla="*/ 14 h 43"/>
                <a:gd name="T24" fmla="*/ 4 w 123"/>
                <a:gd name="T25" fmla="*/ 9 h 43"/>
                <a:gd name="T26" fmla="*/ 2 w 123"/>
                <a:gd name="T27" fmla="*/ 5 h 43"/>
                <a:gd name="T28" fmla="*/ 1 w 123"/>
                <a:gd name="T29" fmla="*/ 4 h 43"/>
                <a:gd name="T30" fmla="*/ 1 w 123"/>
                <a:gd name="T31" fmla="*/ 1 h 43"/>
                <a:gd name="T32" fmla="*/ 4 w 123"/>
                <a:gd name="T33" fmla="*/ 1 h 43"/>
                <a:gd name="T34" fmla="*/ 4 w 123"/>
                <a:gd name="T35" fmla="*/ 1 h 43"/>
                <a:gd name="T36" fmla="*/ 8 w 123"/>
                <a:gd name="T37" fmla="*/ 5 h 43"/>
                <a:gd name="T38" fmla="*/ 19 w 123"/>
                <a:gd name="T39" fmla="*/ 15 h 43"/>
                <a:gd name="T40" fmla="*/ 26 w 123"/>
                <a:gd name="T41" fmla="*/ 21 h 43"/>
                <a:gd name="T42" fmla="*/ 36 w 123"/>
                <a:gd name="T43" fmla="*/ 26 h 43"/>
                <a:gd name="T44" fmla="*/ 46 w 123"/>
                <a:gd name="T45" fmla="*/ 31 h 43"/>
                <a:gd name="T46" fmla="*/ 58 w 123"/>
                <a:gd name="T47" fmla="*/ 34 h 43"/>
                <a:gd name="T48" fmla="*/ 69 w 123"/>
                <a:gd name="T49" fmla="*/ 36 h 43"/>
                <a:gd name="T50" fmla="*/ 81 w 123"/>
                <a:gd name="T51" fmla="*/ 36 h 43"/>
                <a:gd name="T52" fmla="*/ 92 w 123"/>
                <a:gd name="T53" fmla="*/ 35 h 43"/>
                <a:gd name="T54" fmla="*/ 101 w 123"/>
                <a:gd name="T55" fmla="*/ 33 h 43"/>
                <a:gd name="T56" fmla="*/ 109 w 123"/>
                <a:gd name="T57" fmla="*/ 31 h 43"/>
                <a:gd name="T58" fmla="*/ 115 w 123"/>
                <a:gd name="T59" fmla="*/ 29 h 43"/>
                <a:gd name="T60" fmla="*/ 119 w 123"/>
                <a:gd name="T61" fmla="*/ 27 h 43"/>
                <a:gd name="T62" fmla="*/ 120 w 123"/>
                <a:gd name="T63" fmla="*/ 27 h 43"/>
                <a:gd name="T64" fmla="*/ 123 w 123"/>
                <a:gd name="T65" fmla="*/ 28 h 43"/>
                <a:gd name="T66" fmla="*/ 122 w 123"/>
                <a:gd name="T67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3" h="43">
                  <a:moveTo>
                    <a:pt x="122" y="30"/>
                  </a:moveTo>
                  <a:cubicBezTo>
                    <a:pt x="122" y="30"/>
                    <a:pt x="121" y="30"/>
                    <a:pt x="121" y="31"/>
                  </a:cubicBezTo>
                  <a:cubicBezTo>
                    <a:pt x="120" y="31"/>
                    <a:pt x="119" y="32"/>
                    <a:pt x="117" y="33"/>
                  </a:cubicBezTo>
                  <a:cubicBezTo>
                    <a:pt x="115" y="34"/>
                    <a:pt x="113" y="35"/>
                    <a:pt x="111" y="36"/>
                  </a:cubicBezTo>
                  <a:cubicBezTo>
                    <a:pt x="108" y="37"/>
                    <a:pt x="106" y="38"/>
                    <a:pt x="103" y="39"/>
                  </a:cubicBezTo>
                  <a:cubicBezTo>
                    <a:pt x="97" y="41"/>
                    <a:pt x="89" y="42"/>
                    <a:pt x="81" y="43"/>
                  </a:cubicBezTo>
                  <a:cubicBezTo>
                    <a:pt x="77" y="43"/>
                    <a:pt x="73" y="43"/>
                    <a:pt x="69" y="43"/>
                  </a:cubicBezTo>
                  <a:cubicBezTo>
                    <a:pt x="65" y="43"/>
                    <a:pt x="60" y="42"/>
                    <a:pt x="56" y="41"/>
                  </a:cubicBezTo>
                  <a:cubicBezTo>
                    <a:pt x="52" y="40"/>
                    <a:pt x="48" y="39"/>
                    <a:pt x="44" y="37"/>
                  </a:cubicBezTo>
                  <a:cubicBezTo>
                    <a:pt x="40" y="36"/>
                    <a:pt x="36" y="34"/>
                    <a:pt x="33" y="32"/>
                  </a:cubicBezTo>
                  <a:cubicBezTo>
                    <a:pt x="25" y="29"/>
                    <a:pt x="20" y="24"/>
                    <a:pt x="15" y="20"/>
                  </a:cubicBezTo>
                  <a:cubicBezTo>
                    <a:pt x="12" y="18"/>
                    <a:pt x="10" y="16"/>
                    <a:pt x="9" y="14"/>
                  </a:cubicBezTo>
                  <a:cubicBezTo>
                    <a:pt x="7" y="12"/>
                    <a:pt x="5" y="10"/>
                    <a:pt x="4" y="9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6" y="3"/>
                    <a:pt x="8" y="5"/>
                  </a:cubicBezTo>
                  <a:cubicBezTo>
                    <a:pt x="10" y="8"/>
                    <a:pt x="14" y="11"/>
                    <a:pt x="19" y="15"/>
                  </a:cubicBezTo>
                  <a:cubicBezTo>
                    <a:pt x="21" y="17"/>
                    <a:pt x="23" y="19"/>
                    <a:pt x="26" y="21"/>
                  </a:cubicBezTo>
                  <a:cubicBezTo>
                    <a:pt x="29" y="23"/>
                    <a:pt x="32" y="25"/>
                    <a:pt x="36" y="26"/>
                  </a:cubicBezTo>
                  <a:cubicBezTo>
                    <a:pt x="39" y="28"/>
                    <a:pt x="43" y="30"/>
                    <a:pt x="46" y="31"/>
                  </a:cubicBezTo>
                  <a:cubicBezTo>
                    <a:pt x="50" y="32"/>
                    <a:pt x="54" y="33"/>
                    <a:pt x="58" y="34"/>
                  </a:cubicBezTo>
                  <a:cubicBezTo>
                    <a:pt x="61" y="35"/>
                    <a:pt x="66" y="36"/>
                    <a:pt x="69" y="36"/>
                  </a:cubicBezTo>
                  <a:cubicBezTo>
                    <a:pt x="73" y="36"/>
                    <a:pt x="77" y="36"/>
                    <a:pt x="81" y="36"/>
                  </a:cubicBezTo>
                  <a:cubicBezTo>
                    <a:pt x="85" y="36"/>
                    <a:pt x="88" y="36"/>
                    <a:pt x="92" y="35"/>
                  </a:cubicBezTo>
                  <a:cubicBezTo>
                    <a:pt x="95" y="35"/>
                    <a:pt x="98" y="34"/>
                    <a:pt x="101" y="33"/>
                  </a:cubicBezTo>
                  <a:cubicBezTo>
                    <a:pt x="104" y="33"/>
                    <a:pt x="107" y="32"/>
                    <a:pt x="109" y="31"/>
                  </a:cubicBezTo>
                  <a:cubicBezTo>
                    <a:pt x="111" y="30"/>
                    <a:pt x="113" y="30"/>
                    <a:pt x="115" y="29"/>
                  </a:cubicBezTo>
                  <a:cubicBezTo>
                    <a:pt x="117" y="28"/>
                    <a:pt x="118" y="28"/>
                    <a:pt x="119" y="27"/>
                  </a:cubicBezTo>
                  <a:cubicBezTo>
                    <a:pt x="120" y="27"/>
                    <a:pt x="120" y="27"/>
                    <a:pt x="120" y="27"/>
                  </a:cubicBezTo>
                  <a:cubicBezTo>
                    <a:pt x="121" y="26"/>
                    <a:pt x="122" y="27"/>
                    <a:pt x="123" y="28"/>
                  </a:cubicBezTo>
                  <a:cubicBezTo>
                    <a:pt x="123" y="29"/>
                    <a:pt x="123" y="30"/>
                    <a:pt x="122" y="3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ï$ḷîḑé">
              <a:extLst>
                <a:ext uri="{FF2B5EF4-FFF2-40B4-BE49-F238E27FC236}">
                  <a16:creationId xmlns:a16="http://schemas.microsoft.com/office/drawing/2014/main" id="{5E1A4304-EC12-4D8D-B23C-B844FF12F7A0}"/>
                </a:ext>
              </a:extLst>
            </p:cNvPr>
            <p:cNvSpPr/>
            <p:nvPr/>
          </p:nvSpPr>
          <p:spPr bwMode="auto">
            <a:xfrm>
              <a:off x="10281670" y="-1289806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7 w 9"/>
                <a:gd name="T3" fmla="*/ 8 h 9"/>
                <a:gd name="T4" fmla="*/ 2 w 9"/>
                <a:gd name="T5" fmla="*/ 8 h 9"/>
                <a:gd name="T6" fmla="*/ 2 w 9"/>
                <a:gd name="T7" fmla="*/ 3 h 9"/>
                <a:gd name="T8" fmla="*/ 2 w 9"/>
                <a:gd name="T9" fmla="*/ 3 h 9"/>
                <a:gd name="T10" fmla="*/ 2 w 9"/>
                <a:gd name="T11" fmla="*/ 3 h 9"/>
                <a:gd name="T12" fmla="*/ 6 w 9"/>
                <a:gd name="T13" fmla="*/ 0 h 9"/>
                <a:gd name="T14" fmla="*/ 9 w 9"/>
                <a:gd name="T15" fmla="*/ 3 h 9"/>
                <a:gd name="T16" fmla="*/ 9 w 9"/>
                <a:gd name="T17" fmla="*/ 4 h 9"/>
                <a:gd name="T18" fmla="*/ 7 w 9"/>
                <a:gd name="T19" fmla="*/ 8 h 9"/>
                <a:gd name="T20" fmla="*/ 2 w 9"/>
                <a:gd name="T21" fmla="*/ 3 h 9"/>
                <a:gd name="T22" fmla="*/ 7 w 9"/>
                <a:gd name="T23" fmla="*/ 1 h 9"/>
                <a:gd name="T24" fmla="*/ 9 w 9"/>
                <a:gd name="T25" fmla="*/ 3 h 9"/>
                <a:gd name="T26" fmla="*/ 9 w 9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9"/>
                    <a:pt x="3" y="9"/>
                    <a:pt x="2" y="8"/>
                  </a:cubicBezTo>
                  <a:cubicBezTo>
                    <a:pt x="0" y="7"/>
                    <a:pt x="0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7" y="1"/>
                  </a:cubicBezTo>
                  <a:cubicBezTo>
                    <a:pt x="8" y="1"/>
                    <a:pt x="9" y="1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ïślîḍê">
              <a:extLst>
                <a:ext uri="{FF2B5EF4-FFF2-40B4-BE49-F238E27FC236}">
                  <a16:creationId xmlns:a16="http://schemas.microsoft.com/office/drawing/2014/main" id="{21F5E45E-605A-4CBF-AE57-5B9845ED6392}"/>
                </a:ext>
              </a:extLst>
            </p:cNvPr>
            <p:cNvSpPr/>
            <p:nvPr/>
          </p:nvSpPr>
          <p:spPr bwMode="auto">
            <a:xfrm>
              <a:off x="10264207" y="-1310443"/>
              <a:ext cx="31750" cy="33338"/>
            </a:xfrm>
            <a:custGeom>
              <a:avLst/>
              <a:gdLst>
                <a:gd name="T0" fmla="*/ 9 w 9"/>
                <a:gd name="T1" fmla="*/ 3 h 10"/>
                <a:gd name="T2" fmla="*/ 9 w 9"/>
                <a:gd name="T3" fmla="*/ 4 h 10"/>
                <a:gd name="T4" fmla="*/ 7 w 9"/>
                <a:gd name="T5" fmla="*/ 7 h 10"/>
                <a:gd name="T6" fmla="*/ 5 w 9"/>
                <a:gd name="T7" fmla="*/ 9 h 10"/>
                <a:gd name="T8" fmla="*/ 3 w 9"/>
                <a:gd name="T9" fmla="*/ 9 h 10"/>
                <a:gd name="T10" fmla="*/ 0 w 9"/>
                <a:gd name="T11" fmla="*/ 7 h 10"/>
                <a:gd name="T12" fmla="*/ 0 w 9"/>
                <a:gd name="T13" fmla="*/ 6 h 10"/>
                <a:gd name="T14" fmla="*/ 0 w 9"/>
                <a:gd name="T15" fmla="*/ 5 h 10"/>
                <a:gd name="T16" fmla="*/ 2 w 9"/>
                <a:gd name="T17" fmla="*/ 2 h 10"/>
                <a:gd name="T18" fmla="*/ 4 w 9"/>
                <a:gd name="T19" fmla="*/ 0 h 10"/>
                <a:gd name="T20" fmla="*/ 6 w 9"/>
                <a:gd name="T21" fmla="*/ 0 h 10"/>
                <a:gd name="T22" fmla="*/ 9 w 9"/>
                <a:gd name="T23" fmla="*/ 2 h 10"/>
                <a:gd name="T24" fmla="*/ 9 w 9"/>
                <a:gd name="T2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9" y="3"/>
                  </a:move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8" y="6"/>
                    <a:pt x="7" y="7"/>
                  </a:cubicBezTo>
                  <a:cubicBezTo>
                    <a:pt x="6" y="8"/>
                    <a:pt x="6" y="8"/>
                    <a:pt x="5" y="9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10"/>
                    <a:pt x="0" y="9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9" y="1"/>
                    <a:pt x="9" y="2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ïsliḑé">
              <a:extLst>
                <a:ext uri="{FF2B5EF4-FFF2-40B4-BE49-F238E27FC236}">
                  <a16:creationId xmlns:a16="http://schemas.microsoft.com/office/drawing/2014/main" id="{CEAB573D-3629-42A1-8FED-DE69FE283336}"/>
                </a:ext>
              </a:extLst>
            </p:cNvPr>
            <p:cNvSpPr/>
            <p:nvPr/>
          </p:nvSpPr>
          <p:spPr bwMode="auto">
            <a:xfrm>
              <a:off x="9119620" y="-1581906"/>
              <a:ext cx="131763" cy="309563"/>
            </a:xfrm>
            <a:custGeom>
              <a:avLst/>
              <a:gdLst>
                <a:gd name="T0" fmla="*/ 37 w 38"/>
                <a:gd name="T1" fmla="*/ 4 h 89"/>
                <a:gd name="T2" fmla="*/ 36 w 38"/>
                <a:gd name="T3" fmla="*/ 4 h 89"/>
                <a:gd name="T4" fmla="*/ 33 w 38"/>
                <a:gd name="T5" fmla="*/ 6 h 89"/>
                <a:gd name="T6" fmla="*/ 30 w 38"/>
                <a:gd name="T7" fmla="*/ 9 h 89"/>
                <a:gd name="T8" fmla="*/ 25 w 38"/>
                <a:gd name="T9" fmla="*/ 13 h 89"/>
                <a:gd name="T10" fmla="*/ 16 w 38"/>
                <a:gd name="T11" fmla="*/ 24 h 89"/>
                <a:gd name="T12" fmla="*/ 12 w 38"/>
                <a:gd name="T13" fmla="*/ 32 h 89"/>
                <a:gd name="T14" fmla="*/ 9 w 38"/>
                <a:gd name="T15" fmla="*/ 40 h 89"/>
                <a:gd name="T16" fmla="*/ 7 w 38"/>
                <a:gd name="T17" fmla="*/ 48 h 89"/>
                <a:gd name="T18" fmla="*/ 6 w 38"/>
                <a:gd name="T19" fmla="*/ 57 h 89"/>
                <a:gd name="T20" fmla="*/ 8 w 38"/>
                <a:gd name="T21" fmla="*/ 72 h 89"/>
                <a:gd name="T22" fmla="*/ 12 w 38"/>
                <a:gd name="T23" fmla="*/ 82 h 89"/>
                <a:gd name="T24" fmla="*/ 14 w 38"/>
                <a:gd name="T25" fmla="*/ 86 h 89"/>
                <a:gd name="T26" fmla="*/ 14 w 38"/>
                <a:gd name="T27" fmla="*/ 86 h 89"/>
                <a:gd name="T28" fmla="*/ 13 w 38"/>
                <a:gd name="T29" fmla="*/ 89 h 89"/>
                <a:gd name="T30" fmla="*/ 10 w 38"/>
                <a:gd name="T31" fmla="*/ 88 h 89"/>
                <a:gd name="T32" fmla="*/ 9 w 38"/>
                <a:gd name="T33" fmla="*/ 87 h 89"/>
                <a:gd name="T34" fmla="*/ 8 w 38"/>
                <a:gd name="T35" fmla="*/ 84 h 89"/>
                <a:gd name="T36" fmla="*/ 3 w 38"/>
                <a:gd name="T37" fmla="*/ 73 h 89"/>
                <a:gd name="T38" fmla="*/ 0 w 38"/>
                <a:gd name="T39" fmla="*/ 57 h 89"/>
                <a:gd name="T40" fmla="*/ 0 w 38"/>
                <a:gd name="T41" fmla="*/ 48 h 89"/>
                <a:gd name="T42" fmla="*/ 2 w 38"/>
                <a:gd name="T43" fmla="*/ 38 h 89"/>
                <a:gd name="T44" fmla="*/ 5 w 38"/>
                <a:gd name="T45" fmla="*/ 29 h 89"/>
                <a:gd name="T46" fmla="*/ 10 w 38"/>
                <a:gd name="T47" fmla="*/ 21 h 89"/>
                <a:gd name="T48" fmla="*/ 21 w 38"/>
                <a:gd name="T49" fmla="*/ 8 h 89"/>
                <a:gd name="T50" fmla="*/ 31 w 38"/>
                <a:gd name="T51" fmla="*/ 2 h 89"/>
                <a:gd name="T52" fmla="*/ 34 w 38"/>
                <a:gd name="T53" fmla="*/ 0 h 89"/>
                <a:gd name="T54" fmla="*/ 35 w 38"/>
                <a:gd name="T55" fmla="*/ 0 h 89"/>
                <a:gd name="T56" fmla="*/ 38 w 38"/>
                <a:gd name="T57" fmla="*/ 1 h 89"/>
                <a:gd name="T58" fmla="*/ 37 w 38"/>
                <a:gd name="T59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89">
                  <a:moveTo>
                    <a:pt x="37" y="4"/>
                  </a:moveTo>
                  <a:cubicBezTo>
                    <a:pt x="37" y="4"/>
                    <a:pt x="37" y="4"/>
                    <a:pt x="36" y="4"/>
                  </a:cubicBezTo>
                  <a:cubicBezTo>
                    <a:pt x="35" y="5"/>
                    <a:pt x="34" y="5"/>
                    <a:pt x="33" y="6"/>
                  </a:cubicBezTo>
                  <a:cubicBezTo>
                    <a:pt x="32" y="7"/>
                    <a:pt x="31" y="7"/>
                    <a:pt x="30" y="9"/>
                  </a:cubicBezTo>
                  <a:cubicBezTo>
                    <a:pt x="28" y="10"/>
                    <a:pt x="27" y="11"/>
                    <a:pt x="25" y="13"/>
                  </a:cubicBezTo>
                  <a:cubicBezTo>
                    <a:pt x="22" y="16"/>
                    <a:pt x="18" y="20"/>
                    <a:pt x="16" y="24"/>
                  </a:cubicBezTo>
                  <a:cubicBezTo>
                    <a:pt x="14" y="27"/>
                    <a:pt x="13" y="29"/>
                    <a:pt x="12" y="32"/>
                  </a:cubicBezTo>
                  <a:cubicBezTo>
                    <a:pt x="10" y="34"/>
                    <a:pt x="9" y="37"/>
                    <a:pt x="9" y="40"/>
                  </a:cubicBezTo>
                  <a:cubicBezTo>
                    <a:pt x="8" y="43"/>
                    <a:pt x="7" y="45"/>
                    <a:pt x="7" y="48"/>
                  </a:cubicBezTo>
                  <a:cubicBezTo>
                    <a:pt x="7" y="51"/>
                    <a:pt x="6" y="54"/>
                    <a:pt x="6" y="57"/>
                  </a:cubicBezTo>
                  <a:cubicBezTo>
                    <a:pt x="7" y="62"/>
                    <a:pt x="7" y="67"/>
                    <a:pt x="8" y="72"/>
                  </a:cubicBezTo>
                  <a:cubicBezTo>
                    <a:pt x="10" y="76"/>
                    <a:pt x="11" y="79"/>
                    <a:pt x="12" y="82"/>
                  </a:cubicBezTo>
                  <a:cubicBezTo>
                    <a:pt x="13" y="84"/>
                    <a:pt x="14" y="86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87"/>
                    <a:pt x="14" y="88"/>
                    <a:pt x="13" y="89"/>
                  </a:cubicBezTo>
                  <a:cubicBezTo>
                    <a:pt x="12" y="89"/>
                    <a:pt x="11" y="89"/>
                    <a:pt x="10" y="88"/>
                  </a:cubicBezTo>
                  <a:cubicBezTo>
                    <a:pt x="10" y="88"/>
                    <a:pt x="10" y="88"/>
                    <a:pt x="9" y="87"/>
                  </a:cubicBezTo>
                  <a:cubicBezTo>
                    <a:pt x="9" y="86"/>
                    <a:pt x="8" y="85"/>
                    <a:pt x="8" y="84"/>
                  </a:cubicBezTo>
                  <a:cubicBezTo>
                    <a:pt x="6" y="82"/>
                    <a:pt x="4" y="78"/>
                    <a:pt x="3" y="73"/>
                  </a:cubicBezTo>
                  <a:cubicBezTo>
                    <a:pt x="1" y="69"/>
                    <a:pt x="0" y="63"/>
                    <a:pt x="0" y="57"/>
                  </a:cubicBezTo>
                  <a:cubicBezTo>
                    <a:pt x="0" y="54"/>
                    <a:pt x="0" y="51"/>
                    <a:pt x="0" y="48"/>
                  </a:cubicBezTo>
                  <a:cubicBezTo>
                    <a:pt x="0" y="44"/>
                    <a:pt x="1" y="41"/>
                    <a:pt x="2" y="38"/>
                  </a:cubicBezTo>
                  <a:cubicBezTo>
                    <a:pt x="3" y="35"/>
                    <a:pt x="4" y="32"/>
                    <a:pt x="5" y="29"/>
                  </a:cubicBezTo>
                  <a:cubicBezTo>
                    <a:pt x="7" y="26"/>
                    <a:pt x="8" y="23"/>
                    <a:pt x="10" y="21"/>
                  </a:cubicBezTo>
                  <a:cubicBezTo>
                    <a:pt x="13" y="16"/>
                    <a:pt x="18" y="12"/>
                    <a:pt x="21" y="8"/>
                  </a:cubicBezTo>
                  <a:cubicBezTo>
                    <a:pt x="25" y="5"/>
                    <a:pt x="28" y="3"/>
                    <a:pt x="31" y="2"/>
                  </a:cubicBezTo>
                  <a:cubicBezTo>
                    <a:pt x="32" y="1"/>
                    <a:pt x="33" y="1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6" y="0"/>
                    <a:pt x="37" y="0"/>
                    <a:pt x="38" y="1"/>
                  </a:cubicBezTo>
                  <a:cubicBezTo>
                    <a:pt x="38" y="2"/>
                    <a:pt x="38" y="3"/>
                    <a:pt x="37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1" name="ïṧḻïde">
              <a:extLst>
                <a:ext uri="{FF2B5EF4-FFF2-40B4-BE49-F238E27FC236}">
                  <a16:creationId xmlns:a16="http://schemas.microsoft.com/office/drawing/2014/main" id="{A8FC2373-8C0A-4014-A527-4540BD64B2BC}"/>
                </a:ext>
              </a:extLst>
            </p:cNvPr>
            <p:cNvSpPr/>
            <p:nvPr/>
          </p:nvSpPr>
          <p:spPr bwMode="auto">
            <a:xfrm>
              <a:off x="9175182" y="-1269168"/>
              <a:ext cx="34925" cy="30163"/>
            </a:xfrm>
            <a:custGeom>
              <a:avLst/>
              <a:gdLst>
                <a:gd name="T0" fmla="*/ 10 w 10"/>
                <a:gd name="T1" fmla="*/ 3 h 9"/>
                <a:gd name="T2" fmla="*/ 9 w 10"/>
                <a:gd name="T3" fmla="*/ 4 h 9"/>
                <a:gd name="T4" fmla="*/ 7 w 10"/>
                <a:gd name="T5" fmla="*/ 7 h 9"/>
                <a:gd name="T6" fmla="*/ 5 w 10"/>
                <a:gd name="T7" fmla="*/ 8 h 9"/>
                <a:gd name="T8" fmla="*/ 3 w 10"/>
                <a:gd name="T9" fmla="*/ 9 h 9"/>
                <a:gd name="T10" fmla="*/ 0 w 10"/>
                <a:gd name="T11" fmla="*/ 6 h 9"/>
                <a:gd name="T12" fmla="*/ 0 w 10"/>
                <a:gd name="T13" fmla="*/ 5 h 9"/>
                <a:gd name="T14" fmla="*/ 1 w 10"/>
                <a:gd name="T15" fmla="*/ 4 h 9"/>
                <a:gd name="T16" fmla="*/ 3 w 10"/>
                <a:gd name="T17" fmla="*/ 1 h 9"/>
                <a:gd name="T18" fmla="*/ 5 w 10"/>
                <a:gd name="T19" fmla="*/ 0 h 9"/>
                <a:gd name="T20" fmla="*/ 7 w 10"/>
                <a:gd name="T21" fmla="*/ 0 h 9"/>
                <a:gd name="T22" fmla="*/ 10 w 10"/>
                <a:gd name="T23" fmla="*/ 2 h 9"/>
                <a:gd name="T24" fmla="*/ 10 w 10"/>
                <a:gd name="T2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cubicBezTo>
                    <a:pt x="10" y="3"/>
                    <a:pt x="10" y="3"/>
                    <a:pt x="9" y="4"/>
                  </a:cubicBezTo>
                  <a:cubicBezTo>
                    <a:pt x="9" y="5"/>
                    <a:pt x="8" y="6"/>
                    <a:pt x="7" y="7"/>
                  </a:cubicBezTo>
                  <a:cubicBezTo>
                    <a:pt x="7" y="7"/>
                    <a:pt x="6" y="8"/>
                    <a:pt x="5" y="8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10" y="1"/>
                    <a:pt x="10" y="2"/>
                  </a:cubicBezTo>
                  <a:lnTo>
                    <a:pt x="10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2" name="îśḻíḓé">
              <a:extLst>
                <a:ext uri="{FF2B5EF4-FFF2-40B4-BE49-F238E27FC236}">
                  <a16:creationId xmlns:a16="http://schemas.microsoft.com/office/drawing/2014/main" id="{43C55634-825D-4FC2-8038-F0226827B77C}"/>
                </a:ext>
              </a:extLst>
            </p:cNvPr>
            <p:cNvSpPr/>
            <p:nvPr/>
          </p:nvSpPr>
          <p:spPr bwMode="auto">
            <a:xfrm>
              <a:off x="9195820" y="-1248531"/>
              <a:ext cx="31750" cy="34925"/>
            </a:xfrm>
            <a:custGeom>
              <a:avLst/>
              <a:gdLst>
                <a:gd name="T0" fmla="*/ 8 w 9"/>
                <a:gd name="T1" fmla="*/ 3 h 10"/>
                <a:gd name="T2" fmla="*/ 7 w 9"/>
                <a:gd name="T3" fmla="*/ 8 h 10"/>
                <a:gd name="T4" fmla="*/ 1 w 9"/>
                <a:gd name="T5" fmla="*/ 4 h 10"/>
                <a:gd name="T6" fmla="*/ 6 w 9"/>
                <a:gd name="T7" fmla="*/ 1 h 10"/>
                <a:gd name="T8" fmla="*/ 9 w 9"/>
                <a:gd name="T9" fmla="*/ 3 h 10"/>
                <a:gd name="T10" fmla="*/ 9 w 9"/>
                <a:gd name="T11" fmla="*/ 4 h 10"/>
                <a:gd name="T12" fmla="*/ 7 w 9"/>
                <a:gd name="T13" fmla="*/ 8 h 10"/>
                <a:gd name="T14" fmla="*/ 6 w 9"/>
                <a:gd name="T15" fmla="*/ 8 h 10"/>
                <a:gd name="T16" fmla="*/ 2 w 9"/>
                <a:gd name="T17" fmla="*/ 9 h 10"/>
                <a:gd name="T18" fmla="*/ 1 w 9"/>
                <a:gd name="T19" fmla="*/ 4 h 10"/>
                <a:gd name="T20" fmla="*/ 5 w 9"/>
                <a:gd name="T21" fmla="*/ 1 h 10"/>
                <a:gd name="T22" fmla="*/ 8 w 9"/>
                <a:gd name="T2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0">
                  <a:moveTo>
                    <a:pt x="8" y="3"/>
                  </a:moveTo>
                  <a:cubicBezTo>
                    <a:pt x="8" y="5"/>
                    <a:pt x="8" y="7"/>
                    <a:pt x="7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7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10"/>
                    <a:pt x="3" y="10"/>
                    <a:pt x="2" y="9"/>
                  </a:cubicBezTo>
                  <a:cubicBezTo>
                    <a:pt x="0" y="7"/>
                    <a:pt x="0" y="5"/>
                    <a:pt x="1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7" y="1"/>
                    <a:pt x="8" y="1"/>
                    <a:pt x="8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3" name="Picture 2" descr="A red and green text&#10;&#10;AI-generated content may be incorrect.">
            <a:extLst>
              <a:ext uri="{FF2B5EF4-FFF2-40B4-BE49-F238E27FC236}">
                <a16:creationId xmlns:a16="http://schemas.microsoft.com/office/drawing/2014/main" id="{A3F788FB-B2FA-6DFC-A4B0-435F3F941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45" y="1507816"/>
            <a:ext cx="4710996" cy="386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5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4">
            <a:extLst>
              <a:ext uri="{FF2B5EF4-FFF2-40B4-BE49-F238E27FC236}">
                <a16:creationId xmlns:a16="http://schemas.microsoft.com/office/drawing/2014/main" id="{0663E09F-A2FA-44D6-84F1-93CA8B3B3BAA}"/>
              </a:ext>
            </a:extLst>
          </p:cNvPr>
          <p:cNvSpPr/>
          <p:nvPr/>
        </p:nvSpPr>
        <p:spPr>
          <a:xfrm>
            <a:off x="0" y="-93278"/>
            <a:ext cx="12192000" cy="1322003"/>
          </a:xfrm>
          <a:custGeom>
            <a:avLst/>
            <a:gdLst>
              <a:gd name="connsiteX0" fmla="*/ 0 w 12192000"/>
              <a:gd name="connsiteY0" fmla="*/ 0 h 1322003"/>
              <a:gd name="connsiteX1" fmla="*/ 12192000 w 12192000"/>
              <a:gd name="connsiteY1" fmla="*/ 0 h 1322003"/>
              <a:gd name="connsiteX2" fmla="*/ 12192000 w 12192000"/>
              <a:gd name="connsiteY2" fmla="*/ 1322003 h 1322003"/>
              <a:gd name="connsiteX3" fmla="*/ 0 w 12192000"/>
              <a:gd name="connsiteY3" fmla="*/ 1322003 h 1322003"/>
              <a:gd name="connsiteX4" fmla="*/ 0 w 12192000"/>
              <a:gd name="connsiteY4" fmla="*/ 0 h 1322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322003" fill="none" extrusionOk="0">
                <a:moveTo>
                  <a:pt x="0" y="0"/>
                </a:moveTo>
                <a:cubicBezTo>
                  <a:pt x="1312973" y="25609"/>
                  <a:pt x="10505571" y="99750"/>
                  <a:pt x="12192000" y="0"/>
                </a:cubicBezTo>
                <a:cubicBezTo>
                  <a:pt x="12140901" y="371766"/>
                  <a:pt x="12197122" y="828153"/>
                  <a:pt x="12192000" y="1322003"/>
                </a:cubicBezTo>
                <a:cubicBezTo>
                  <a:pt x="7826461" y="1257940"/>
                  <a:pt x="3171629" y="1381688"/>
                  <a:pt x="0" y="1322003"/>
                </a:cubicBezTo>
                <a:cubicBezTo>
                  <a:pt x="62228" y="857527"/>
                  <a:pt x="-104450" y="543041"/>
                  <a:pt x="0" y="0"/>
                </a:cubicBezTo>
                <a:close/>
              </a:path>
              <a:path w="12192000" h="1322003" stroke="0" extrusionOk="0">
                <a:moveTo>
                  <a:pt x="0" y="0"/>
                </a:moveTo>
                <a:cubicBezTo>
                  <a:pt x="3532144" y="-139056"/>
                  <a:pt x="6736319" y="147924"/>
                  <a:pt x="12192000" y="0"/>
                </a:cubicBezTo>
                <a:cubicBezTo>
                  <a:pt x="12088111" y="550661"/>
                  <a:pt x="12171414" y="1028606"/>
                  <a:pt x="12192000" y="1322003"/>
                </a:cubicBezTo>
                <a:cubicBezTo>
                  <a:pt x="9635769" y="1435238"/>
                  <a:pt x="5163476" y="1375330"/>
                  <a:pt x="0" y="1322003"/>
                </a:cubicBezTo>
                <a:cubicBezTo>
                  <a:pt x="-54872" y="962179"/>
                  <a:pt x="-109139" y="262926"/>
                  <a:pt x="0" y="0"/>
                </a:cubicBezTo>
                <a:close/>
              </a:path>
            </a:pathLst>
          </a:custGeom>
          <a:solidFill>
            <a:srgbClr val="19B4C9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138294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1" name="组合 44">
            <a:extLst>
              <a:ext uri="{FF2B5EF4-FFF2-40B4-BE49-F238E27FC236}">
                <a16:creationId xmlns:a16="http://schemas.microsoft.com/office/drawing/2014/main" id="{7FC70831-8EE1-41FE-8C7C-C95994A58A87}"/>
              </a:ext>
            </a:extLst>
          </p:cNvPr>
          <p:cNvGrpSpPr/>
          <p:nvPr/>
        </p:nvGrpSpPr>
        <p:grpSpPr>
          <a:xfrm rot="1845734">
            <a:off x="-242791" y="183580"/>
            <a:ext cx="1270929" cy="938559"/>
            <a:chOff x="467955" y="825830"/>
            <a:chExt cx="1688486" cy="1246918"/>
          </a:xfrm>
        </p:grpSpPr>
        <p:sp>
          <p:nvSpPr>
            <p:cNvPr id="22" name="梯形 96">
              <a:extLst>
                <a:ext uri="{FF2B5EF4-FFF2-40B4-BE49-F238E27FC236}">
                  <a16:creationId xmlns:a16="http://schemas.microsoft.com/office/drawing/2014/main" id="{254EEDA5-4ECC-4DB7-9441-0E61D083C4D0}"/>
                </a:ext>
              </a:extLst>
            </p:cNvPr>
            <p:cNvSpPr/>
            <p:nvPr/>
          </p:nvSpPr>
          <p:spPr>
            <a:xfrm rot="4183552">
              <a:off x="756190" y="835010"/>
              <a:ext cx="949503" cy="1525973"/>
            </a:xfrm>
            <a:custGeom>
              <a:avLst/>
              <a:gdLst/>
              <a:ahLst/>
              <a:cxnLst/>
              <a:rect l="l" t="t" r="r" b="b"/>
              <a:pathLst>
                <a:path w="1638954" h="2632273">
                  <a:moveTo>
                    <a:pt x="460131" y="0"/>
                  </a:moveTo>
                  <a:lnTo>
                    <a:pt x="985333" y="24657"/>
                  </a:lnTo>
                  <a:cubicBezTo>
                    <a:pt x="904127" y="674964"/>
                    <a:pt x="987214" y="1517335"/>
                    <a:pt x="1638954" y="2440233"/>
                  </a:cubicBezTo>
                  <a:lnTo>
                    <a:pt x="1063128" y="2071125"/>
                  </a:lnTo>
                  <a:lnTo>
                    <a:pt x="678579" y="2632273"/>
                  </a:lnTo>
                  <a:lnTo>
                    <a:pt x="262163" y="2020459"/>
                  </a:lnTo>
                  <a:cubicBezTo>
                    <a:pt x="141403" y="2335233"/>
                    <a:pt x="143936" y="2337566"/>
                    <a:pt x="68760" y="2596304"/>
                  </a:cubicBezTo>
                  <a:cubicBezTo>
                    <a:pt x="-118888" y="1450551"/>
                    <a:pt x="99284" y="691656"/>
                    <a:pt x="460131" y="0"/>
                  </a:cubicBezTo>
                  <a:close/>
                </a:path>
              </a:pathLst>
            </a:custGeom>
            <a:solidFill>
              <a:srgbClr val="19B4C9"/>
            </a:solidFill>
            <a:ln w="38100"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梯形 96">
              <a:extLst>
                <a:ext uri="{FF2B5EF4-FFF2-40B4-BE49-F238E27FC236}">
                  <a16:creationId xmlns:a16="http://schemas.microsoft.com/office/drawing/2014/main" id="{6435BD60-DD83-4741-8925-91FBF2689E52}"/>
                </a:ext>
              </a:extLst>
            </p:cNvPr>
            <p:cNvSpPr/>
            <p:nvPr/>
          </p:nvSpPr>
          <p:spPr>
            <a:xfrm rot="4183552">
              <a:off x="1234404" y="1194710"/>
              <a:ext cx="198553" cy="840519"/>
            </a:xfrm>
            <a:custGeom>
              <a:avLst/>
              <a:gdLst/>
              <a:ahLst/>
              <a:cxnLst/>
              <a:rect l="l" t="t" r="r" b="b"/>
              <a:pathLst>
                <a:path w="420536" h="1778648">
                  <a:moveTo>
                    <a:pt x="21975" y="0"/>
                  </a:moveTo>
                  <a:lnTo>
                    <a:pt x="139673" y="5525"/>
                  </a:lnTo>
                  <a:cubicBezTo>
                    <a:pt x="77745" y="501457"/>
                    <a:pt x="111365" y="1109088"/>
                    <a:pt x="420536" y="1778648"/>
                  </a:cubicBezTo>
                  <a:lnTo>
                    <a:pt x="279766" y="1771733"/>
                  </a:lnTo>
                  <a:cubicBezTo>
                    <a:pt x="2200" y="1106360"/>
                    <a:pt x="-33067" y="500890"/>
                    <a:pt x="21975" y="0"/>
                  </a:cubicBezTo>
                  <a:close/>
                </a:path>
              </a:pathLst>
            </a:custGeom>
            <a:solidFill>
              <a:srgbClr val="73E0E3"/>
            </a:solidFill>
            <a:ln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4" name="组合 47">
              <a:extLst>
                <a:ext uri="{FF2B5EF4-FFF2-40B4-BE49-F238E27FC236}">
                  <a16:creationId xmlns:a16="http://schemas.microsoft.com/office/drawing/2014/main" id="{C7D6BAE3-6F00-44D0-9557-82BA10D97FE1}"/>
                </a:ext>
              </a:extLst>
            </p:cNvPr>
            <p:cNvGrpSpPr/>
            <p:nvPr/>
          </p:nvGrpSpPr>
          <p:grpSpPr>
            <a:xfrm rot="21335217">
              <a:off x="1363234" y="825830"/>
              <a:ext cx="793207" cy="804046"/>
              <a:chOff x="7973454" y="5027358"/>
              <a:chExt cx="1573288" cy="1594782"/>
            </a:xfrm>
          </p:grpSpPr>
          <p:sp>
            <p:nvSpPr>
              <p:cNvPr id="25" name="五角星 2">
                <a:extLst>
                  <a:ext uri="{FF2B5EF4-FFF2-40B4-BE49-F238E27FC236}">
                    <a16:creationId xmlns:a16="http://schemas.microsoft.com/office/drawing/2014/main" id="{C7511B0C-E51A-4D45-9FC4-3C17CF4F9654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五角星 2">
                <a:extLst>
                  <a:ext uri="{FF2B5EF4-FFF2-40B4-BE49-F238E27FC236}">
                    <a16:creationId xmlns:a16="http://schemas.microsoft.com/office/drawing/2014/main" id="{1058380D-8005-4886-BAEB-5FC9D2CDF8F6}"/>
                  </a:ext>
                </a:extLst>
              </p:cNvPr>
              <p:cNvSpPr/>
              <p:nvPr/>
            </p:nvSpPr>
            <p:spPr>
              <a:xfrm rot="20480842">
                <a:off x="7973454" y="5041849"/>
                <a:ext cx="1571084" cy="158029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A3C4"/>
              </a:solidFill>
              <a:ln w="666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3883066-2DF8-4424-AD54-FE1C12BFE798}"/>
              </a:ext>
            </a:extLst>
          </p:cNvPr>
          <p:cNvSpPr txBox="1"/>
          <p:nvPr/>
        </p:nvSpPr>
        <p:spPr>
          <a:xfrm>
            <a:off x="1297173" y="0"/>
            <a:ext cx="10547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 nào dưới đây đã biết giữ cơ thể sạch sẽ? Vì sao?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E36CF3-F064-97C7-001C-6D31D8E96F9F}"/>
              </a:ext>
            </a:extLst>
          </p:cNvPr>
          <p:cNvGrpSpPr/>
          <p:nvPr/>
        </p:nvGrpSpPr>
        <p:grpSpPr>
          <a:xfrm>
            <a:off x="539551" y="1748485"/>
            <a:ext cx="3108523" cy="3156889"/>
            <a:chOff x="553564" y="1491630"/>
            <a:chExt cx="2128620" cy="2088232"/>
          </a:xfrm>
        </p:grpSpPr>
        <p:sp>
          <p:nvSpPr>
            <p:cNvPr id="12" name="Shape 1682">
              <a:extLst>
                <a:ext uri="{FF2B5EF4-FFF2-40B4-BE49-F238E27FC236}">
                  <a16:creationId xmlns:a16="http://schemas.microsoft.com/office/drawing/2014/main" id="{3E3AB5A8-BBE2-46F6-F9F6-7B50B830247F}"/>
                </a:ext>
              </a:extLst>
            </p:cNvPr>
            <p:cNvSpPr/>
            <p:nvPr/>
          </p:nvSpPr>
          <p:spPr>
            <a:xfrm>
              <a:off x="553564" y="1491630"/>
              <a:ext cx="2108379" cy="2088232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000" dirty="0"/>
            </a:p>
          </p:txBody>
        </p:sp>
        <p:sp>
          <p:nvSpPr>
            <p:cNvPr id="13" name="Shape 1679">
              <a:extLst>
                <a:ext uri="{FF2B5EF4-FFF2-40B4-BE49-F238E27FC236}">
                  <a16:creationId xmlns:a16="http://schemas.microsoft.com/office/drawing/2014/main" id="{EF297663-95AC-8BA3-E0DC-BEC3B78275E5}"/>
                </a:ext>
              </a:extLst>
            </p:cNvPr>
            <p:cNvSpPr/>
            <p:nvPr/>
          </p:nvSpPr>
          <p:spPr>
            <a:xfrm>
              <a:off x="573805" y="1491630"/>
              <a:ext cx="2108379" cy="2088232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0"/>
                  </a:moveTo>
                  <a:cubicBezTo>
                    <a:pt x="1401496" y="0"/>
                    <a:pt x="1806753" y="405257"/>
                    <a:pt x="1806753" y="903376"/>
                  </a:cubicBezTo>
                  <a:cubicBezTo>
                    <a:pt x="1806753" y="1401496"/>
                    <a:pt x="1401496" y="1806753"/>
                    <a:pt x="903376" y="1806753"/>
                  </a:cubicBezTo>
                  <a:cubicBezTo>
                    <a:pt x="405257" y="1806753"/>
                    <a:pt x="0" y="1401496"/>
                    <a:pt x="0" y="903376"/>
                  </a:cubicBezTo>
                  <a:cubicBezTo>
                    <a:pt x="0" y="405257"/>
                    <a:pt x="405257" y="0"/>
                    <a:pt x="90337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9F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00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6353C66-D43D-47C5-2DAC-572E90D73B2D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70268" y="1731610"/>
              <a:ext cx="1476014" cy="1825367"/>
            </a:xfrm>
            <a:prstGeom prst="rect">
              <a:avLst/>
            </a:prstGeom>
          </p:spPr>
        </p:pic>
        <p:sp>
          <p:nvSpPr>
            <p:cNvPr id="15" name="Shape 1594">
              <a:extLst>
                <a:ext uri="{FF2B5EF4-FFF2-40B4-BE49-F238E27FC236}">
                  <a16:creationId xmlns:a16="http://schemas.microsoft.com/office/drawing/2014/main" id="{DFD90199-8A2C-74D1-6E7F-CB513CFC4FC9}"/>
                </a:ext>
              </a:extLst>
            </p:cNvPr>
            <p:cNvSpPr/>
            <p:nvPr/>
          </p:nvSpPr>
          <p:spPr>
            <a:xfrm>
              <a:off x="2232220" y="1596958"/>
              <a:ext cx="210862" cy="236252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16" name="Shape 1593">
              <a:extLst>
                <a:ext uri="{FF2B5EF4-FFF2-40B4-BE49-F238E27FC236}">
                  <a16:creationId xmlns:a16="http://schemas.microsoft.com/office/drawing/2014/main" id="{031FDB0E-DEAF-5BE7-A911-1396D3374F68}"/>
                </a:ext>
              </a:extLst>
            </p:cNvPr>
            <p:cNvSpPr/>
            <p:nvPr/>
          </p:nvSpPr>
          <p:spPr>
            <a:xfrm>
              <a:off x="2249672" y="1615331"/>
              <a:ext cx="179751" cy="193587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03ADF7F-0BFD-8A10-C9AF-E52AC261F93A}"/>
                </a:ext>
              </a:extLst>
            </p:cNvPr>
            <p:cNvSpPr txBox="1"/>
            <p:nvPr/>
          </p:nvSpPr>
          <p:spPr>
            <a:xfrm>
              <a:off x="2240848" y="1602198"/>
              <a:ext cx="203200" cy="26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7910B3E-96DB-92DF-AC4A-9EF48C8E3632}"/>
              </a:ext>
            </a:extLst>
          </p:cNvPr>
          <p:cNvGrpSpPr/>
          <p:nvPr/>
        </p:nvGrpSpPr>
        <p:grpSpPr>
          <a:xfrm>
            <a:off x="4448175" y="1948511"/>
            <a:ext cx="3248025" cy="2994964"/>
            <a:chOff x="3495951" y="1573295"/>
            <a:chExt cx="2057012" cy="2088232"/>
          </a:xfrm>
        </p:grpSpPr>
        <p:sp>
          <p:nvSpPr>
            <p:cNvPr id="19" name="Shape 1682">
              <a:extLst>
                <a:ext uri="{FF2B5EF4-FFF2-40B4-BE49-F238E27FC236}">
                  <a16:creationId xmlns:a16="http://schemas.microsoft.com/office/drawing/2014/main" id="{E2E7BF69-E0E2-B289-C85B-D2ED111CC310}"/>
                </a:ext>
              </a:extLst>
            </p:cNvPr>
            <p:cNvSpPr/>
            <p:nvPr/>
          </p:nvSpPr>
          <p:spPr>
            <a:xfrm>
              <a:off x="3495951" y="1573650"/>
              <a:ext cx="2057012" cy="2087498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000" dirty="0"/>
            </a:p>
          </p:txBody>
        </p:sp>
        <p:sp>
          <p:nvSpPr>
            <p:cNvPr id="27" name="Shape 1683">
              <a:extLst>
                <a:ext uri="{FF2B5EF4-FFF2-40B4-BE49-F238E27FC236}">
                  <a16:creationId xmlns:a16="http://schemas.microsoft.com/office/drawing/2014/main" id="{942CC3AC-A24C-8155-C6FB-6F8B85B42227}"/>
                </a:ext>
              </a:extLst>
            </p:cNvPr>
            <p:cNvSpPr/>
            <p:nvPr/>
          </p:nvSpPr>
          <p:spPr>
            <a:xfrm>
              <a:off x="3495951" y="1573295"/>
              <a:ext cx="2057012" cy="2088232"/>
            </a:xfrm>
            <a:custGeom>
              <a:avLst/>
              <a:gdLst/>
              <a:ahLst/>
              <a:cxnLst/>
              <a:rect l="0" t="0" r="0" b="0"/>
              <a:pathLst>
                <a:path w="1806753" h="1806740">
                  <a:moveTo>
                    <a:pt x="903376" y="0"/>
                  </a:moveTo>
                  <a:cubicBezTo>
                    <a:pt x="1401496" y="0"/>
                    <a:pt x="1806753" y="405244"/>
                    <a:pt x="1806753" y="903363"/>
                  </a:cubicBezTo>
                  <a:cubicBezTo>
                    <a:pt x="1806753" y="1401483"/>
                    <a:pt x="1401496" y="1806740"/>
                    <a:pt x="903376" y="1806740"/>
                  </a:cubicBezTo>
                  <a:cubicBezTo>
                    <a:pt x="405257" y="1806740"/>
                    <a:pt x="0" y="1401483"/>
                    <a:pt x="0" y="903363"/>
                  </a:cubicBezTo>
                  <a:cubicBezTo>
                    <a:pt x="0" y="405244"/>
                    <a:pt x="405257" y="0"/>
                    <a:pt x="90337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27EA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00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605E0CF-435C-B835-7ABD-8CC136EE13D2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 rot="21377103">
              <a:off x="3872729" y="1861960"/>
              <a:ext cx="1377851" cy="1760868"/>
            </a:xfrm>
            <a:prstGeom prst="rect">
              <a:avLst/>
            </a:prstGeom>
          </p:spPr>
        </p:pic>
        <p:sp>
          <p:nvSpPr>
            <p:cNvPr id="29" name="Shape 1593">
              <a:extLst>
                <a:ext uri="{FF2B5EF4-FFF2-40B4-BE49-F238E27FC236}">
                  <a16:creationId xmlns:a16="http://schemas.microsoft.com/office/drawing/2014/main" id="{D2456F05-5BD9-8480-E84D-A743FC5D5851}"/>
                </a:ext>
              </a:extLst>
            </p:cNvPr>
            <p:cNvSpPr/>
            <p:nvPr/>
          </p:nvSpPr>
          <p:spPr>
            <a:xfrm>
              <a:off x="5157347" y="1681508"/>
              <a:ext cx="201547" cy="221515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31" name="Shape 1594">
              <a:extLst>
                <a:ext uri="{FF2B5EF4-FFF2-40B4-BE49-F238E27FC236}">
                  <a16:creationId xmlns:a16="http://schemas.microsoft.com/office/drawing/2014/main" id="{226E0472-359D-0C01-A2DC-965A272D7550}"/>
                </a:ext>
              </a:extLst>
            </p:cNvPr>
            <p:cNvSpPr/>
            <p:nvPr/>
          </p:nvSpPr>
          <p:spPr>
            <a:xfrm>
              <a:off x="5159603" y="1671895"/>
              <a:ext cx="207202" cy="22151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4C9F9EA-6182-2F2D-7A44-9E62FD086C39}"/>
                </a:ext>
              </a:extLst>
            </p:cNvPr>
            <p:cNvSpPr txBox="1"/>
            <p:nvPr/>
          </p:nvSpPr>
          <p:spPr>
            <a:xfrm>
              <a:off x="5165712" y="1646360"/>
              <a:ext cx="207202" cy="278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A0B668B-DB54-C541-9BD4-1B373498C747}"/>
              </a:ext>
            </a:extLst>
          </p:cNvPr>
          <p:cNvGrpSpPr/>
          <p:nvPr/>
        </p:nvGrpSpPr>
        <p:grpSpPr>
          <a:xfrm>
            <a:off x="8334148" y="1912120"/>
            <a:ext cx="3105377" cy="2898005"/>
            <a:chOff x="6281236" y="1538612"/>
            <a:chExt cx="2047356" cy="2122915"/>
          </a:xfrm>
        </p:grpSpPr>
        <p:sp>
          <p:nvSpPr>
            <p:cNvPr id="34" name="Shape 1682">
              <a:extLst>
                <a:ext uri="{FF2B5EF4-FFF2-40B4-BE49-F238E27FC236}">
                  <a16:creationId xmlns:a16="http://schemas.microsoft.com/office/drawing/2014/main" id="{DEDEC961-C88E-1AD7-0C04-D656D5DB25B5}"/>
                </a:ext>
              </a:extLst>
            </p:cNvPr>
            <p:cNvSpPr/>
            <p:nvPr/>
          </p:nvSpPr>
          <p:spPr>
            <a:xfrm>
              <a:off x="6281236" y="1538612"/>
              <a:ext cx="2047356" cy="212291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000" dirty="0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58F5052-AAC0-3E71-8448-F29D77B7D444}"/>
                </a:ext>
              </a:extLst>
            </p:cNvPr>
            <p:cNvGrpSpPr/>
            <p:nvPr/>
          </p:nvGrpSpPr>
          <p:grpSpPr>
            <a:xfrm>
              <a:off x="6309507" y="1563638"/>
              <a:ext cx="1993365" cy="2065347"/>
              <a:chOff x="6309507" y="1563638"/>
              <a:chExt cx="1993365" cy="2065347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52079B91-7C60-92ED-B83C-EE413E47FFC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09507" y="1563638"/>
                <a:ext cx="1993365" cy="2065347"/>
              </a:xfrm>
              <a:prstGeom prst="rect">
                <a:avLst/>
              </a:prstGeom>
            </p:spPr>
          </p:pic>
          <p:sp>
            <p:nvSpPr>
              <p:cNvPr id="37" name="Shape 1594">
                <a:extLst>
                  <a:ext uri="{FF2B5EF4-FFF2-40B4-BE49-F238E27FC236}">
                    <a16:creationId xmlns:a16="http://schemas.microsoft.com/office/drawing/2014/main" id="{E7FE9065-68E0-9439-B14B-B8B1D96420D0}"/>
                  </a:ext>
                </a:extLst>
              </p:cNvPr>
              <p:cNvSpPr/>
              <p:nvPr/>
            </p:nvSpPr>
            <p:spPr>
              <a:xfrm>
                <a:off x="7908877" y="1686808"/>
                <a:ext cx="216024" cy="223252"/>
              </a:xfrm>
              <a:custGeom>
                <a:avLst/>
                <a:gdLst/>
                <a:ahLst/>
                <a:cxnLst/>
                <a:rect l="0" t="0" r="0" b="0"/>
                <a:pathLst>
                  <a:path w="203302" h="203302">
                    <a:moveTo>
                      <a:pt x="101651" y="203302"/>
                    </a:moveTo>
                    <a:cubicBezTo>
                      <a:pt x="157785" y="203302"/>
                      <a:pt x="203302" y="157797"/>
                      <a:pt x="203302" y="101650"/>
                    </a:cubicBezTo>
                    <a:cubicBezTo>
                      <a:pt x="203302" y="45517"/>
                      <a:pt x="157785" y="0"/>
                      <a:pt x="101651" y="0"/>
                    </a:cubicBezTo>
                    <a:cubicBezTo>
                      <a:pt x="45517" y="0"/>
                      <a:pt x="0" y="45517"/>
                      <a:pt x="0" y="101650"/>
                    </a:cubicBezTo>
                    <a:cubicBezTo>
                      <a:pt x="0" y="157797"/>
                      <a:pt x="45517" y="203302"/>
                      <a:pt x="101651" y="203302"/>
                    </a:cubicBezTo>
                    <a:close/>
                  </a:path>
                </a:pathLst>
              </a:custGeom>
              <a:ln w="12700" cap="flat">
                <a:miter lim="127000"/>
              </a:ln>
            </p:spPr>
            <p:style>
              <a:lnRef idx="1">
                <a:srgbClr val="86CAE8"/>
              </a:lnRef>
              <a:fillRef idx="0">
                <a:srgbClr val="000000">
                  <a:alpha val="0"/>
                </a:srgbClr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38" name="Shape 1593">
                <a:extLst>
                  <a:ext uri="{FF2B5EF4-FFF2-40B4-BE49-F238E27FC236}">
                    <a16:creationId xmlns:a16="http://schemas.microsoft.com/office/drawing/2014/main" id="{B9FA2BC3-5CD6-F010-708B-8D8756CB484A}"/>
                  </a:ext>
                </a:extLst>
              </p:cNvPr>
              <p:cNvSpPr/>
              <p:nvPr/>
            </p:nvSpPr>
            <p:spPr>
              <a:xfrm>
                <a:off x="7913243" y="1702595"/>
                <a:ext cx="184152" cy="182934"/>
              </a:xfrm>
              <a:custGeom>
                <a:avLst/>
                <a:gdLst/>
                <a:ahLst/>
                <a:cxnLst/>
                <a:rect l="0" t="0" r="0" b="0"/>
                <a:pathLst>
                  <a:path w="203302" h="203302">
                    <a:moveTo>
                      <a:pt x="101651" y="0"/>
                    </a:moveTo>
                    <a:cubicBezTo>
                      <a:pt x="157785" y="0"/>
                      <a:pt x="203302" y="45517"/>
                      <a:pt x="203302" y="101650"/>
                    </a:cubicBezTo>
                    <a:cubicBezTo>
                      <a:pt x="203302" y="157797"/>
                      <a:pt x="157785" y="203302"/>
                      <a:pt x="101651" y="203302"/>
                    </a:cubicBezTo>
                    <a:cubicBezTo>
                      <a:pt x="45517" y="203302"/>
                      <a:pt x="0" y="157797"/>
                      <a:pt x="0" y="101650"/>
                    </a:cubicBezTo>
                    <a:cubicBezTo>
                      <a:pt x="0" y="45517"/>
                      <a:pt x="45517" y="0"/>
                      <a:pt x="101651" y="0"/>
                    </a:cubicBezTo>
                    <a:close/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FFFEFD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28D525C-9901-06AD-773F-B1D0C3FFF304}"/>
                  </a:ext>
                </a:extLst>
              </p:cNvPr>
              <p:cNvSpPr txBox="1"/>
              <p:nvPr/>
            </p:nvSpPr>
            <p:spPr>
              <a:xfrm>
                <a:off x="7915767" y="1666957"/>
                <a:ext cx="216024" cy="2930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99D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387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481200" y="279400"/>
            <a:ext cx="11313069" cy="6253988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7B35A5-34B1-CD13-CA62-E9A4CE2D2048}"/>
              </a:ext>
            </a:extLst>
          </p:cNvPr>
          <p:cNvGrpSpPr/>
          <p:nvPr/>
        </p:nvGrpSpPr>
        <p:grpSpPr>
          <a:xfrm>
            <a:off x="1317330" y="1956929"/>
            <a:ext cx="3248025" cy="2994964"/>
            <a:chOff x="3495951" y="1573295"/>
            <a:chExt cx="2057012" cy="2088232"/>
          </a:xfrm>
        </p:grpSpPr>
        <p:sp>
          <p:nvSpPr>
            <p:cNvPr id="13" name="Shape 1682">
              <a:extLst>
                <a:ext uri="{FF2B5EF4-FFF2-40B4-BE49-F238E27FC236}">
                  <a16:creationId xmlns:a16="http://schemas.microsoft.com/office/drawing/2014/main" id="{7EA6C0E7-ADEC-0A8C-FB30-797A5CD1EA7B}"/>
                </a:ext>
              </a:extLst>
            </p:cNvPr>
            <p:cNvSpPr/>
            <p:nvPr/>
          </p:nvSpPr>
          <p:spPr>
            <a:xfrm>
              <a:off x="3495951" y="1573650"/>
              <a:ext cx="2057012" cy="2087498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4" name="Shape 1683">
              <a:extLst>
                <a:ext uri="{FF2B5EF4-FFF2-40B4-BE49-F238E27FC236}">
                  <a16:creationId xmlns:a16="http://schemas.microsoft.com/office/drawing/2014/main" id="{D9C94356-FD8D-523C-590A-60771A6FE3D2}"/>
                </a:ext>
              </a:extLst>
            </p:cNvPr>
            <p:cNvSpPr/>
            <p:nvPr/>
          </p:nvSpPr>
          <p:spPr>
            <a:xfrm>
              <a:off x="3495951" y="1573295"/>
              <a:ext cx="2057012" cy="2088232"/>
            </a:xfrm>
            <a:custGeom>
              <a:avLst/>
              <a:gdLst/>
              <a:ahLst/>
              <a:cxnLst/>
              <a:rect l="0" t="0" r="0" b="0"/>
              <a:pathLst>
                <a:path w="1806753" h="1806740">
                  <a:moveTo>
                    <a:pt x="903376" y="0"/>
                  </a:moveTo>
                  <a:cubicBezTo>
                    <a:pt x="1401496" y="0"/>
                    <a:pt x="1806753" y="405244"/>
                    <a:pt x="1806753" y="903363"/>
                  </a:cubicBezTo>
                  <a:cubicBezTo>
                    <a:pt x="1806753" y="1401483"/>
                    <a:pt x="1401496" y="1806740"/>
                    <a:pt x="903376" y="1806740"/>
                  </a:cubicBezTo>
                  <a:cubicBezTo>
                    <a:pt x="405257" y="1806740"/>
                    <a:pt x="0" y="1401483"/>
                    <a:pt x="0" y="903363"/>
                  </a:cubicBezTo>
                  <a:cubicBezTo>
                    <a:pt x="0" y="405244"/>
                    <a:pt x="405257" y="0"/>
                    <a:pt x="90337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27EA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1417ADF-05BC-AC38-3108-438C27538A48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 rot="21377103">
              <a:off x="3872729" y="1861960"/>
              <a:ext cx="1377851" cy="1760868"/>
            </a:xfrm>
            <a:prstGeom prst="rect">
              <a:avLst/>
            </a:prstGeom>
          </p:spPr>
        </p:pic>
        <p:sp>
          <p:nvSpPr>
            <p:cNvPr id="16" name="Shape 1593">
              <a:extLst>
                <a:ext uri="{FF2B5EF4-FFF2-40B4-BE49-F238E27FC236}">
                  <a16:creationId xmlns:a16="http://schemas.microsoft.com/office/drawing/2014/main" id="{BA91DA64-4394-B3E5-1A38-D924AF70CE15}"/>
                </a:ext>
              </a:extLst>
            </p:cNvPr>
            <p:cNvSpPr/>
            <p:nvPr/>
          </p:nvSpPr>
          <p:spPr>
            <a:xfrm>
              <a:off x="5157347" y="1681508"/>
              <a:ext cx="201547" cy="221515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Shape 1594">
              <a:extLst>
                <a:ext uri="{FF2B5EF4-FFF2-40B4-BE49-F238E27FC236}">
                  <a16:creationId xmlns:a16="http://schemas.microsoft.com/office/drawing/2014/main" id="{8BDE70A7-9A18-5072-F2F9-3791F7B67D0C}"/>
                </a:ext>
              </a:extLst>
            </p:cNvPr>
            <p:cNvSpPr/>
            <p:nvPr/>
          </p:nvSpPr>
          <p:spPr>
            <a:xfrm>
              <a:off x="5159603" y="1671895"/>
              <a:ext cx="207202" cy="22151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9BE1100-0313-8CE8-3286-34FFE6FFCBBD}"/>
                </a:ext>
              </a:extLst>
            </p:cNvPr>
            <p:cNvSpPr txBox="1"/>
            <p:nvPr/>
          </p:nvSpPr>
          <p:spPr>
            <a:xfrm>
              <a:off x="5123486" y="1653002"/>
              <a:ext cx="20720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9" name="圆角矩形 7">
            <a:extLst>
              <a:ext uri="{FF2B5EF4-FFF2-40B4-BE49-F238E27FC236}">
                <a16:creationId xmlns:a16="http://schemas.microsoft.com/office/drawing/2014/main" id="{AB179E27-9E59-4D6A-854B-2A61BF608ED4}"/>
              </a:ext>
            </a:extLst>
          </p:cNvPr>
          <p:cNvSpPr/>
          <p:nvPr/>
        </p:nvSpPr>
        <p:spPr>
          <a:xfrm>
            <a:off x="4962525" y="2171699"/>
            <a:ext cx="6486526" cy="2390775"/>
          </a:xfrm>
          <a:custGeom>
            <a:avLst/>
            <a:gdLst>
              <a:gd name="connsiteX0" fmla="*/ 0 w 6486526"/>
              <a:gd name="connsiteY0" fmla="*/ 398470 h 2390775"/>
              <a:gd name="connsiteX1" fmla="*/ 398470 w 6486526"/>
              <a:gd name="connsiteY1" fmla="*/ 0 h 2390775"/>
              <a:gd name="connsiteX2" fmla="*/ 6088056 w 6486526"/>
              <a:gd name="connsiteY2" fmla="*/ 0 h 2390775"/>
              <a:gd name="connsiteX3" fmla="*/ 6486526 w 6486526"/>
              <a:gd name="connsiteY3" fmla="*/ 398470 h 2390775"/>
              <a:gd name="connsiteX4" fmla="*/ 6486526 w 6486526"/>
              <a:gd name="connsiteY4" fmla="*/ 1992305 h 2390775"/>
              <a:gd name="connsiteX5" fmla="*/ 6088056 w 6486526"/>
              <a:gd name="connsiteY5" fmla="*/ 2390775 h 2390775"/>
              <a:gd name="connsiteX6" fmla="*/ 398470 w 6486526"/>
              <a:gd name="connsiteY6" fmla="*/ 2390775 h 2390775"/>
              <a:gd name="connsiteX7" fmla="*/ 0 w 6486526"/>
              <a:gd name="connsiteY7" fmla="*/ 1992305 h 2390775"/>
              <a:gd name="connsiteX8" fmla="*/ 0 w 6486526"/>
              <a:gd name="connsiteY8" fmla="*/ 398470 h 239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6526" h="2390775" fill="none" extrusionOk="0">
                <a:moveTo>
                  <a:pt x="0" y="398470"/>
                </a:moveTo>
                <a:cubicBezTo>
                  <a:pt x="27125" y="177658"/>
                  <a:pt x="182408" y="135"/>
                  <a:pt x="398470" y="0"/>
                </a:cubicBezTo>
                <a:cubicBezTo>
                  <a:pt x="2235083" y="161797"/>
                  <a:pt x="4893302" y="-68160"/>
                  <a:pt x="6088056" y="0"/>
                </a:cubicBezTo>
                <a:cubicBezTo>
                  <a:pt x="6307784" y="5732"/>
                  <a:pt x="6485281" y="167874"/>
                  <a:pt x="6486526" y="398470"/>
                </a:cubicBezTo>
                <a:cubicBezTo>
                  <a:pt x="6455827" y="955996"/>
                  <a:pt x="6551015" y="1657573"/>
                  <a:pt x="6486526" y="1992305"/>
                </a:cubicBezTo>
                <a:cubicBezTo>
                  <a:pt x="6448539" y="2220931"/>
                  <a:pt x="6300939" y="2402334"/>
                  <a:pt x="6088056" y="2390775"/>
                </a:cubicBezTo>
                <a:cubicBezTo>
                  <a:pt x="4840759" y="2417007"/>
                  <a:pt x="2860207" y="2355819"/>
                  <a:pt x="398470" y="2390775"/>
                </a:cubicBezTo>
                <a:cubicBezTo>
                  <a:pt x="184258" y="2398226"/>
                  <a:pt x="-10072" y="2181175"/>
                  <a:pt x="0" y="1992305"/>
                </a:cubicBezTo>
                <a:cubicBezTo>
                  <a:pt x="-109848" y="1520982"/>
                  <a:pt x="-72210" y="1042927"/>
                  <a:pt x="0" y="398470"/>
                </a:cubicBezTo>
                <a:close/>
              </a:path>
              <a:path w="6486526" h="2390775" stroke="0" extrusionOk="0">
                <a:moveTo>
                  <a:pt x="0" y="398470"/>
                </a:moveTo>
                <a:cubicBezTo>
                  <a:pt x="-37284" y="194548"/>
                  <a:pt x="171599" y="24996"/>
                  <a:pt x="398470" y="0"/>
                </a:cubicBezTo>
                <a:cubicBezTo>
                  <a:pt x="2802882" y="-161639"/>
                  <a:pt x="5272142" y="54199"/>
                  <a:pt x="6088056" y="0"/>
                </a:cubicBezTo>
                <a:cubicBezTo>
                  <a:pt x="6304093" y="2508"/>
                  <a:pt x="6499140" y="214709"/>
                  <a:pt x="6486526" y="398470"/>
                </a:cubicBezTo>
                <a:cubicBezTo>
                  <a:pt x="6618836" y="682009"/>
                  <a:pt x="6553054" y="1609727"/>
                  <a:pt x="6486526" y="1992305"/>
                </a:cubicBezTo>
                <a:cubicBezTo>
                  <a:pt x="6469757" y="2202775"/>
                  <a:pt x="6326830" y="2375488"/>
                  <a:pt x="6088056" y="2390775"/>
                </a:cubicBezTo>
                <a:cubicBezTo>
                  <a:pt x="4179320" y="2391676"/>
                  <a:pt x="2986330" y="2398946"/>
                  <a:pt x="398470" y="2390775"/>
                </a:cubicBezTo>
                <a:cubicBezTo>
                  <a:pt x="181477" y="2389968"/>
                  <a:pt x="11803" y="2240262"/>
                  <a:pt x="0" y="1992305"/>
                </a:cubicBezTo>
                <a:cubicBezTo>
                  <a:pt x="-56698" y="1291489"/>
                  <a:pt x="-113642" y="1078181"/>
                  <a:pt x="0" y="398470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sd="345714084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1" lang="en-US" altLang="zh-C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nam</a:t>
            </a:r>
            <a:r>
              <a:rPr kumimoji="1" lang="en-US" altLang="zh-C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r>
              <a:rPr kumimoji="1" lang="en-US" altLang="zh-C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mặc</a:t>
            </a:r>
            <a:r>
              <a:rPr kumimoji="1" lang="en-US" altLang="zh-C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sạch</a:t>
            </a:r>
            <a:r>
              <a:rPr kumimoji="1" lang="en-US" altLang="zh-C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1" lang="en-US" altLang="zh-C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1" lang="en-US" altLang="zh-CN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tóc</a:t>
            </a:r>
            <a:r>
              <a:rPr kumimoji="1" lang="en-US" altLang="zh-C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tai </a:t>
            </a:r>
            <a:r>
              <a:rPr kumimoji="1" lang="en-US" altLang="zh-CN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gọn</a:t>
            </a:r>
            <a:r>
              <a:rPr kumimoji="1" lang="en-US" altLang="zh-C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gàng</a:t>
            </a:r>
            <a:r>
              <a:rPr kumimoji="1" lang="en-US" altLang="zh-C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71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481200" y="279400"/>
            <a:ext cx="11313069" cy="6253988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圆角矩形 7">
            <a:extLst>
              <a:ext uri="{FF2B5EF4-FFF2-40B4-BE49-F238E27FC236}">
                <a16:creationId xmlns:a16="http://schemas.microsoft.com/office/drawing/2014/main" id="{AB179E27-9E59-4D6A-854B-2A61BF608ED4}"/>
              </a:ext>
            </a:extLst>
          </p:cNvPr>
          <p:cNvSpPr/>
          <p:nvPr/>
        </p:nvSpPr>
        <p:spPr>
          <a:xfrm>
            <a:off x="4846453" y="2750066"/>
            <a:ext cx="6486526" cy="1390651"/>
          </a:xfrm>
          <a:custGeom>
            <a:avLst/>
            <a:gdLst>
              <a:gd name="connsiteX0" fmla="*/ 0 w 6486526"/>
              <a:gd name="connsiteY0" fmla="*/ 231780 h 1390651"/>
              <a:gd name="connsiteX1" fmla="*/ 231780 w 6486526"/>
              <a:gd name="connsiteY1" fmla="*/ 0 h 1390651"/>
              <a:gd name="connsiteX2" fmla="*/ 6254746 w 6486526"/>
              <a:gd name="connsiteY2" fmla="*/ 0 h 1390651"/>
              <a:gd name="connsiteX3" fmla="*/ 6486526 w 6486526"/>
              <a:gd name="connsiteY3" fmla="*/ 231780 h 1390651"/>
              <a:gd name="connsiteX4" fmla="*/ 6486526 w 6486526"/>
              <a:gd name="connsiteY4" fmla="*/ 1158871 h 1390651"/>
              <a:gd name="connsiteX5" fmla="*/ 6254746 w 6486526"/>
              <a:gd name="connsiteY5" fmla="*/ 1390651 h 1390651"/>
              <a:gd name="connsiteX6" fmla="*/ 231780 w 6486526"/>
              <a:gd name="connsiteY6" fmla="*/ 1390651 h 1390651"/>
              <a:gd name="connsiteX7" fmla="*/ 0 w 6486526"/>
              <a:gd name="connsiteY7" fmla="*/ 1158871 h 1390651"/>
              <a:gd name="connsiteX8" fmla="*/ 0 w 6486526"/>
              <a:gd name="connsiteY8" fmla="*/ 231780 h 1390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6526" h="1390651" fill="none" extrusionOk="0">
                <a:moveTo>
                  <a:pt x="0" y="231780"/>
                </a:moveTo>
                <a:cubicBezTo>
                  <a:pt x="4538" y="103647"/>
                  <a:pt x="108279" y="152"/>
                  <a:pt x="231780" y="0"/>
                </a:cubicBezTo>
                <a:cubicBezTo>
                  <a:pt x="2883559" y="161797"/>
                  <a:pt x="4572909" y="-68160"/>
                  <a:pt x="6254746" y="0"/>
                </a:cubicBezTo>
                <a:cubicBezTo>
                  <a:pt x="6381781" y="16394"/>
                  <a:pt x="6483707" y="79938"/>
                  <a:pt x="6486526" y="231780"/>
                </a:cubicBezTo>
                <a:cubicBezTo>
                  <a:pt x="6437969" y="644364"/>
                  <a:pt x="6427206" y="922136"/>
                  <a:pt x="6486526" y="1158871"/>
                </a:cubicBezTo>
                <a:cubicBezTo>
                  <a:pt x="6480044" y="1288340"/>
                  <a:pt x="6378595" y="1397342"/>
                  <a:pt x="6254746" y="1390651"/>
                </a:cubicBezTo>
                <a:cubicBezTo>
                  <a:pt x="4610623" y="1416883"/>
                  <a:pt x="2257731" y="1355695"/>
                  <a:pt x="231780" y="1390651"/>
                </a:cubicBezTo>
                <a:cubicBezTo>
                  <a:pt x="114258" y="1403994"/>
                  <a:pt x="-4212" y="1273834"/>
                  <a:pt x="0" y="1158871"/>
                </a:cubicBezTo>
                <a:cubicBezTo>
                  <a:pt x="48167" y="706394"/>
                  <a:pt x="65637" y="382629"/>
                  <a:pt x="0" y="231780"/>
                </a:cubicBezTo>
                <a:close/>
              </a:path>
              <a:path w="6486526" h="1390651" stroke="0" extrusionOk="0">
                <a:moveTo>
                  <a:pt x="0" y="231780"/>
                </a:moveTo>
                <a:cubicBezTo>
                  <a:pt x="-18446" y="111760"/>
                  <a:pt x="101359" y="8864"/>
                  <a:pt x="231780" y="0"/>
                </a:cubicBezTo>
                <a:cubicBezTo>
                  <a:pt x="1316564" y="-161639"/>
                  <a:pt x="3765797" y="54199"/>
                  <a:pt x="6254746" y="0"/>
                </a:cubicBezTo>
                <a:cubicBezTo>
                  <a:pt x="6362260" y="12746"/>
                  <a:pt x="6490326" y="114709"/>
                  <a:pt x="6486526" y="231780"/>
                </a:cubicBezTo>
                <a:cubicBezTo>
                  <a:pt x="6525239" y="417415"/>
                  <a:pt x="6503683" y="931082"/>
                  <a:pt x="6486526" y="1158871"/>
                </a:cubicBezTo>
                <a:cubicBezTo>
                  <a:pt x="6467665" y="1276083"/>
                  <a:pt x="6400195" y="1376399"/>
                  <a:pt x="6254746" y="1390651"/>
                </a:cubicBezTo>
                <a:cubicBezTo>
                  <a:pt x="3629371" y="1391552"/>
                  <a:pt x="2687707" y="1398822"/>
                  <a:pt x="231780" y="1390651"/>
                </a:cubicBezTo>
                <a:cubicBezTo>
                  <a:pt x="124205" y="1385287"/>
                  <a:pt x="7595" y="1304824"/>
                  <a:pt x="0" y="1158871"/>
                </a:cubicBezTo>
                <a:cubicBezTo>
                  <a:pt x="-29399" y="822579"/>
                  <a:pt x="9336" y="469845"/>
                  <a:pt x="0" y="231780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sd="345714084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nam</a:t>
            </a:r>
            <a:r>
              <a:rPr kumimoji="1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</a:t>
            </a:r>
            <a:r>
              <a:rPr kumimoji="1"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 </a:t>
            </a:r>
            <a:r>
              <a:rPr kumimoji="1"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gội</a:t>
            </a:r>
            <a:r>
              <a:rPr kumimoji="1"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sạch</a:t>
            </a:r>
            <a:r>
              <a:rPr kumimoji="1"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1"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9B5AB3A-DEF9-F4C1-7DF6-9358B3059CA0}"/>
              </a:ext>
            </a:extLst>
          </p:cNvPr>
          <p:cNvGrpSpPr/>
          <p:nvPr/>
        </p:nvGrpSpPr>
        <p:grpSpPr>
          <a:xfrm>
            <a:off x="893135" y="1733107"/>
            <a:ext cx="3425013" cy="3370521"/>
            <a:chOff x="6281236" y="1538612"/>
            <a:chExt cx="2047356" cy="2122915"/>
          </a:xfrm>
        </p:grpSpPr>
        <p:sp>
          <p:nvSpPr>
            <p:cNvPr id="3" name="Shape 1682">
              <a:extLst>
                <a:ext uri="{FF2B5EF4-FFF2-40B4-BE49-F238E27FC236}">
                  <a16:creationId xmlns:a16="http://schemas.microsoft.com/office/drawing/2014/main" id="{ECFC2047-B815-6088-AE72-1A64DFC30962}"/>
                </a:ext>
              </a:extLst>
            </p:cNvPr>
            <p:cNvSpPr/>
            <p:nvPr/>
          </p:nvSpPr>
          <p:spPr>
            <a:xfrm>
              <a:off x="6281236" y="1538612"/>
              <a:ext cx="2047356" cy="212291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000" dirty="0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6F1A3DD-FE0A-8791-9B33-23F8E3FD9CA2}"/>
                </a:ext>
              </a:extLst>
            </p:cNvPr>
            <p:cNvGrpSpPr/>
            <p:nvPr/>
          </p:nvGrpSpPr>
          <p:grpSpPr>
            <a:xfrm>
              <a:off x="6309507" y="1563638"/>
              <a:ext cx="1993365" cy="2065347"/>
              <a:chOff x="6309507" y="1563638"/>
              <a:chExt cx="1993365" cy="206534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2EA6ABC-9CFD-B38E-8F8E-5BF63C9756B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09507" y="1563638"/>
                <a:ext cx="1993365" cy="2065347"/>
              </a:xfrm>
              <a:prstGeom prst="rect">
                <a:avLst/>
              </a:prstGeom>
            </p:spPr>
          </p:pic>
          <p:sp>
            <p:nvSpPr>
              <p:cNvPr id="6" name="Shape 1594">
                <a:extLst>
                  <a:ext uri="{FF2B5EF4-FFF2-40B4-BE49-F238E27FC236}">
                    <a16:creationId xmlns:a16="http://schemas.microsoft.com/office/drawing/2014/main" id="{87FACA85-0553-C027-1953-6F00964509C4}"/>
                  </a:ext>
                </a:extLst>
              </p:cNvPr>
              <p:cNvSpPr/>
              <p:nvPr/>
            </p:nvSpPr>
            <p:spPr>
              <a:xfrm>
                <a:off x="7908877" y="1686808"/>
                <a:ext cx="216024" cy="223252"/>
              </a:xfrm>
              <a:custGeom>
                <a:avLst/>
                <a:gdLst/>
                <a:ahLst/>
                <a:cxnLst/>
                <a:rect l="0" t="0" r="0" b="0"/>
                <a:pathLst>
                  <a:path w="203302" h="203302">
                    <a:moveTo>
                      <a:pt x="101651" y="203302"/>
                    </a:moveTo>
                    <a:cubicBezTo>
                      <a:pt x="157785" y="203302"/>
                      <a:pt x="203302" y="157797"/>
                      <a:pt x="203302" y="101650"/>
                    </a:cubicBezTo>
                    <a:cubicBezTo>
                      <a:pt x="203302" y="45517"/>
                      <a:pt x="157785" y="0"/>
                      <a:pt x="101651" y="0"/>
                    </a:cubicBezTo>
                    <a:cubicBezTo>
                      <a:pt x="45517" y="0"/>
                      <a:pt x="0" y="45517"/>
                      <a:pt x="0" y="101650"/>
                    </a:cubicBezTo>
                    <a:cubicBezTo>
                      <a:pt x="0" y="157797"/>
                      <a:pt x="45517" y="203302"/>
                      <a:pt x="101651" y="203302"/>
                    </a:cubicBezTo>
                    <a:close/>
                  </a:path>
                </a:pathLst>
              </a:custGeom>
              <a:ln w="12700" cap="flat">
                <a:miter lim="127000"/>
              </a:ln>
            </p:spPr>
            <p:style>
              <a:lnRef idx="1">
                <a:srgbClr val="86CAE8"/>
              </a:lnRef>
              <a:fillRef idx="0">
                <a:srgbClr val="000000">
                  <a:alpha val="0"/>
                </a:srgbClr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7" name="Shape 1593">
                <a:extLst>
                  <a:ext uri="{FF2B5EF4-FFF2-40B4-BE49-F238E27FC236}">
                    <a16:creationId xmlns:a16="http://schemas.microsoft.com/office/drawing/2014/main" id="{3DCD4BD7-9149-BAEE-FE0B-E4C6E7332C6B}"/>
                  </a:ext>
                </a:extLst>
              </p:cNvPr>
              <p:cNvSpPr/>
              <p:nvPr/>
            </p:nvSpPr>
            <p:spPr>
              <a:xfrm>
                <a:off x="7913243" y="1702595"/>
                <a:ext cx="184152" cy="182934"/>
              </a:xfrm>
              <a:custGeom>
                <a:avLst/>
                <a:gdLst/>
                <a:ahLst/>
                <a:cxnLst/>
                <a:rect l="0" t="0" r="0" b="0"/>
                <a:pathLst>
                  <a:path w="203302" h="203302">
                    <a:moveTo>
                      <a:pt x="101651" y="0"/>
                    </a:moveTo>
                    <a:cubicBezTo>
                      <a:pt x="157785" y="0"/>
                      <a:pt x="203302" y="45517"/>
                      <a:pt x="203302" y="101650"/>
                    </a:cubicBezTo>
                    <a:cubicBezTo>
                      <a:pt x="203302" y="157797"/>
                      <a:pt x="157785" y="203302"/>
                      <a:pt x="101651" y="203302"/>
                    </a:cubicBezTo>
                    <a:cubicBezTo>
                      <a:pt x="45517" y="203302"/>
                      <a:pt x="0" y="157797"/>
                      <a:pt x="0" y="101650"/>
                    </a:cubicBezTo>
                    <a:cubicBezTo>
                      <a:pt x="0" y="45517"/>
                      <a:pt x="45517" y="0"/>
                      <a:pt x="101651" y="0"/>
                    </a:cubicBezTo>
                    <a:close/>
                  </a:path>
                </a:pathLst>
              </a:custGeom>
              <a:ln w="0" cap="flat">
                <a:miter lim="127000"/>
              </a:ln>
            </p:spPr>
            <p:style>
              <a:lnRef idx="0">
                <a:srgbClr val="000000">
                  <a:alpha val="0"/>
                </a:srgbClr>
              </a:lnRef>
              <a:fillRef idx="1">
                <a:srgbClr val="FFFEFD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38C1212-C5A0-F132-B5DD-1722DDE80FEE}"/>
                  </a:ext>
                </a:extLst>
              </p:cNvPr>
              <p:cNvSpPr txBox="1"/>
              <p:nvPr/>
            </p:nvSpPr>
            <p:spPr>
              <a:xfrm>
                <a:off x="7915767" y="1666957"/>
                <a:ext cx="216024" cy="2930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99D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91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5493" y="-10008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38252" y="552649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75434" y="-144010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71317" y="962744"/>
            <a:ext cx="6957916" cy="394263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2687334" y="1136117"/>
            <a:ext cx="6542501" cy="33659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08135" y="2789598"/>
            <a:ext cx="2225153" cy="239843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922721" y="1849577"/>
            <a:ext cx="61627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chia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sẻ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gội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9517464" y="2859427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265263" y="3787375"/>
            <a:ext cx="1858273" cy="2749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9710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75" r="-67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A cartoon of a child waving&#10;&#10;AI-generated content may be incorrect.">
            <a:extLst>
              <a:ext uri="{FF2B5EF4-FFF2-40B4-BE49-F238E27FC236}">
                <a16:creationId xmlns:a16="http://schemas.microsoft.com/office/drawing/2014/main" id="{601CD175-0EC0-E422-5284-0FE357D6E2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635" y="1541720"/>
            <a:ext cx="2954412" cy="5156791"/>
          </a:xfrm>
          <a:prstGeom prst="rect">
            <a:avLst/>
          </a:prstGeom>
        </p:spPr>
      </p:pic>
      <p:pic>
        <p:nvPicPr>
          <p:cNvPr id="9" name="tải xuống">
            <a:hlinkClick r:id="" action="ppaction://media"/>
            <a:extLst>
              <a:ext uri="{FF2B5EF4-FFF2-40B4-BE49-F238E27FC236}">
                <a16:creationId xmlns:a16="http://schemas.microsoft.com/office/drawing/2014/main" id="{0BA93C39-5AA6-0AB8-3C65-41F16C824C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20652" y="25931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278C86-04ED-F01C-4B4D-5B77AACF1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E75D6D0-B0B2-8ED5-6B5B-FFF640C75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0" b="93048" l="8665" r="89913">
                        <a14:foregroundMark x1="46039" y1="30598" x2="50501" y2="44503"/>
                        <a14:foregroundMark x1="59166" y1="23201" x2="59877" y2="33872"/>
                        <a14:foregroundMark x1="43938" y1="5578" x2="53702" y2="10065"/>
                        <a14:foregroundMark x1="49628" y1="3880" x2="29195" y2="9539"/>
                        <a14:foregroundMark x1="29195" y1="9539" x2="27255" y2="12813"/>
                        <a14:foregroundMark x1="8697" y1="54123" x2="10443" y2="55942"/>
                        <a14:foregroundMark x1="77077" y1="20089" x2="78565" y2="34640"/>
                        <a14:foregroundMark x1="82283" y1="16087" x2="73489" y2="32619"/>
                        <a14:foregroundMark x1="79049" y1="17623" x2="70643" y2="26839"/>
                        <a14:foregroundMark x1="70643" y1="26839" x2="70514" y2="27365"/>
                        <a14:foregroundMark x1="74491" y1="19806" x2="70902" y2="25505"/>
                        <a14:foregroundMark x1="82412" y1="20412" x2="89686" y2="36176"/>
                        <a14:foregroundMark x1="59263" y1="33872" x2="53088" y2="40178"/>
                        <a14:foregroundMark x1="53346" y1="32781" x2="56191" y2="37874"/>
                        <a14:foregroundMark x1="54219" y1="44220" x2="50404" y2="61318"/>
                        <a14:foregroundMark x1="50404" y1="61318" x2="51859" y2="64753"/>
                        <a14:foregroundMark x1="54704" y1="48545" x2="55318" y2="55497"/>
                        <a14:foregroundMark x1="47042" y1="56103" x2="48885" y2="63703"/>
                        <a14:foregroundMark x1="48141" y1="83791" x2="50857" y2="93048"/>
                        <a14:foregroundMark x1="50857" y1="93048" x2="50986" y2="92926"/>
                        <a14:foregroundMark x1="46169" y1="66613" x2="51730" y2="84883"/>
                        <a14:foregroundMark x1="35661" y1="80073" x2="49014" y2="82377"/>
                        <a14:foregroundMark x1="26738" y1="14390" x2="25154" y2="21504"/>
                        <a14:foregroundMark x1="27126" y1="11762" x2="23537" y2="19806"/>
                        <a14:foregroundMark x1="25283" y1="14673" x2="21791" y2="21342"/>
                        <a14:foregroundMark x1="19075" y1="19321" x2="20951" y2="26880"/>
                        <a14:foregroundMark x1="13514" y1="27688" x2="20336" y2="28456"/>
                        <a14:backgroundMark x1="65814" y1="9157" x2="66047" y2="15552"/>
                        <a14:backgroundMark x1="85349" y1="61773" x2="80233" y2="71512"/>
                        <a14:backgroundMark x1="79884" y1="72384" x2="70698" y2="96512"/>
                        <a14:backgroundMark x1="79651" y1="70930" x2="79651" y2="72093"/>
                        <a14:backgroundMark x1="78256" y1="70930" x2="78256" y2="70930"/>
                        <a14:backgroundMark x1="78953" y1="69767" x2="78023" y2="72529"/>
                        <a14:backgroundMark x1="75814" y1="80378" x2="73140" y2="84302"/>
                        <a14:backgroundMark x1="73140" y1="75436" x2="73140" y2="75436"/>
                        <a14:backgroundMark x1="38023" y1="91715" x2="28256" y2="84302"/>
                        <a14:backgroundMark x1="28953" y1="66134" x2="26047" y2="75872"/>
                        <a14:backgroundMark x1="37558" y1="62355" x2="30233" y2="6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3103" y="2516956"/>
            <a:ext cx="5591540" cy="4473019"/>
          </a:xfrm>
          <a:prstGeom prst="rect">
            <a:avLst/>
          </a:prstGeom>
        </p:spPr>
      </p:pic>
      <p:pic>
        <p:nvPicPr>
          <p:cNvPr id="5" name="Picture 4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BB64A9C9-C587-5347-F714-D1A957E6DF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06" y="820228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9345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4">
            <a:extLst>
              <a:ext uri="{FF2B5EF4-FFF2-40B4-BE49-F238E27FC236}">
                <a16:creationId xmlns:a16="http://schemas.microsoft.com/office/drawing/2014/main" id="{0663E09F-A2FA-44D6-84F1-93CA8B3B3BAA}"/>
              </a:ext>
            </a:extLst>
          </p:cNvPr>
          <p:cNvSpPr/>
          <p:nvPr/>
        </p:nvSpPr>
        <p:spPr>
          <a:xfrm>
            <a:off x="0" y="-93278"/>
            <a:ext cx="12192000" cy="1322003"/>
          </a:xfrm>
          <a:custGeom>
            <a:avLst/>
            <a:gdLst>
              <a:gd name="connsiteX0" fmla="*/ 0 w 12192000"/>
              <a:gd name="connsiteY0" fmla="*/ 0 h 1322003"/>
              <a:gd name="connsiteX1" fmla="*/ 12192000 w 12192000"/>
              <a:gd name="connsiteY1" fmla="*/ 0 h 1322003"/>
              <a:gd name="connsiteX2" fmla="*/ 12192000 w 12192000"/>
              <a:gd name="connsiteY2" fmla="*/ 1322003 h 1322003"/>
              <a:gd name="connsiteX3" fmla="*/ 0 w 12192000"/>
              <a:gd name="connsiteY3" fmla="*/ 1322003 h 1322003"/>
              <a:gd name="connsiteX4" fmla="*/ 0 w 12192000"/>
              <a:gd name="connsiteY4" fmla="*/ 0 h 1322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322003" fill="none" extrusionOk="0">
                <a:moveTo>
                  <a:pt x="0" y="0"/>
                </a:moveTo>
                <a:cubicBezTo>
                  <a:pt x="1312973" y="25609"/>
                  <a:pt x="10505571" y="99750"/>
                  <a:pt x="12192000" y="0"/>
                </a:cubicBezTo>
                <a:cubicBezTo>
                  <a:pt x="12140901" y="371766"/>
                  <a:pt x="12197122" y="828153"/>
                  <a:pt x="12192000" y="1322003"/>
                </a:cubicBezTo>
                <a:cubicBezTo>
                  <a:pt x="7826461" y="1257940"/>
                  <a:pt x="3171629" y="1381688"/>
                  <a:pt x="0" y="1322003"/>
                </a:cubicBezTo>
                <a:cubicBezTo>
                  <a:pt x="62228" y="857527"/>
                  <a:pt x="-104450" y="543041"/>
                  <a:pt x="0" y="0"/>
                </a:cubicBezTo>
                <a:close/>
              </a:path>
              <a:path w="12192000" h="1322003" stroke="0" extrusionOk="0">
                <a:moveTo>
                  <a:pt x="0" y="0"/>
                </a:moveTo>
                <a:cubicBezTo>
                  <a:pt x="3532144" y="-139056"/>
                  <a:pt x="6736319" y="147924"/>
                  <a:pt x="12192000" y="0"/>
                </a:cubicBezTo>
                <a:cubicBezTo>
                  <a:pt x="12088111" y="550661"/>
                  <a:pt x="12171414" y="1028606"/>
                  <a:pt x="12192000" y="1322003"/>
                </a:cubicBezTo>
                <a:cubicBezTo>
                  <a:pt x="9635769" y="1435238"/>
                  <a:pt x="5163476" y="1375330"/>
                  <a:pt x="0" y="1322003"/>
                </a:cubicBezTo>
                <a:cubicBezTo>
                  <a:pt x="-54872" y="962179"/>
                  <a:pt x="-109139" y="262926"/>
                  <a:pt x="0" y="0"/>
                </a:cubicBezTo>
                <a:close/>
              </a:path>
            </a:pathLst>
          </a:custGeom>
          <a:solidFill>
            <a:srgbClr val="19B4C9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138294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1" name="组合 44">
            <a:extLst>
              <a:ext uri="{FF2B5EF4-FFF2-40B4-BE49-F238E27FC236}">
                <a16:creationId xmlns:a16="http://schemas.microsoft.com/office/drawing/2014/main" id="{7FC70831-8EE1-41FE-8C7C-C95994A58A87}"/>
              </a:ext>
            </a:extLst>
          </p:cNvPr>
          <p:cNvGrpSpPr/>
          <p:nvPr/>
        </p:nvGrpSpPr>
        <p:grpSpPr>
          <a:xfrm rot="1845734">
            <a:off x="150614" y="109151"/>
            <a:ext cx="1270929" cy="938559"/>
            <a:chOff x="467955" y="825830"/>
            <a:chExt cx="1688486" cy="1246918"/>
          </a:xfrm>
        </p:grpSpPr>
        <p:sp>
          <p:nvSpPr>
            <p:cNvPr id="22" name="梯形 96">
              <a:extLst>
                <a:ext uri="{FF2B5EF4-FFF2-40B4-BE49-F238E27FC236}">
                  <a16:creationId xmlns:a16="http://schemas.microsoft.com/office/drawing/2014/main" id="{254EEDA5-4ECC-4DB7-9441-0E61D083C4D0}"/>
                </a:ext>
              </a:extLst>
            </p:cNvPr>
            <p:cNvSpPr/>
            <p:nvPr/>
          </p:nvSpPr>
          <p:spPr>
            <a:xfrm rot="4183552">
              <a:off x="756190" y="835010"/>
              <a:ext cx="949503" cy="1525973"/>
            </a:xfrm>
            <a:custGeom>
              <a:avLst/>
              <a:gdLst/>
              <a:ahLst/>
              <a:cxnLst/>
              <a:rect l="l" t="t" r="r" b="b"/>
              <a:pathLst>
                <a:path w="1638954" h="2632273">
                  <a:moveTo>
                    <a:pt x="460131" y="0"/>
                  </a:moveTo>
                  <a:lnTo>
                    <a:pt x="985333" y="24657"/>
                  </a:lnTo>
                  <a:cubicBezTo>
                    <a:pt x="904127" y="674964"/>
                    <a:pt x="987214" y="1517335"/>
                    <a:pt x="1638954" y="2440233"/>
                  </a:cubicBezTo>
                  <a:lnTo>
                    <a:pt x="1063128" y="2071125"/>
                  </a:lnTo>
                  <a:lnTo>
                    <a:pt x="678579" y="2632273"/>
                  </a:lnTo>
                  <a:lnTo>
                    <a:pt x="262163" y="2020459"/>
                  </a:lnTo>
                  <a:cubicBezTo>
                    <a:pt x="141403" y="2335233"/>
                    <a:pt x="143936" y="2337566"/>
                    <a:pt x="68760" y="2596304"/>
                  </a:cubicBezTo>
                  <a:cubicBezTo>
                    <a:pt x="-118888" y="1450551"/>
                    <a:pt x="99284" y="691656"/>
                    <a:pt x="460131" y="0"/>
                  </a:cubicBezTo>
                  <a:close/>
                </a:path>
              </a:pathLst>
            </a:custGeom>
            <a:solidFill>
              <a:srgbClr val="19B4C9"/>
            </a:solidFill>
            <a:ln w="38100"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梯形 96">
              <a:extLst>
                <a:ext uri="{FF2B5EF4-FFF2-40B4-BE49-F238E27FC236}">
                  <a16:creationId xmlns:a16="http://schemas.microsoft.com/office/drawing/2014/main" id="{6435BD60-DD83-4741-8925-91FBF2689E52}"/>
                </a:ext>
              </a:extLst>
            </p:cNvPr>
            <p:cNvSpPr/>
            <p:nvPr/>
          </p:nvSpPr>
          <p:spPr>
            <a:xfrm rot="4183552">
              <a:off x="1234404" y="1194710"/>
              <a:ext cx="198553" cy="840519"/>
            </a:xfrm>
            <a:custGeom>
              <a:avLst/>
              <a:gdLst/>
              <a:ahLst/>
              <a:cxnLst/>
              <a:rect l="l" t="t" r="r" b="b"/>
              <a:pathLst>
                <a:path w="420536" h="1778648">
                  <a:moveTo>
                    <a:pt x="21975" y="0"/>
                  </a:moveTo>
                  <a:lnTo>
                    <a:pt x="139673" y="5525"/>
                  </a:lnTo>
                  <a:cubicBezTo>
                    <a:pt x="77745" y="501457"/>
                    <a:pt x="111365" y="1109088"/>
                    <a:pt x="420536" y="1778648"/>
                  </a:cubicBezTo>
                  <a:lnTo>
                    <a:pt x="279766" y="1771733"/>
                  </a:lnTo>
                  <a:cubicBezTo>
                    <a:pt x="2200" y="1106360"/>
                    <a:pt x="-33067" y="500890"/>
                    <a:pt x="21975" y="0"/>
                  </a:cubicBezTo>
                  <a:close/>
                </a:path>
              </a:pathLst>
            </a:custGeom>
            <a:solidFill>
              <a:srgbClr val="73E0E3"/>
            </a:solidFill>
            <a:ln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4" name="组合 47">
              <a:extLst>
                <a:ext uri="{FF2B5EF4-FFF2-40B4-BE49-F238E27FC236}">
                  <a16:creationId xmlns:a16="http://schemas.microsoft.com/office/drawing/2014/main" id="{C7D6BAE3-6F00-44D0-9557-82BA10D97FE1}"/>
                </a:ext>
              </a:extLst>
            </p:cNvPr>
            <p:cNvGrpSpPr/>
            <p:nvPr/>
          </p:nvGrpSpPr>
          <p:grpSpPr>
            <a:xfrm rot="21335217">
              <a:off x="1363234" y="825830"/>
              <a:ext cx="793207" cy="804046"/>
              <a:chOff x="7973454" y="5027358"/>
              <a:chExt cx="1573288" cy="1594782"/>
            </a:xfrm>
          </p:grpSpPr>
          <p:sp>
            <p:nvSpPr>
              <p:cNvPr id="25" name="五角星 2">
                <a:extLst>
                  <a:ext uri="{FF2B5EF4-FFF2-40B4-BE49-F238E27FC236}">
                    <a16:creationId xmlns:a16="http://schemas.microsoft.com/office/drawing/2014/main" id="{C7511B0C-E51A-4D45-9FC4-3C17CF4F9654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五角星 2">
                <a:extLst>
                  <a:ext uri="{FF2B5EF4-FFF2-40B4-BE49-F238E27FC236}">
                    <a16:creationId xmlns:a16="http://schemas.microsoft.com/office/drawing/2014/main" id="{1058380D-8005-4886-BAEB-5FC9D2CDF8F6}"/>
                  </a:ext>
                </a:extLst>
              </p:cNvPr>
              <p:cNvSpPr/>
              <p:nvPr/>
            </p:nvSpPr>
            <p:spPr>
              <a:xfrm rot="20480842">
                <a:off x="7973454" y="5041849"/>
                <a:ext cx="1571084" cy="158029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A3C4"/>
              </a:solidFill>
              <a:ln w="666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2C38DE7-158F-7D21-EEE7-3FF18AF9F2D7}"/>
              </a:ext>
            </a:extLst>
          </p:cNvPr>
          <p:cNvSpPr txBox="1"/>
          <p:nvPr/>
        </p:nvSpPr>
        <p:spPr>
          <a:xfrm>
            <a:off x="1791990" y="0"/>
            <a:ext cx="10286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Em</a:t>
            </a:r>
            <a:r>
              <a:rPr lang="en-GB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có</a:t>
            </a:r>
            <a:r>
              <a:rPr lang="en-GB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lời</a:t>
            </a:r>
            <a:r>
              <a:rPr lang="en-GB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khuyên</a:t>
            </a:r>
            <a:r>
              <a:rPr lang="en-GB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gì</a:t>
            </a:r>
            <a:r>
              <a:rPr lang="en-GB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cho</a:t>
            </a:r>
            <a:r>
              <a:rPr lang="en-GB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bạn</a:t>
            </a:r>
            <a:r>
              <a:rPr lang="en-GB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chưa</a:t>
            </a:r>
            <a:r>
              <a:rPr lang="en-GB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biết</a:t>
            </a:r>
            <a:r>
              <a:rPr lang="en-GB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giữ</a:t>
            </a:r>
            <a:r>
              <a:rPr lang="en-GB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cơ</a:t>
            </a:r>
            <a:r>
              <a:rPr lang="en-GB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thể</a:t>
            </a:r>
            <a:r>
              <a:rPr lang="en-GB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sạch</a:t>
            </a:r>
            <a:r>
              <a:rPr lang="en-GB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sẽ</a:t>
            </a:r>
            <a:r>
              <a:rPr lang="en-GB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91CC3B-730D-E6F7-3FBD-A8880A8D24C4}"/>
              </a:ext>
            </a:extLst>
          </p:cNvPr>
          <p:cNvGrpSpPr/>
          <p:nvPr/>
        </p:nvGrpSpPr>
        <p:grpSpPr>
          <a:xfrm>
            <a:off x="4038600" y="1403499"/>
            <a:ext cx="4619625" cy="4763386"/>
            <a:chOff x="3284139" y="1851670"/>
            <a:chExt cx="2575721" cy="247963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B7CBFA8-7B77-6F4D-D955-0301D1980966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491880" y="2272792"/>
              <a:ext cx="1642107" cy="2048251"/>
            </a:xfrm>
            <a:prstGeom prst="rect">
              <a:avLst/>
            </a:prstGeom>
          </p:spPr>
        </p:pic>
        <p:sp>
          <p:nvSpPr>
            <p:cNvPr id="12" name="Shape 1682">
              <a:extLst>
                <a:ext uri="{FF2B5EF4-FFF2-40B4-BE49-F238E27FC236}">
                  <a16:creationId xmlns:a16="http://schemas.microsoft.com/office/drawing/2014/main" id="{5902283D-F36C-75EF-4A23-72ED05F8354A}"/>
                </a:ext>
              </a:extLst>
            </p:cNvPr>
            <p:cNvSpPr/>
            <p:nvPr/>
          </p:nvSpPr>
          <p:spPr>
            <a:xfrm>
              <a:off x="3284139" y="1851670"/>
              <a:ext cx="2575721" cy="2479634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9022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1F0A8D1-5610-41DD-9B47-9015B0A2CFFA}"/>
              </a:ext>
            </a:extLst>
          </p:cNvPr>
          <p:cNvGrpSpPr/>
          <p:nvPr/>
        </p:nvGrpSpPr>
        <p:grpSpPr>
          <a:xfrm>
            <a:off x="625643" y="1403160"/>
            <a:ext cx="10998846" cy="4329068"/>
            <a:chOff x="856343" y="620303"/>
            <a:chExt cx="10493825" cy="28086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022025B-066B-4EEC-A960-A3A98A06C395}"/>
                </a:ext>
              </a:extLst>
            </p:cNvPr>
            <p:cNvSpPr/>
            <p:nvPr/>
          </p:nvSpPr>
          <p:spPr>
            <a:xfrm>
              <a:off x="856343" y="620303"/>
              <a:ext cx="10493825" cy="2808697"/>
            </a:xfrm>
            <a:prstGeom prst="round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Rectangle: Rounded Corners 14">
              <a:extLst>
                <a:ext uri="{FF2B5EF4-FFF2-40B4-BE49-F238E27FC236}">
                  <a16:creationId xmlns:a16="http://schemas.microsoft.com/office/drawing/2014/main" id="{EA75AC64-C17D-4F4E-89EC-92B4823E0082}"/>
                </a:ext>
              </a:extLst>
            </p:cNvPr>
            <p:cNvSpPr/>
            <p:nvPr/>
          </p:nvSpPr>
          <p:spPr>
            <a:xfrm>
              <a:off x="1037773" y="772686"/>
              <a:ext cx="10116454" cy="2522055"/>
            </a:xfrm>
            <a:prstGeom prst="roundRect">
              <a:avLst/>
            </a:prstGeom>
            <a:ln w="762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B0A5188-CF1F-4D8E-AA36-A551B996613E}"/>
              </a:ext>
            </a:extLst>
          </p:cNvPr>
          <p:cNvSpPr txBox="1"/>
          <p:nvPr/>
        </p:nvSpPr>
        <p:spPr>
          <a:xfrm>
            <a:off x="930442" y="1712223"/>
            <a:ext cx="1048867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4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trai</a:t>
            </a:r>
            <a:r>
              <a:rPr lang="en-US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tóc</a:t>
            </a:r>
            <a:r>
              <a:rPr lang="en-US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gàng</a:t>
            </a:r>
            <a:r>
              <a:rPr lang="en-US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tóc</a:t>
            </a:r>
            <a:r>
              <a:rPr lang="en-US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chải</a:t>
            </a:r>
            <a:r>
              <a:rPr lang="en-US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tóc</a:t>
            </a:r>
            <a:r>
              <a:rPr lang="en-US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buộc</a:t>
            </a:r>
            <a:r>
              <a:rPr lang="en-US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tóc</a:t>
            </a:r>
            <a:r>
              <a:rPr lang="en-US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ngay</a:t>
            </a:r>
            <a:r>
              <a:rPr lang="en-US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/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tắm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gội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87ABFFE-29F9-4C0F-80F7-30ABA4B615CD}"/>
              </a:ext>
            </a:extLst>
          </p:cNvPr>
          <p:cNvGrpSpPr/>
          <p:nvPr/>
        </p:nvGrpSpPr>
        <p:grpSpPr>
          <a:xfrm>
            <a:off x="3636136" y="0"/>
            <a:ext cx="5468368" cy="1732205"/>
            <a:chOff x="3661565" y="-791570"/>
            <a:chExt cx="5468368" cy="173220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C95A363-5CD5-4B79-BFC0-E955DD44BA25}"/>
                </a:ext>
              </a:extLst>
            </p:cNvPr>
            <p:cNvGrpSpPr/>
            <p:nvPr/>
          </p:nvGrpSpPr>
          <p:grpSpPr>
            <a:xfrm>
              <a:off x="3661565" y="171194"/>
              <a:ext cx="5468368" cy="769441"/>
              <a:chOff x="3661565" y="171194"/>
              <a:chExt cx="5468368" cy="769441"/>
            </a:xfrm>
          </p:grpSpPr>
          <p:pic>
            <p:nvPicPr>
              <p:cNvPr id="20" name="Graphic 9">
                <a:extLst>
                  <a:ext uri="{FF2B5EF4-FFF2-40B4-BE49-F238E27FC236}">
                    <a16:creationId xmlns:a16="http://schemas.microsoft.com/office/drawing/2014/main" id="{01152022-9719-4C8D-9BB8-1BA5775D96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661565" y="267286"/>
                <a:ext cx="5468368" cy="653367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5DC062D-FD20-47CF-B04F-E5565FD34DAC}"/>
                  </a:ext>
                </a:extLst>
              </p:cNvPr>
              <p:cNvSpPr txBox="1"/>
              <p:nvPr/>
            </p:nvSpPr>
            <p:spPr>
              <a:xfrm>
                <a:off x="4366596" y="171194"/>
                <a:ext cx="405830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50" normalizeH="0" baseline="0" noProof="0" dirty="0" err="1">
                    <a:ln w="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Kết</a:t>
                </a:r>
                <a:r>
                  <a:rPr kumimoji="0" lang="en-US" sz="4400" b="0" i="0" u="none" strike="noStrike" kern="1200" cap="none" spc="50" normalizeH="0" baseline="0" noProof="0" dirty="0">
                    <a:ln w="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50" normalizeH="0" baseline="0" noProof="0" dirty="0" err="1">
                    <a:ln w="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luận</a:t>
                </a:r>
                <a:endParaRPr kumimoji="0" lang="en-US" sz="4400" b="0" i="0" u="none" strike="noStrike" kern="1200" cap="none" spc="50" normalizeH="0" baseline="0" noProof="0" dirty="0">
                  <a:ln w="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BA49F00-C687-4CA9-A8FE-7C7FBAF5E9A8}"/>
                </a:ext>
              </a:extLst>
            </p:cNvPr>
            <p:cNvCxnSpPr>
              <a:cxnSpLocks/>
            </p:cNvCxnSpPr>
            <p:nvPr/>
          </p:nvCxnSpPr>
          <p:spPr>
            <a:xfrm>
              <a:off x="4366597" y="-791570"/>
              <a:ext cx="0" cy="1139318"/>
            </a:xfrm>
            <a:prstGeom prst="line">
              <a:avLst/>
            </a:prstGeom>
            <a:ln w="57150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2192091-605F-43C0-BC98-4419FB8256B9}"/>
                </a:ext>
              </a:extLst>
            </p:cNvPr>
            <p:cNvCxnSpPr>
              <a:cxnSpLocks/>
            </p:cNvCxnSpPr>
            <p:nvPr/>
          </p:nvCxnSpPr>
          <p:spPr>
            <a:xfrm>
              <a:off x="8553471" y="-627797"/>
              <a:ext cx="0" cy="975545"/>
            </a:xfrm>
            <a:prstGeom prst="line">
              <a:avLst/>
            </a:prstGeom>
            <a:ln w="57150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011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7" presetClass="path" presetSubtype="0" accel="50000" decel="50000" autoRev="1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91 -0.0125 L -0.02383 0.00092 C -0.02201 0.0037 -0.01927 0.00532 -0.01641 0.00532 C -0.01316 0.00532 -0.01081 0.0037 -0.00886 0.00092 L 4.16667E-6 -0.0125 " pathEditMode="relative" rAng="0" ptsTypes="AAAAA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88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id of graph paper&#10;&#10;Description automatically generated">
            <a:extLst>
              <a:ext uri="{FF2B5EF4-FFF2-40B4-BE49-F238E27FC236}">
                <a16:creationId xmlns:a16="http://schemas.microsoft.com/office/drawing/2014/main" id="{BF27B6EE-2CEF-8708-56F5-D9BBFF4B6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67F013-9EB8-A06B-332F-9E0D6986C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647" y="1042209"/>
            <a:ext cx="6486706" cy="4773582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DC34456-F155-4981-5BC3-86B1D2808F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8" y="165179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7522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481200" y="279400"/>
            <a:ext cx="11313069" cy="6253988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8DD930-C1D8-D8B0-0C99-95199ED597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1711842" y="815452"/>
            <a:ext cx="3761050" cy="53369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65B765-58A3-96E5-3C2C-4835D7D3094D}"/>
              </a:ext>
            </a:extLst>
          </p:cNvPr>
          <p:cNvSpPr txBox="1"/>
          <p:nvPr/>
        </p:nvSpPr>
        <p:spPr>
          <a:xfrm>
            <a:off x="6134100" y="2172097"/>
            <a:ext cx="52768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DA09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400" b="1" dirty="0">
                <a:solidFill>
                  <a:srgbClr val="DA09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DA09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sz="4400" b="1" dirty="0">
                <a:solidFill>
                  <a:srgbClr val="DA09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DA09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400" b="1" dirty="0">
                <a:solidFill>
                  <a:srgbClr val="DA09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DA09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endParaRPr lang="en-US" sz="4400" b="1" dirty="0">
              <a:solidFill>
                <a:srgbClr val="DA098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400" b="1" dirty="0" err="1">
                <a:solidFill>
                  <a:srgbClr val="0099D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4400" b="1" dirty="0">
                <a:solidFill>
                  <a:srgbClr val="0099D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99D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tóc</a:t>
            </a:r>
            <a:r>
              <a:rPr lang="en-US" sz="4400" b="1" dirty="0">
                <a:solidFill>
                  <a:srgbClr val="0099D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99D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gọn</a:t>
            </a:r>
            <a:r>
              <a:rPr lang="en-US" sz="4400" b="1" dirty="0">
                <a:solidFill>
                  <a:srgbClr val="0099D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99D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gàng</a:t>
            </a:r>
            <a:endParaRPr lang="en-US" sz="4400" b="1" dirty="0">
              <a:solidFill>
                <a:srgbClr val="0099D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400" b="1" dirty="0" err="1">
                <a:solidFill>
                  <a:srgbClr val="DA09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Hằng</a:t>
            </a:r>
            <a:r>
              <a:rPr lang="en-US" sz="4400" b="1" dirty="0">
                <a:solidFill>
                  <a:srgbClr val="DA09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DA09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400" b="1" dirty="0">
                <a:solidFill>
                  <a:srgbClr val="DA09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DA09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tắm</a:t>
            </a:r>
            <a:r>
              <a:rPr lang="en-US" sz="4400" b="1" dirty="0">
                <a:solidFill>
                  <a:srgbClr val="DA09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DA09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gội</a:t>
            </a:r>
            <a:endParaRPr lang="en-US" sz="4400" b="1" dirty="0">
              <a:solidFill>
                <a:srgbClr val="DA098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400" b="1" dirty="0" err="1">
                <a:solidFill>
                  <a:srgbClr val="0099D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400" b="1" dirty="0">
                <a:solidFill>
                  <a:srgbClr val="0099D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99D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4400" b="1" dirty="0">
                <a:solidFill>
                  <a:srgbClr val="0099D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99D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4400" b="1" dirty="0">
                <a:solidFill>
                  <a:srgbClr val="0099D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99D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xinh</a:t>
            </a:r>
            <a:endParaRPr lang="vi-VN" sz="4400" b="1" dirty="0">
              <a:solidFill>
                <a:srgbClr val="0099D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695E188A-01A5-DFBC-59BC-A73AF0C091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373">
            <a:off x="2708989" y="2179674"/>
            <a:ext cx="334580" cy="128144"/>
          </a:xfrm>
          <a:prstGeom prst="rect">
            <a:avLst/>
          </a:prstGeom>
        </p:spPr>
      </p:pic>
      <p:pic>
        <p:nvPicPr>
          <p:cNvPr id="4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E50499D8-A774-7CCF-B1BA-A8ABEF66A9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28726" y="16521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9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77997" y="4788685"/>
            <a:ext cx="13747993" cy="3763513"/>
          </a:xfrm>
          <a:custGeom>
            <a:avLst/>
            <a:gdLst/>
            <a:ahLst/>
            <a:cxnLst/>
            <a:rect l="l" t="t" r="r" b="b"/>
            <a:pathLst>
              <a:path w="20621989" h="5645270">
                <a:moveTo>
                  <a:pt x="0" y="0"/>
                </a:moveTo>
                <a:lnTo>
                  <a:pt x="20621990" y="0"/>
                </a:lnTo>
                <a:lnTo>
                  <a:pt x="20621990" y="5645269"/>
                </a:lnTo>
                <a:lnTo>
                  <a:pt x="0" y="5645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94546" y="943266"/>
            <a:ext cx="4079515" cy="4305557"/>
          </a:xfrm>
          <a:custGeom>
            <a:avLst/>
            <a:gdLst/>
            <a:ahLst/>
            <a:cxnLst/>
            <a:rect l="l" t="t" r="r" b="b"/>
            <a:pathLst>
              <a:path w="6119273" h="6458335">
                <a:moveTo>
                  <a:pt x="0" y="0"/>
                </a:moveTo>
                <a:lnTo>
                  <a:pt x="6119273" y="0"/>
                </a:lnTo>
                <a:lnTo>
                  <a:pt x="6119273" y="6458335"/>
                </a:lnTo>
                <a:lnTo>
                  <a:pt x="0" y="64583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142926" y="3429000"/>
            <a:ext cx="8363274" cy="2561253"/>
          </a:xfrm>
          <a:custGeom>
            <a:avLst/>
            <a:gdLst/>
            <a:ahLst/>
            <a:cxnLst/>
            <a:rect l="l" t="t" r="r" b="b"/>
            <a:pathLst>
              <a:path w="12544911" h="3841879">
                <a:moveTo>
                  <a:pt x="0" y="0"/>
                </a:moveTo>
                <a:lnTo>
                  <a:pt x="12544911" y="0"/>
                </a:lnTo>
                <a:lnTo>
                  <a:pt x="12544911" y="3841879"/>
                </a:lnTo>
                <a:lnTo>
                  <a:pt x="0" y="38418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896634" y="3086129"/>
            <a:ext cx="4299623" cy="4235129"/>
          </a:xfrm>
          <a:custGeom>
            <a:avLst/>
            <a:gdLst/>
            <a:ahLst/>
            <a:cxnLst/>
            <a:rect l="l" t="t" r="r" b="b"/>
            <a:pathLst>
              <a:path w="6449435" h="6352694">
                <a:moveTo>
                  <a:pt x="6449435" y="0"/>
                </a:moveTo>
                <a:lnTo>
                  <a:pt x="0" y="0"/>
                </a:lnTo>
                <a:lnTo>
                  <a:pt x="0" y="6352693"/>
                </a:lnTo>
                <a:lnTo>
                  <a:pt x="6449435" y="6352693"/>
                </a:lnTo>
                <a:lnTo>
                  <a:pt x="644943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2A3F7645-392C-520A-DE09-01E5B025C0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698" y="410505"/>
            <a:ext cx="9510584" cy="2889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1200" y="279400"/>
            <a:ext cx="11313069" cy="6253988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784" y="1900071"/>
            <a:ext cx="455847" cy="90506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462414" y="2063326"/>
            <a:ext cx="8331855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/>
            <a:r>
              <a:rPr lang="en-US" altLang="zh-CN" sz="3600" b="1" dirty="0" err="1">
                <a:solidFill>
                  <a:prstClr val="black"/>
                </a:solidFill>
                <a:latin typeface="Calibri" panose="020F0502020204030204" pitchFamily="34" charset="0"/>
                <a:ea typeface="汉仪夏日体W" panose="00020600040101010101" pitchFamily="18" charset="-122"/>
              </a:rPr>
              <a:t>Để</a:t>
            </a:r>
            <a:r>
              <a:rPr lang="en-US" altLang="zh-CN" sz="3600" b="1" dirty="0">
                <a:solidFill>
                  <a:prstClr val="black"/>
                </a:solidFill>
                <a:latin typeface="Calibri" panose="020F0502020204030204" pitchFamily="34" charset="0"/>
                <a:ea typeface="汉仪夏日体W" panose="00020600040101010101" pitchFamily="18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libri" panose="020F0502020204030204" pitchFamily="34" charset="0"/>
                <a:ea typeface="汉仪夏日体W" panose="00020600040101010101" pitchFamily="18" charset="-122"/>
              </a:rPr>
              <a:t>có</a:t>
            </a:r>
            <a:r>
              <a:rPr lang="en-US" altLang="zh-CN" sz="3600" b="1" dirty="0">
                <a:solidFill>
                  <a:prstClr val="black"/>
                </a:solidFill>
                <a:latin typeface="Calibri" panose="020F0502020204030204" pitchFamily="34" charset="0"/>
                <a:ea typeface="汉仪夏日体W" panose="00020600040101010101" pitchFamily="18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libri" panose="020F0502020204030204" pitchFamily="34" charset="0"/>
                <a:ea typeface="汉仪夏日体W" panose="00020600040101010101" pitchFamily="18" charset="-122"/>
              </a:rPr>
              <a:t>mái</a:t>
            </a:r>
            <a:r>
              <a:rPr lang="en-US" altLang="zh-CN" sz="3600" b="1" dirty="0">
                <a:solidFill>
                  <a:prstClr val="black"/>
                </a:solidFill>
                <a:latin typeface="Calibri" panose="020F0502020204030204" pitchFamily="34" charset="0"/>
                <a:ea typeface="汉仪夏日体W" panose="00020600040101010101" pitchFamily="18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libri" panose="020F0502020204030204" pitchFamily="34" charset="0"/>
                <a:ea typeface="汉仪夏日体W" panose="00020600040101010101" pitchFamily="18" charset="-122"/>
              </a:rPr>
              <a:t>tóc</a:t>
            </a:r>
            <a:r>
              <a:rPr lang="en-US" altLang="zh-CN" sz="3600" b="1" dirty="0">
                <a:solidFill>
                  <a:prstClr val="black"/>
                </a:solidFill>
                <a:latin typeface="Calibri" panose="020F0502020204030204" pitchFamily="34" charset="0"/>
                <a:ea typeface="汉仪夏日体W" panose="00020600040101010101" pitchFamily="18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libri" panose="020F0502020204030204" pitchFamily="34" charset="0"/>
                <a:ea typeface="汉仪夏日体W" panose="00020600040101010101" pitchFamily="18" charset="-122"/>
              </a:rPr>
              <a:t>sạch</a:t>
            </a:r>
            <a:r>
              <a:rPr lang="en-US" altLang="zh-CN" sz="3600" b="1" dirty="0">
                <a:solidFill>
                  <a:prstClr val="black"/>
                </a:solidFill>
                <a:latin typeface="Calibri" panose="020F0502020204030204" pitchFamily="34" charset="0"/>
                <a:ea typeface="汉仪夏日体W" panose="00020600040101010101" pitchFamily="18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libri" panose="020F0502020204030204" pitchFamily="34" charset="0"/>
                <a:ea typeface="汉仪夏日体W" panose="00020600040101010101" pitchFamily="18" charset="-122"/>
              </a:rPr>
              <a:t>sẽ</a:t>
            </a:r>
            <a:r>
              <a:rPr lang="en-US" altLang="zh-CN" sz="3600" b="1" dirty="0">
                <a:solidFill>
                  <a:prstClr val="black"/>
                </a:solidFill>
                <a:latin typeface="Calibri" panose="020F0502020204030204" pitchFamily="34" charset="0"/>
                <a:ea typeface="汉仪夏日体W" panose="00020600040101010101" pitchFamily="18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libri" panose="020F0502020204030204" pitchFamily="34" charset="0"/>
                <a:ea typeface="汉仪夏日体W" panose="00020600040101010101" pitchFamily="18" charset="-122"/>
              </a:rPr>
              <a:t>em</a:t>
            </a:r>
            <a:r>
              <a:rPr lang="en-US" altLang="zh-CN" sz="3600" b="1" dirty="0">
                <a:solidFill>
                  <a:prstClr val="black"/>
                </a:solidFill>
                <a:latin typeface="Calibri" panose="020F0502020204030204" pitchFamily="34" charset="0"/>
                <a:ea typeface="汉仪夏日体W" panose="00020600040101010101" pitchFamily="18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libri" panose="020F0502020204030204" pitchFamily="34" charset="0"/>
                <a:ea typeface="汉仪夏日体W" panose="00020600040101010101" pitchFamily="18" charset="-122"/>
              </a:rPr>
              <a:t>cần</a:t>
            </a:r>
            <a:r>
              <a:rPr lang="en-US" altLang="zh-CN" sz="3600" b="1" dirty="0">
                <a:solidFill>
                  <a:prstClr val="black"/>
                </a:solidFill>
                <a:latin typeface="Calibri" panose="020F0502020204030204" pitchFamily="34" charset="0"/>
                <a:ea typeface="汉仪夏日体W" panose="00020600040101010101" pitchFamily="18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libri" panose="020F0502020204030204" pitchFamily="34" charset="0"/>
                <a:ea typeface="汉仪夏日体W" panose="00020600040101010101" pitchFamily="18" charset="-122"/>
              </a:rPr>
              <a:t>làm</a:t>
            </a:r>
            <a:r>
              <a:rPr lang="en-US" altLang="zh-CN" sz="3600" b="1" dirty="0">
                <a:solidFill>
                  <a:prstClr val="black"/>
                </a:solidFill>
                <a:latin typeface="Calibri" panose="020F0502020204030204" pitchFamily="34" charset="0"/>
                <a:ea typeface="汉仪夏日体W" panose="00020600040101010101" pitchFamily="18" charset="-122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libri" panose="020F0502020204030204" pitchFamily="34" charset="0"/>
                <a:ea typeface="汉仪夏日体W" panose="00020600040101010101" pitchFamily="18" charset="-122"/>
              </a:rPr>
              <a:t>gì</a:t>
            </a:r>
            <a:r>
              <a:rPr lang="en-US" altLang="zh-CN" sz="3600" b="1" dirty="0">
                <a:solidFill>
                  <a:prstClr val="black"/>
                </a:solidFill>
                <a:latin typeface="Calibri" panose="020F0502020204030204" pitchFamily="34" charset="0"/>
                <a:ea typeface="汉仪夏日体W" panose="00020600040101010101" pitchFamily="18" charset="-122"/>
              </a:rPr>
              <a:t>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汉仪夏日体W" panose="00020600040101010101" pitchFamily="18" charset="-122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3421382" y="2688501"/>
            <a:ext cx="5825987" cy="295845"/>
          </a:xfrm>
          <a:custGeom>
            <a:avLst/>
            <a:gdLst>
              <a:gd name="connsiteX0" fmla="*/ 0 w 2574235"/>
              <a:gd name="connsiteY0" fmla="*/ 119303 h 179048"/>
              <a:gd name="connsiteX1" fmla="*/ 447261 w 2574235"/>
              <a:gd name="connsiteY1" fmla="*/ 33 h 179048"/>
              <a:gd name="connsiteX2" fmla="*/ 974035 w 2574235"/>
              <a:gd name="connsiteY2" fmla="*/ 129242 h 179048"/>
              <a:gd name="connsiteX3" fmla="*/ 1560444 w 2574235"/>
              <a:gd name="connsiteY3" fmla="*/ 19911 h 179048"/>
              <a:gd name="connsiteX4" fmla="*/ 2077278 w 2574235"/>
              <a:gd name="connsiteY4" fmla="*/ 178937 h 179048"/>
              <a:gd name="connsiteX5" fmla="*/ 2574235 w 2574235"/>
              <a:gd name="connsiteY5" fmla="*/ 39790 h 179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74235" h="179048">
                <a:moveTo>
                  <a:pt x="0" y="119303"/>
                </a:moveTo>
                <a:cubicBezTo>
                  <a:pt x="142461" y="58840"/>
                  <a:pt x="284922" y="-1623"/>
                  <a:pt x="447261" y="33"/>
                </a:cubicBezTo>
                <a:cubicBezTo>
                  <a:pt x="609600" y="1689"/>
                  <a:pt x="788505" y="125929"/>
                  <a:pt x="974035" y="129242"/>
                </a:cubicBezTo>
                <a:cubicBezTo>
                  <a:pt x="1159565" y="132555"/>
                  <a:pt x="1376570" y="11629"/>
                  <a:pt x="1560444" y="19911"/>
                </a:cubicBezTo>
                <a:cubicBezTo>
                  <a:pt x="1744318" y="28193"/>
                  <a:pt x="1908313" y="175624"/>
                  <a:pt x="2077278" y="178937"/>
                </a:cubicBezTo>
                <a:cubicBezTo>
                  <a:pt x="2246243" y="182250"/>
                  <a:pt x="2410239" y="111020"/>
                  <a:pt x="2574235" y="39790"/>
                </a:cubicBezTo>
              </a:path>
            </a:pathLst>
          </a:custGeom>
          <a:noFill/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3678204" y="4072802"/>
            <a:ext cx="6331165" cy="410298"/>
          </a:xfrm>
          <a:custGeom>
            <a:avLst/>
            <a:gdLst>
              <a:gd name="connsiteX0" fmla="*/ 0 w 2574235"/>
              <a:gd name="connsiteY0" fmla="*/ 119303 h 179048"/>
              <a:gd name="connsiteX1" fmla="*/ 447261 w 2574235"/>
              <a:gd name="connsiteY1" fmla="*/ 33 h 179048"/>
              <a:gd name="connsiteX2" fmla="*/ 974035 w 2574235"/>
              <a:gd name="connsiteY2" fmla="*/ 129242 h 179048"/>
              <a:gd name="connsiteX3" fmla="*/ 1560444 w 2574235"/>
              <a:gd name="connsiteY3" fmla="*/ 19911 h 179048"/>
              <a:gd name="connsiteX4" fmla="*/ 2077278 w 2574235"/>
              <a:gd name="connsiteY4" fmla="*/ 178937 h 179048"/>
              <a:gd name="connsiteX5" fmla="*/ 2574235 w 2574235"/>
              <a:gd name="connsiteY5" fmla="*/ 39790 h 179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74235" h="179048">
                <a:moveTo>
                  <a:pt x="0" y="119303"/>
                </a:moveTo>
                <a:cubicBezTo>
                  <a:pt x="142461" y="58840"/>
                  <a:pt x="284922" y="-1623"/>
                  <a:pt x="447261" y="33"/>
                </a:cubicBezTo>
                <a:cubicBezTo>
                  <a:pt x="609600" y="1689"/>
                  <a:pt x="788505" y="125929"/>
                  <a:pt x="974035" y="129242"/>
                </a:cubicBezTo>
                <a:cubicBezTo>
                  <a:pt x="1159565" y="132555"/>
                  <a:pt x="1376570" y="11629"/>
                  <a:pt x="1560444" y="19911"/>
                </a:cubicBezTo>
                <a:cubicBezTo>
                  <a:pt x="1744318" y="28193"/>
                  <a:pt x="1908313" y="175624"/>
                  <a:pt x="2077278" y="178937"/>
                </a:cubicBezTo>
                <a:cubicBezTo>
                  <a:pt x="2246243" y="182250"/>
                  <a:pt x="2410239" y="111020"/>
                  <a:pt x="2574235" y="39790"/>
                </a:cubicBezTo>
              </a:path>
            </a:pathLst>
          </a:custGeom>
          <a:noFill/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图片 7">
            <a:extLst>
              <a:ext uri="{FF2B5EF4-FFF2-40B4-BE49-F238E27FC236}">
                <a16:creationId xmlns:a16="http://schemas.microsoft.com/office/drawing/2014/main" id="{B86F189F-C614-45DA-85D1-54A437B588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677" y="3926981"/>
            <a:ext cx="2827350" cy="3124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5EF691-B48E-161E-293E-6FDEA334C613}"/>
              </a:ext>
            </a:extLst>
          </p:cNvPr>
          <p:cNvSpPr txBox="1"/>
          <p:nvPr/>
        </p:nvSpPr>
        <p:spPr>
          <a:xfrm>
            <a:off x="3305175" y="3076575"/>
            <a:ext cx="7858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 tóc sạch sẽ, em cần tắm gội hàng ngày.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3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75" r="-67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178939" y="589139"/>
            <a:ext cx="8100643" cy="4493224"/>
          </a:xfrm>
          <a:custGeom>
            <a:avLst/>
            <a:gdLst/>
            <a:ahLst/>
            <a:cxnLst/>
            <a:rect l="l" t="t" r="r" b="b"/>
            <a:pathLst>
              <a:path w="12150965" h="3493403">
                <a:moveTo>
                  <a:pt x="0" y="0"/>
                </a:moveTo>
                <a:lnTo>
                  <a:pt x="12150966" y="0"/>
                </a:lnTo>
                <a:lnTo>
                  <a:pt x="12150966" y="3493403"/>
                </a:lnTo>
                <a:lnTo>
                  <a:pt x="0" y="34934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88215" y="3429000"/>
            <a:ext cx="2131434" cy="3034069"/>
          </a:xfrm>
          <a:custGeom>
            <a:avLst/>
            <a:gdLst/>
            <a:ahLst/>
            <a:cxnLst/>
            <a:rect l="l" t="t" r="r" b="b"/>
            <a:pathLst>
              <a:path w="3197151" h="4551104">
                <a:moveTo>
                  <a:pt x="0" y="0"/>
                </a:moveTo>
                <a:lnTo>
                  <a:pt x="3197151" y="0"/>
                </a:lnTo>
                <a:lnTo>
                  <a:pt x="3197151" y="4551104"/>
                </a:lnTo>
                <a:lnTo>
                  <a:pt x="0" y="45511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DE04BD-0450-29E6-C7C6-EDFF1AB6A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4453" y="446363"/>
            <a:ext cx="4200508" cy="1457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B86DB6-695A-8D26-AAF2-7ABFA0E216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2717" y="1520753"/>
            <a:ext cx="8376630" cy="2944623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8306BF9-E0C1-2BE5-9551-BE6F4A17E4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8" y="165179"/>
            <a:ext cx="1592676" cy="1592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1CDB7B1-BE1A-EFE6-5B07-0967701FCF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40" b="93048" l="8665" r="89913">
                        <a14:foregroundMark x1="46039" y1="30598" x2="50501" y2="44503"/>
                        <a14:foregroundMark x1="59166" y1="23201" x2="59877" y2="33872"/>
                        <a14:foregroundMark x1="43938" y1="5578" x2="53702" y2="10065"/>
                        <a14:foregroundMark x1="49628" y1="3880" x2="29195" y2="9539"/>
                        <a14:foregroundMark x1="29195" y1="9539" x2="27255" y2="12813"/>
                        <a14:foregroundMark x1="8697" y1="54123" x2="10443" y2="55942"/>
                        <a14:foregroundMark x1="77077" y1="20089" x2="78565" y2="34640"/>
                        <a14:foregroundMark x1="82283" y1="16087" x2="73489" y2="32619"/>
                        <a14:foregroundMark x1="79049" y1="17623" x2="70643" y2="26839"/>
                        <a14:foregroundMark x1="70643" y1="26839" x2="70514" y2="27365"/>
                        <a14:foregroundMark x1="74491" y1="19806" x2="70902" y2="25505"/>
                        <a14:foregroundMark x1="82412" y1="20412" x2="89686" y2="36176"/>
                        <a14:foregroundMark x1="59263" y1="33872" x2="53088" y2="40178"/>
                        <a14:foregroundMark x1="53346" y1="32781" x2="56191" y2="37874"/>
                        <a14:foregroundMark x1="54219" y1="44220" x2="50404" y2="61318"/>
                        <a14:foregroundMark x1="50404" y1="61318" x2="51859" y2="64753"/>
                        <a14:foregroundMark x1="54704" y1="48545" x2="55318" y2="55497"/>
                        <a14:foregroundMark x1="47042" y1="56103" x2="48885" y2="63703"/>
                        <a14:foregroundMark x1="48141" y1="83791" x2="50857" y2="93048"/>
                        <a14:foregroundMark x1="50857" y1="93048" x2="50986" y2="92926"/>
                        <a14:foregroundMark x1="46169" y1="66613" x2="51730" y2="84883"/>
                        <a14:foregroundMark x1="35661" y1="80073" x2="49014" y2="82377"/>
                        <a14:foregroundMark x1="26738" y1="14390" x2="25154" y2="21504"/>
                        <a14:foregroundMark x1="27126" y1="11762" x2="23537" y2="19806"/>
                        <a14:foregroundMark x1="25283" y1="14673" x2="21791" y2="21342"/>
                        <a14:foregroundMark x1="19075" y1="19321" x2="20951" y2="26880"/>
                        <a14:foregroundMark x1="13514" y1="27688" x2="20336" y2="28456"/>
                        <a14:backgroundMark x1="65814" y1="9157" x2="66047" y2="15552"/>
                        <a14:backgroundMark x1="85349" y1="61773" x2="80233" y2="71512"/>
                        <a14:backgroundMark x1="79884" y1="72384" x2="70698" y2="96512"/>
                        <a14:backgroundMark x1="79651" y1="70930" x2="79651" y2="72093"/>
                        <a14:backgroundMark x1="78256" y1="70930" x2="78256" y2="70930"/>
                        <a14:backgroundMark x1="78953" y1="69767" x2="78023" y2="72529"/>
                        <a14:backgroundMark x1="75814" y1="80378" x2="73140" y2="84302"/>
                        <a14:backgroundMark x1="73140" y1="75436" x2="73140" y2="75436"/>
                        <a14:backgroundMark x1="38023" y1="91715" x2="28256" y2="84302"/>
                        <a14:backgroundMark x1="28953" y1="66134" x2="26047" y2="75872"/>
                        <a14:backgroundMark x1="37558" y1="62355" x2="30233" y2="6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3103" y="2516956"/>
            <a:ext cx="5591540" cy="4473019"/>
          </a:xfrm>
          <a:prstGeom prst="rect">
            <a:avLst/>
          </a:prstGeom>
        </p:spPr>
      </p:pic>
      <p:pic>
        <p:nvPicPr>
          <p:cNvPr id="3" name="Picture 2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8C558DF4-2E73-8050-DEF1-E1FA8D3E3E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38" y="966399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9558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77997" y="4788685"/>
            <a:ext cx="13747993" cy="3763513"/>
          </a:xfrm>
          <a:custGeom>
            <a:avLst/>
            <a:gdLst/>
            <a:ahLst/>
            <a:cxnLst/>
            <a:rect l="l" t="t" r="r" b="b"/>
            <a:pathLst>
              <a:path w="20621989" h="5645270">
                <a:moveTo>
                  <a:pt x="0" y="0"/>
                </a:moveTo>
                <a:lnTo>
                  <a:pt x="20621990" y="0"/>
                </a:lnTo>
                <a:lnTo>
                  <a:pt x="20621990" y="5645269"/>
                </a:lnTo>
                <a:lnTo>
                  <a:pt x="0" y="5645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129812" y="280196"/>
            <a:ext cx="3156525" cy="5174631"/>
          </a:xfrm>
          <a:custGeom>
            <a:avLst/>
            <a:gdLst/>
            <a:ahLst/>
            <a:cxnLst/>
            <a:rect l="l" t="t" r="r" b="b"/>
            <a:pathLst>
              <a:path w="4734787" h="7761946">
                <a:moveTo>
                  <a:pt x="0" y="0"/>
                </a:moveTo>
                <a:lnTo>
                  <a:pt x="4734787" y="0"/>
                </a:lnTo>
                <a:lnTo>
                  <a:pt x="4734787" y="7761946"/>
                </a:lnTo>
                <a:lnTo>
                  <a:pt x="0" y="77619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30952" y="495713"/>
            <a:ext cx="5203398" cy="4546469"/>
          </a:xfrm>
          <a:custGeom>
            <a:avLst/>
            <a:gdLst/>
            <a:ahLst/>
            <a:cxnLst/>
            <a:rect l="l" t="t" r="r" b="b"/>
            <a:pathLst>
              <a:path w="7805097" h="6819704">
                <a:moveTo>
                  <a:pt x="0" y="0"/>
                </a:moveTo>
                <a:lnTo>
                  <a:pt x="7805097" y="0"/>
                </a:lnTo>
                <a:lnTo>
                  <a:pt x="7805097" y="6819704"/>
                </a:lnTo>
                <a:lnTo>
                  <a:pt x="0" y="68197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69206" y="1052920"/>
            <a:ext cx="4346441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30305" lvl="1" algn="ctr" defTabSz="609630"/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niglet"/>
                <a:sym typeface="Sniglet"/>
              </a:rPr>
              <a:t>Vì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niglet"/>
                <a:sym typeface="Sniglet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niglet"/>
                <a:sym typeface="Sniglet"/>
              </a:rPr>
              <a:t>sao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niglet"/>
                <a:sym typeface="Sniglet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niglet"/>
                <a:sym typeface="Sniglet"/>
              </a:rPr>
              <a:t>em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niglet"/>
                <a:sym typeface="Sniglet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niglet"/>
                <a:sym typeface="Sniglet"/>
              </a:rPr>
              <a:t>cần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niglet"/>
                <a:sym typeface="Sniglet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niglet"/>
                <a:sym typeface="Sniglet"/>
              </a:rPr>
              <a:t>tắm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niglet"/>
                <a:sym typeface="Sniglet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niglet"/>
                <a:sym typeface="Sniglet"/>
              </a:rPr>
              <a:t>gội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niglet"/>
                <a:sym typeface="Sniglet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niglet"/>
                <a:sym typeface="Sniglet"/>
              </a:rPr>
              <a:t>hàng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niglet"/>
                <a:sym typeface="Sniglet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niglet"/>
                <a:sym typeface="Sniglet"/>
              </a:rPr>
              <a:t>ngày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Sniglet"/>
                <a:sym typeface="Sniglet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D942B2-3040-3D66-DDE8-4FF4CBDC60A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344522" y="1637414"/>
            <a:ext cx="4192785" cy="4954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5898" y="1750125"/>
            <a:ext cx="2875174" cy="2476053"/>
          </a:xfrm>
          <a:prstGeom prst="rect">
            <a:avLst/>
          </a:prstGeom>
        </p:spPr>
      </p:pic>
      <p:sp>
        <p:nvSpPr>
          <p:cNvPr id="11" name="圆角矩形 7">
            <a:extLst>
              <a:ext uri="{FF2B5EF4-FFF2-40B4-BE49-F238E27FC236}">
                <a16:creationId xmlns:a16="http://schemas.microsoft.com/office/drawing/2014/main" id="{0D4F9B82-C9C8-0143-AFAD-F5230E3F0514}"/>
              </a:ext>
            </a:extLst>
          </p:cNvPr>
          <p:cNvSpPr/>
          <p:nvPr/>
        </p:nvSpPr>
        <p:spPr>
          <a:xfrm>
            <a:off x="542259" y="1532959"/>
            <a:ext cx="8220741" cy="2693219"/>
          </a:xfrm>
          <a:custGeom>
            <a:avLst/>
            <a:gdLst>
              <a:gd name="connsiteX0" fmla="*/ 0 w 8220741"/>
              <a:gd name="connsiteY0" fmla="*/ 448879 h 2693219"/>
              <a:gd name="connsiteX1" fmla="*/ 448879 w 8220741"/>
              <a:gd name="connsiteY1" fmla="*/ 0 h 2693219"/>
              <a:gd name="connsiteX2" fmla="*/ 7771862 w 8220741"/>
              <a:gd name="connsiteY2" fmla="*/ 0 h 2693219"/>
              <a:gd name="connsiteX3" fmla="*/ 8220741 w 8220741"/>
              <a:gd name="connsiteY3" fmla="*/ 448879 h 2693219"/>
              <a:gd name="connsiteX4" fmla="*/ 8220741 w 8220741"/>
              <a:gd name="connsiteY4" fmla="*/ 2244340 h 2693219"/>
              <a:gd name="connsiteX5" fmla="*/ 7771862 w 8220741"/>
              <a:gd name="connsiteY5" fmla="*/ 2693219 h 2693219"/>
              <a:gd name="connsiteX6" fmla="*/ 448879 w 8220741"/>
              <a:gd name="connsiteY6" fmla="*/ 2693219 h 2693219"/>
              <a:gd name="connsiteX7" fmla="*/ 0 w 8220741"/>
              <a:gd name="connsiteY7" fmla="*/ 2244340 h 2693219"/>
              <a:gd name="connsiteX8" fmla="*/ 0 w 8220741"/>
              <a:gd name="connsiteY8" fmla="*/ 448879 h 269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741" h="2693219" fill="none" extrusionOk="0">
                <a:moveTo>
                  <a:pt x="0" y="448879"/>
                </a:moveTo>
                <a:cubicBezTo>
                  <a:pt x="46871" y="199687"/>
                  <a:pt x="237674" y="1236"/>
                  <a:pt x="448879" y="0"/>
                </a:cubicBezTo>
                <a:cubicBezTo>
                  <a:pt x="2218571" y="161797"/>
                  <a:pt x="6336393" y="-68160"/>
                  <a:pt x="7771862" y="0"/>
                </a:cubicBezTo>
                <a:cubicBezTo>
                  <a:pt x="8018053" y="28918"/>
                  <a:pt x="8215870" y="159786"/>
                  <a:pt x="8220741" y="448879"/>
                </a:cubicBezTo>
                <a:cubicBezTo>
                  <a:pt x="8094857" y="1055212"/>
                  <a:pt x="8079047" y="1556073"/>
                  <a:pt x="8220741" y="2244340"/>
                </a:cubicBezTo>
                <a:cubicBezTo>
                  <a:pt x="8185754" y="2500130"/>
                  <a:pt x="7994153" y="2734427"/>
                  <a:pt x="7771862" y="2693219"/>
                </a:cubicBezTo>
                <a:cubicBezTo>
                  <a:pt x="6843588" y="2719451"/>
                  <a:pt x="2459887" y="2658263"/>
                  <a:pt x="448879" y="2693219"/>
                </a:cubicBezTo>
                <a:cubicBezTo>
                  <a:pt x="227447" y="2726905"/>
                  <a:pt x="-9466" y="2462929"/>
                  <a:pt x="0" y="2244340"/>
                </a:cubicBezTo>
                <a:cubicBezTo>
                  <a:pt x="113034" y="1409873"/>
                  <a:pt x="-80893" y="1256985"/>
                  <a:pt x="0" y="448879"/>
                </a:cubicBezTo>
                <a:close/>
              </a:path>
              <a:path w="8220741" h="2693219" stroke="0" extrusionOk="0">
                <a:moveTo>
                  <a:pt x="0" y="448879"/>
                </a:moveTo>
                <a:cubicBezTo>
                  <a:pt x="-5088" y="203174"/>
                  <a:pt x="192258" y="32013"/>
                  <a:pt x="448879" y="0"/>
                </a:cubicBezTo>
                <a:cubicBezTo>
                  <a:pt x="1432240" y="-161639"/>
                  <a:pt x="4612920" y="54199"/>
                  <a:pt x="7771862" y="0"/>
                </a:cubicBezTo>
                <a:cubicBezTo>
                  <a:pt x="8004921" y="9236"/>
                  <a:pt x="8223066" y="207663"/>
                  <a:pt x="8220741" y="448879"/>
                </a:cubicBezTo>
                <a:cubicBezTo>
                  <a:pt x="8357724" y="904393"/>
                  <a:pt x="8220357" y="1766112"/>
                  <a:pt x="8220741" y="2244340"/>
                </a:cubicBezTo>
                <a:cubicBezTo>
                  <a:pt x="8209385" y="2485748"/>
                  <a:pt x="8042190" y="2674898"/>
                  <a:pt x="7771862" y="2693219"/>
                </a:cubicBezTo>
                <a:cubicBezTo>
                  <a:pt x="5137521" y="2694120"/>
                  <a:pt x="1785361" y="2701390"/>
                  <a:pt x="448879" y="2693219"/>
                </a:cubicBezTo>
                <a:cubicBezTo>
                  <a:pt x="240002" y="2682973"/>
                  <a:pt x="8285" y="2511825"/>
                  <a:pt x="0" y="2244340"/>
                </a:cubicBezTo>
                <a:cubicBezTo>
                  <a:pt x="-113250" y="1725091"/>
                  <a:pt x="-70557" y="673800"/>
                  <a:pt x="0" y="448879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45714084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kumimoji="1"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Ebrima" panose="02000000000000000000" pitchFamily="2" charset="0"/>
              </a:rPr>
              <a:t>   </a:t>
            </a:r>
            <a:r>
              <a:rPr kumimoji="1" lang="vi-VN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Ebrima" panose="02000000000000000000" pitchFamily="2" charset="0"/>
              </a:rPr>
              <a:t>Tắm, gội hàng ngày là cách giữ cơ thể luôn khoẻ mạnh, sạch sẽ, thơm tho. Khi cơ thể khoẻ mạnh sẽ giúp em tự tin, vui vẻ, thoải mái hơn.</a:t>
            </a:r>
            <a:endParaRPr kumimoji="1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Ebrima" panose="020000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9361" y1="44444" x2="18650" y2="55111"/>
                        <a14:foregroundMark x1="19716" y1="50889" x2="21492" y2="61333"/>
                        <a14:foregroundMark x1="22380" y1="67333" x2="22913" y2="70889"/>
                        <a14:foregroundMark x1="30728" y1="72667" x2="46714" y2="73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97799" y="3151532"/>
            <a:ext cx="4637203" cy="3706468"/>
          </a:xfrm>
          <a:prstGeom prst="rect">
            <a:avLst/>
          </a:prstGeom>
        </p:spPr>
      </p:pic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205FC993-C253-F1B2-4562-CF1E5047FE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94" y="0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9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4">
            <a:extLst>
              <a:ext uri="{FF2B5EF4-FFF2-40B4-BE49-F238E27FC236}">
                <a16:creationId xmlns:a16="http://schemas.microsoft.com/office/drawing/2014/main" id="{0663E09F-A2FA-44D6-84F1-93CA8B3B3BAA}"/>
              </a:ext>
            </a:extLst>
          </p:cNvPr>
          <p:cNvSpPr/>
          <p:nvPr/>
        </p:nvSpPr>
        <p:spPr>
          <a:xfrm>
            <a:off x="1913860" y="148856"/>
            <a:ext cx="8208335" cy="1079869"/>
          </a:xfrm>
          <a:custGeom>
            <a:avLst/>
            <a:gdLst>
              <a:gd name="connsiteX0" fmla="*/ 0 w 8208335"/>
              <a:gd name="connsiteY0" fmla="*/ 0 h 1079869"/>
              <a:gd name="connsiteX1" fmla="*/ 8208335 w 8208335"/>
              <a:gd name="connsiteY1" fmla="*/ 0 h 1079869"/>
              <a:gd name="connsiteX2" fmla="*/ 8208335 w 8208335"/>
              <a:gd name="connsiteY2" fmla="*/ 1079869 h 1079869"/>
              <a:gd name="connsiteX3" fmla="*/ 0 w 8208335"/>
              <a:gd name="connsiteY3" fmla="*/ 1079869 h 1079869"/>
              <a:gd name="connsiteX4" fmla="*/ 0 w 8208335"/>
              <a:gd name="connsiteY4" fmla="*/ 0 h 1079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08335" h="1079869" fill="none" extrusionOk="0">
                <a:moveTo>
                  <a:pt x="0" y="0"/>
                </a:moveTo>
                <a:cubicBezTo>
                  <a:pt x="1311164" y="25609"/>
                  <a:pt x="5485494" y="99750"/>
                  <a:pt x="8208335" y="0"/>
                </a:cubicBezTo>
                <a:cubicBezTo>
                  <a:pt x="8237177" y="442132"/>
                  <a:pt x="8251908" y="746909"/>
                  <a:pt x="8208335" y="1079869"/>
                </a:cubicBezTo>
                <a:cubicBezTo>
                  <a:pt x="6197709" y="1015806"/>
                  <a:pt x="1565730" y="1139554"/>
                  <a:pt x="0" y="1079869"/>
                </a:cubicBezTo>
                <a:cubicBezTo>
                  <a:pt x="96609" y="594150"/>
                  <a:pt x="64287" y="498597"/>
                  <a:pt x="0" y="0"/>
                </a:cubicBezTo>
                <a:close/>
              </a:path>
              <a:path w="8208335" h="1079869" stroke="0" extrusionOk="0">
                <a:moveTo>
                  <a:pt x="0" y="0"/>
                </a:moveTo>
                <a:cubicBezTo>
                  <a:pt x="2952238" y="-139056"/>
                  <a:pt x="4387040" y="147924"/>
                  <a:pt x="8208335" y="0"/>
                </a:cubicBezTo>
                <a:cubicBezTo>
                  <a:pt x="8175641" y="365395"/>
                  <a:pt x="8179771" y="944334"/>
                  <a:pt x="8208335" y="1079869"/>
                </a:cubicBezTo>
                <a:cubicBezTo>
                  <a:pt x="6419505" y="1193104"/>
                  <a:pt x="3239882" y="1133196"/>
                  <a:pt x="0" y="1079869"/>
                </a:cubicBezTo>
                <a:cubicBezTo>
                  <a:pt x="51019" y="875235"/>
                  <a:pt x="62339" y="439614"/>
                  <a:pt x="0" y="0"/>
                </a:cubicBezTo>
                <a:close/>
              </a:path>
            </a:pathLst>
          </a:custGeom>
          <a:solidFill>
            <a:srgbClr val="19B4C9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138294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1" name="组合 44">
            <a:extLst>
              <a:ext uri="{FF2B5EF4-FFF2-40B4-BE49-F238E27FC236}">
                <a16:creationId xmlns:a16="http://schemas.microsoft.com/office/drawing/2014/main" id="{7FC70831-8EE1-41FE-8C7C-C95994A58A87}"/>
              </a:ext>
            </a:extLst>
          </p:cNvPr>
          <p:cNvGrpSpPr/>
          <p:nvPr/>
        </p:nvGrpSpPr>
        <p:grpSpPr>
          <a:xfrm rot="1845734">
            <a:off x="150614" y="109151"/>
            <a:ext cx="1270929" cy="938559"/>
            <a:chOff x="467955" y="825830"/>
            <a:chExt cx="1688486" cy="1246918"/>
          </a:xfrm>
        </p:grpSpPr>
        <p:sp>
          <p:nvSpPr>
            <p:cNvPr id="22" name="梯形 96">
              <a:extLst>
                <a:ext uri="{FF2B5EF4-FFF2-40B4-BE49-F238E27FC236}">
                  <a16:creationId xmlns:a16="http://schemas.microsoft.com/office/drawing/2014/main" id="{254EEDA5-4ECC-4DB7-9441-0E61D083C4D0}"/>
                </a:ext>
              </a:extLst>
            </p:cNvPr>
            <p:cNvSpPr/>
            <p:nvPr/>
          </p:nvSpPr>
          <p:spPr>
            <a:xfrm rot="4183552">
              <a:off x="756190" y="835010"/>
              <a:ext cx="949503" cy="1525973"/>
            </a:xfrm>
            <a:custGeom>
              <a:avLst/>
              <a:gdLst/>
              <a:ahLst/>
              <a:cxnLst/>
              <a:rect l="l" t="t" r="r" b="b"/>
              <a:pathLst>
                <a:path w="1638954" h="2632273">
                  <a:moveTo>
                    <a:pt x="460131" y="0"/>
                  </a:moveTo>
                  <a:lnTo>
                    <a:pt x="985333" y="24657"/>
                  </a:lnTo>
                  <a:cubicBezTo>
                    <a:pt x="904127" y="674964"/>
                    <a:pt x="987214" y="1517335"/>
                    <a:pt x="1638954" y="2440233"/>
                  </a:cubicBezTo>
                  <a:lnTo>
                    <a:pt x="1063128" y="2071125"/>
                  </a:lnTo>
                  <a:lnTo>
                    <a:pt x="678579" y="2632273"/>
                  </a:lnTo>
                  <a:lnTo>
                    <a:pt x="262163" y="2020459"/>
                  </a:lnTo>
                  <a:cubicBezTo>
                    <a:pt x="141403" y="2335233"/>
                    <a:pt x="143936" y="2337566"/>
                    <a:pt x="68760" y="2596304"/>
                  </a:cubicBezTo>
                  <a:cubicBezTo>
                    <a:pt x="-118888" y="1450551"/>
                    <a:pt x="99284" y="691656"/>
                    <a:pt x="460131" y="0"/>
                  </a:cubicBezTo>
                  <a:close/>
                </a:path>
              </a:pathLst>
            </a:custGeom>
            <a:solidFill>
              <a:srgbClr val="19B4C9"/>
            </a:solidFill>
            <a:ln w="38100"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梯形 96">
              <a:extLst>
                <a:ext uri="{FF2B5EF4-FFF2-40B4-BE49-F238E27FC236}">
                  <a16:creationId xmlns:a16="http://schemas.microsoft.com/office/drawing/2014/main" id="{6435BD60-DD83-4741-8925-91FBF2689E52}"/>
                </a:ext>
              </a:extLst>
            </p:cNvPr>
            <p:cNvSpPr/>
            <p:nvPr/>
          </p:nvSpPr>
          <p:spPr>
            <a:xfrm rot="4183552">
              <a:off x="1234404" y="1194710"/>
              <a:ext cx="198553" cy="840519"/>
            </a:xfrm>
            <a:custGeom>
              <a:avLst/>
              <a:gdLst/>
              <a:ahLst/>
              <a:cxnLst/>
              <a:rect l="l" t="t" r="r" b="b"/>
              <a:pathLst>
                <a:path w="420536" h="1778648">
                  <a:moveTo>
                    <a:pt x="21975" y="0"/>
                  </a:moveTo>
                  <a:lnTo>
                    <a:pt x="139673" y="5525"/>
                  </a:lnTo>
                  <a:cubicBezTo>
                    <a:pt x="77745" y="501457"/>
                    <a:pt x="111365" y="1109088"/>
                    <a:pt x="420536" y="1778648"/>
                  </a:cubicBezTo>
                  <a:lnTo>
                    <a:pt x="279766" y="1771733"/>
                  </a:lnTo>
                  <a:cubicBezTo>
                    <a:pt x="2200" y="1106360"/>
                    <a:pt x="-33067" y="500890"/>
                    <a:pt x="21975" y="0"/>
                  </a:cubicBezTo>
                  <a:close/>
                </a:path>
              </a:pathLst>
            </a:custGeom>
            <a:solidFill>
              <a:srgbClr val="73E0E3"/>
            </a:solidFill>
            <a:ln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4" name="组合 47">
              <a:extLst>
                <a:ext uri="{FF2B5EF4-FFF2-40B4-BE49-F238E27FC236}">
                  <a16:creationId xmlns:a16="http://schemas.microsoft.com/office/drawing/2014/main" id="{C7D6BAE3-6F00-44D0-9557-82BA10D97FE1}"/>
                </a:ext>
              </a:extLst>
            </p:cNvPr>
            <p:cNvGrpSpPr/>
            <p:nvPr/>
          </p:nvGrpSpPr>
          <p:grpSpPr>
            <a:xfrm rot="21335217">
              <a:off x="1363234" y="825830"/>
              <a:ext cx="793207" cy="804046"/>
              <a:chOff x="7973454" y="5027358"/>
              <a:chExt cx="1573288" cy="1594782"/>
            </a:xfrm>
          </p:grpSpPr>
          <p:sp>
            <p:nvSpPr>
              <p:cNvPr id="25" name="五角星 2">
                <a:extLst>
                  <a:ext uri="{FF2B5EF4-FFF2-40B4-BE49-F238E27FC236}">
                    <a16:creationId xmlns:a16="http://schemas.microsoft.com/office/drawing/2014/main" id="{C7511B0C-E51A-4D45-9FC4-3C17CF4F9654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五角星 2">
                <a:extLst>
                  <a:ext uri="{FF2B5EF4-FFF2-40B4-BE49-F238E27FC236}">
                    <a16:creationId xmlns:a16="http://schemas.microsoft.com/office/drawing/2014/main" id="{1058380D-8005-4886-BAEB-5FC9D2CDF8F6}"/>
                  </a:ext>
                </a:extLst>
              </p:cNvPr>
              <p:cNvSpPr/>
              <p:nvPr/>
            </p:nvSpPr>
            <p:spPr>
              <a:xfrm rot="20480842">
                <a:off x="7973454" y="5041849"/>
                <a:ext cx="1571084" cy="158029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A3C4"/>
              </a:solidFill>
              <a:ln w="666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3883066-2DF8-4424-AD54-FE1C12BFE798}"/>
              </a:ext>
            </a:extLst>
          </p:cNvPr>
          <p:cNvSpPr txBox="1"/>
          <p:nvPr/>
        </p:nvSpPr>
        <p:spPr>
          <a:xfrm>
            <a:off x="2347604" y="350854"/>
            <a:ext cx="9602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gội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6" name="Shape 1593">
            <a:extLst>
              <a:ext uri="{FF2B5EF4-FFF2-40B4-BE49-F238E27FC236}">
                <a16:creationId xmlns:a16="http://schemas.microsoft.com/office/drawing/2014/main" id="{3CACD0AB-6E86-3EF8-9E20-DE9D71979479}"/>
              </a:ext>
            </a:extLst>
          </p:cNvPr>
          <p:cNvSpPr/>
          <p:nvPr/>
        </p:nvSpPr>
        <p:spPr>
          <a:xfrm>
            <a:off x="7346563" y="2264739"/>
            <a:ext cx="263539" cy="270932"/>
          </a:xfrm>
          <a:custGeom>
            <a:avLst/>
            <a:gdLst/>
            <a:ahLst/>
            <a:cxnLst/>
            <a:rect l="0" t="0" r="0" b="0"/>
            <a:pathLst>
              <a:path w="203302" h="203302">
                <a:moveTo>
                  <a:pt x="101651" y="0"/>
                </a:moveTo>
                <a:cubicBezTo>
                  <a:pt x="157785" y="0"/>
                  <a:pt x="203302" y="45517"/>
                  <a:pt x="203302" y="101650"/>
                </a:cubicBezTo>
                <a:cubicBezTo>
                  <a:pt x="203302" y="157797"/>
                  <a:pt x="157785" y="203302"/>
                  <a:pt x="101651" y="203302"/>
                </a:cubicBezTo>
                <a:cubicBezTo>
                  <a:pt x="45517" y="203302"/>
                  <a:pt x="0" y="157797"/>
                  <a:pt x="0" y="101650"/>
                </a:cubicBezTo>
                <a:cubicBezTo>
                  <a:pt x="0" y="45517"/>
                  <a:pt x="45517" y="0"/>
                  <a:pt x="101651" y="0"/>
                </a:cubicBezTo>
                <a:close/>
              </a:path>
            </a:pathLst>
          </a:custGeom>
          <a:solidFill>
            <a:srgbClr val="FFFEFD"/>
          </a:solidFill>
          <a:ln w="0" cap="flat">
            <a:noFill/>
            <a:miter lim="127000"/>
          </a:ln>
          <a:effectLst/>
        </p:spPr>
        <p:txBody>
          <a:bodyPr/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97BE7E8-446D-366F-D0DE-FCE62C0C28B1}"/>
              </a:ext>
            </a:extLst>
          </p:cNvPr>
          <p:cNvGrpSpPr/>
          <p:nvPr/>
        </p:nvGrpSpPr>
        <p:grpSpPr>
          <a:xfrm>
            <a:off x="1477873" y="2040760"/>
            <a:ext cx="1682328" cy="1701627"/>
            <a:chOff x="1108405" y="1530570"/>
            <a:chExt cx="1261746" cy="1276220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BE0AFB92-AB1F-546B-D616-A56604B41D6E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166271" y="1538364"/>
              <a:ext cx="1184910" cy="1246505"/>
            </a:xfrm>
            <a:prstGeom prst="rect">
              <a:avLst/>
            </a:prstGeom>
          </p:spPr>
        </p:pic>
        <p:sp>
          <p:nvSpPr>
            <p:cNvPr id="69" name="Shape 1536">
              <a:extLst>
                <a:ext uri="{FF2B5EF4-FFF2-40B4-BE49-F238E27FC236}">
                  <a16:creationId xmlns:a16="http://schemas.microsoft.com/office/drawing/2014/main" id="{4A1EEE8D-8042-7120-7957-F82B5284E92E}"/>
                </a:ext>
              </a:extLst>
            </p:cNvPr>
            <p:cNvSpPr/>
            <p:nvPr/>
          </p:nvSpPr>
          <p:spPr>
            <a:xfrm rot="21386752">
              <a:off x="1122563" y="1564512"/>
              <a:ext cx="604886" cy="661709"/>
            </a:xfrm>
            <a:custGeom>
              <a:avLst/>
              <a:gdLst/>
              <a:ahLst/>
              <a:cxnLst/>
              <a:rect l="0" t="0" r="0" b="0"/>
              <a:pathLst>
                <a:path w="573240" h="586372">
                  <a:moveTo>
                    <a:pt x="573240" y="0"/>
                  </a:moveTo>
                  <a:cubicBezTo>
                    <a:pt x="263449" y="24092"/>
                    <a:pt x="17221" y="274701"/>
                    <a:pt x="0" y="586372"/>
                  </a:cubicBezTo>
                </a:path>
              </a:pathLst>
            </a:custGeom>
            <a:noFill/>
            <a:ln w="13564" cap="rnd" cmpd="sng" algn="ctr">
              <a:solidFill>
                <a:srgbClr val="EA5B6B">
                  <a:shade val="95000"/>
                  <a:satMod val="105000"/>
                </a:srgbClr>
              </a:solidFill>
              <a:custDash>
                <a:ds d="328800" sp="221900"/>
              </a:custDash>
              <a:miter lim="100000"/>
            </a:ln>
            <a:effectLst/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0" name="Shape 1535">
              <a:extLst>
                <a:ext uri="{FF2B5EF4-FFF2-40B4-BE49-F238E27FC236}">
                  <a16:creationId xmlns:a16="http://schemas.microsoft.com/office/drawing/2014/main" id="{7F962EDB-0F19-1D46-522D-F2203168F4C9}"/>
                </a:ext>
              </a:extLst>
            </p:cNvPr>
            <p:cNvSpPr/>
            <p:nvPr/>
          </p:nvSpPr>
          <p:spPr>
            <a:xfrm rot="21440484">
              <a:off x="1765585" y="1530570"/>
              <a:ext cx="574295" cy="649459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586372" y="573240"/>
                  </a:moveTo>
                  <a:cubicBezTo>
                    <a:pt x="562280" y="263449"/>
                    <a:pt x="311671" y="17221"/>
                    <a:pt x="0" y="0"/>
                  </a:cubicBezTo>
                </a:path>
              </a:pathLst>
            </a:custGeom>
            <a:noFill/>
            <a:ln w="13564" cap="rnd" cmpd="sng" algn="ctr">
              <a:solidFill>
                <a:srgbClr val="EA5B6B">
                  <a:shade val="95000"/>
                  <a:satMod val="105000"/>
                </a:srgbClr>
              </a:solidFill>
              <a:custDash>
                <a:ds d="328800" sp="221900"/>
              </a:custDash>
              <a:miter lim="100000"/>
            </a:ln>
            <a:effectLst/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1" name="Shape 1534">
              <a:extLst>
                <a:ext uri="{FF2B5EF4-FFF2-40B4-BE49-F238E27FC236}">
                  <a16:creationId xmlns:a16="http://schemas.microsoft.com/office/drawing/2014/main" id="{A2773AE8-B495-1DFA-DD0A-7410484D646F}"/>
                </a:ext>
              </a:extLst>
            </p:cNvPr>
            <p:cNvSpPr/>
            <p:nvPr/>
          </p:nvSpPr>
          <p:spPr>
            <a:xfrm>
              <a:off x="1759834" y="2222486"/>
              <a:ext cx="610317" cy="584304"/>
            </a:xfrm>
            <a:custGeom>
              <a:avLst/>
              <a:gdLst/>
              <a:ahLst/>
              <a:cxnLst/>
              <a:rect l="0" t="0" r="0" b="0"/>
              <a:pathLst>
                <a:path w="573240" h="586359">
                  <a:moveTo>
                    <a:pt x="0" y="586359"/>
                  </a:moveTo>
                  <a:cubicBezTo>
                    <a:pt x="309791" y="562267"/>
                    <a:pt x="556019" y="311658"/>
                    <a:pt x="573240" y="0"/>
                  </a:cubicBezTo>
                </a:path>
              </a:pathLst>
            </a:custGeom>
            <a:noFill/>
            <a:ln w="13564" cap="rnd" cmpd="sng" algn="ctr">
              <a:solidFill>
                <a:srgbClr val="EA5B6B">
                  <a:shade val="95000"/>
                  <a:satMod val="105000"/>
                </a:srgbClr>
              </a:solidFill>
              <a:custDash>
                <a:ds d="328800" sp="221900"/>
              </a:custDash>
              <a:miter lim="100000"/>
            </a:ln>
            <a:effectLst/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2" name="Shape 1537">
              <a:extLst>
                <a:ext uri="{FF2B5EF4-FFF2-40B4-BE49-F238E27FC236}">
                  <a16:creationId xmlns:a16="http://schemas.microsoft.com/office/drawing/2014/main" id="{495FA49A-B389-A6B2-155A-B6143385CE9C}"/>
                </a:ext>
              </a:extLst>
            </p:cNvPr>
            <p:cNvSpPr/>
            <p:nvPr/>
          </p:nvSpPr>
          <p:spPr>
            <a:xfrm rot="338283">
              <a:off x="1108405" y="2196357"/>
              <a:ext cx="623542" cy="572770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noFill/>
            <a:ln w="13564" cap="rnd" cmpd="sng" algn="ctr">
              <a:solidFill>
                <a:srgbClr val="EA5B6B">
                  <a:shade val="95000"/>
                  <a:satMod val="105000"/>
                </a:srgbClr>
              </a:solidFill>
              <a:custDash>
                <a:ds d="328800" sp="221900"/>
              </a:custDash>
              <a:miter lim="100000"/>
            </a:ln>
            <a:effectLst/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3" name="Shape 1594">
              <a:extLst>
                <a:ext uri="{FF2B5EF4-FFF2-40B4-BE49-F238E27FC236}">
                  <a16:creationId xmlns:a16="http://schemas.microsoft.com/office/drawing/2014/main" id="{4B6E2448-E0DD-BD1F-C4E8-66B98DB591F6}"/>
                </a:ext>
              </a:extLst>
            </p:cNvPr>
            <p:cNvSpPr/>
            <p:nvPr/>
          </p:nvSpPr>
          <p:spPr>
            <a:xfrm>
              <a:off x="2150236" y="1668158"/>
              <a:ext cx="203200" cy="203200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86CAE8">
                  <a:shade val="95000"/>
                  <a:satMod val="105000"/>
                </a:srgbClr>
              </a:solidFill>
              <a:prstDash val="solid"/>
              <a:miter lim="127000"/>
            </a:ln>
            <a:effectLst/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4" name="Shape 1593">
              <a:extLst>
                <a:ext uri="{FF2B5EF4-FFF2-40B4-BE49-F238E27FC236}">
                  <a16:creationId xmlns:a16="http://schemas.microsoft.com/office/drawing/2014/main" id="{9425F10C-4F61-3525-F801-9976B98000D4}"/>
                </a:ext>
              </a:extLst>
            </p:cNvPr>
            <p:cNvSpPr/>
            <p:nvPr/>
          </p:nvSpPr>
          <p:spPr>
            <a:xfrm>
              <a:off x="2167689" y="1680562"/>
              <a:ext cx="173220" cy="166504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2332436-573C-B336-BACC-97B30E1048E2}"/>
                </a:ext>
              </a:extLst>
            </p:cNvPr>
            <p:cNvSpPr txBox="1"/>
            <p:nvPr/>
          </p:nvSpPr>
          <p:spPr>
            <a:xfrm>
              <a:off x="2119730" y="1646647"/>
              <a:ext cx="20320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99DA"/>
                  </a:solidFill>
                  <a:effectLst/>
                  <a:uLnTx/>
                  <a:uFillTx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926890D-B950-AD0D-F616-A5D2BC4C6A19}"/>
              </a:ext>
            </a:extLst>
          </p:cNvPr>
          <p:cNvGrpSpPr/>
          <p:nvPr/>
        </p:nvGrpSpPr>
        <p:grpSpPr>
          <a:xfrm>
            <a:off x="5119787" y="1928398"/>
            <a:ext cx="1801181" cy="1697897"/>
            <a:chOff x="3839840" y="1446298"/>
            <a:chExt cx="1350886" cy="1273423"/>
          </a:xfrm>
        </p:grpSpPr>
        <p:sp>
          <p:nvSpPr>
            <p:cNvPr id="77" name="Shape 1542">
              <a:extLst>
                <a:ext uri="{FF2B5EF4-FFF2-40B4-BE49-F238E27FC236}">
                  <a16:creationId xmlns:a16="http://schemas.microsoft.com/office/drawing/2014/main" id="{495E1344-D486-D409-1272-7A1C14AB4A97}"/>
                </a:ext>
              </a:extLst>
            </p:cNvPr>
            <p:cNvSpPr/>
            <p:nvPr/>
          </p:nvSpPr>
          <p:spPr>
            <a:xfrm>
              <a:off x="3894203" y="1446298"/>
              <a:ext cx="1245870" cy="1245870"/>
            </a:xfrm>
            <a:custGeom>
              <a:avLst/>
              <a:gdLst/>
              <a:ahLst/>
              <a:cxnLst/>
              <a:rect l="0" t="0" r="0" b="0"/>
              <a:pathLst>
                <a:path w="1246429" h="1246429">
                  <a:moveTo>
                    <a:pt x="623214" y="0"/>
                  </a:moveTo>
                  <a:cubicBezTo>
                    <a:pt x="967410" y="0"/>
                    <a:pt x="1246429" y="279019"/>
                    <a:pt x="1246429" y="623214"/>
                  </a:cubicBezTo>
                  <a:cubicBezTo>
                    <a:pt x="1246429" y="967410"/>
                    <a:pt x="967410" y="1246429"/>
                    <a:pt x="623214" y="1246429"/>
                  </a:cubicBezTo>
                  <a:cubicBezTo>
                    <a:pt x="279019" y="1246429"/>
                    <a:pt x="0" y="967410"/>
                    <a:pt x="0" y="623214"/>
                  </a:cubicBezTo>
                  <a:cubicBezTo>
                    <a:pt x="0" y="279019"/>
                    <a:pt x="279019" y="0"/>
                    <a:pt x="623214" y="0"/>
                  </a:cubicBezTo>
                  <a:close/>
                </a:path>
              </a:pathLst>
            </a:custGeom>
            <a:solidFill>
              <a:srgbClr val="FED97B"/>
            </a:solidFill>
            <a:ln w="0" cap="rnd">
              <a:noFill/>
              <a:miter lim="100000"/>
            </a:ln>
            <a:effectLst/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B2D4C7DB-8D0B-58D2-B15F-AE46EFA4002B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4133136" y="1545585"/>
              <a:ext cx="874395" cy="1136650"/>
            </a:xfrm>
            <a:prstGeom prst="rect">
              <a:avLst/>
            </a:prstGeom>
          </p:spPr>
        </p:pic>
        <p:sp>
          <p:nvSpPr>
            <p:cNvPr id="79" name="Shape 1537">
              <a:extLst>
                <a:ext uri="{FF2B5EF4-FFF2-40B4-BE49-F238E27FC236}">
                  <a16:creationId xmlns:a16="http://schemas.microsoft.com/office/drawing/2014/main" id="{3CF5863B-3F00-219B-C963-0E864B85B7B4}"/>
                </a:ext>
              </a:extLst>
            </p:cNvPr>
            <p:cNvSpPr/>
            <p:nvPr/>
          </p:nvSpPr>
          <p:spPr>
            <a:xfrm rot="16540670">
              <a:off x="4519437" y="2140284"/>
              <a:ext cx="586105" cy="572770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noFill/>
            <a:ln w="13564" cap="rnd" cmpd="sng" algn="ctr">
              <a:solidFill>
                <a:srgbClr val="EA5B6B">
                  <a:shade val="95000"/>
                  <a:satMod val="105000"/>
                </a:srgbClr>
              </a:solidFill>
              <a:custDash>
                <a:ds d="328800" sp="221900"/>
              </a:custDash>
              <a:miter lim="100000"/>
            </a:ln>
            <a:effectLst/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0" name="Shape 1537">
              <a:extLst>
                <a:ext uri="{FF2B5EF4-FFF2-40B4-BE49-F238E27FC236}">
                  <a16:creationId xmlns:a16="http://schemas.microsoft.com/office/drawing/2014/main" id="{A2E8B642-4B5D-602E-59C7-FED3285C029E}"/>
                </a:ext>
              </a:extLst>
            </p:cNvPr>
            <p:cNvSpPr/>
            <p:nvPr/>
          </p:nvSpPr>
          <p:spPr>
            <a:xfrm>
              <a:off x="3889282" y="2110645"/>
              <a:ext cx="586105" cy="572770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noFill/>
            <a:ln w="13564" cap="rnd" cmpd="sng" algn="ctr">
              <a:solidFill>
                <a:srgbClr val="EA5B6B">
                  <a:shade val="95000"/>
                  <a:satMod val="105000"/>
                </a:srgbClr>
              </a:solidFill>
              <a:custDash>
                <a:ds d="328800" sp="221900"/>
              </a:custDash>
              <a:miter lim="100000"/>
            </a:ln>
            <a:effectLst/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1" name="Shape 1537">
              <a:extLst>
                <a:ext uri="{FF2B5EF4-FFF2-40B4-BE49-F238E27FC236}">
                  <a16:creationId xmlns:a16="http://schemas.microsoft.com/office/drawing/2014/main" id="{957FD833-940E-6A4D-D2BE-25458776553B}"/>
                </a:ext>
              </a:extLst>
            </p:cNvPr>
            <p:cNvSpPr/>
            <p:nvPr/>
          </p:nvSpPr>
          <p:spPr>
            <a:xfrm rot="4814827">
              <a:off x="3833172" y="1515952"/>
              <a:ext cx="586105" cy="572770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noFill/>
            <a:ln w="13564" cap="rnd" cmpd="sng" algn="ctr">
              <a:solidFill>
                <a:srgbClr val="EA5B6B">
                  <a:shade val="95000"/>
                  <a:satMod val="105000"/>
                </a:srgbClr>
              </a:solidFill>
              <a:custDash>
                <a:ds d="328800" sp="221900"/>
              </a:custDash>
              <a:miter lim="100000"/>
            </a:ln>
            <a:effectLst/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2" name="Shape 1535">
              <a:extLst>
                <a:ext uri="{FF2B5EF4-FFF2-40B4-BE49-F238E27FC236}">
                  <a16:creationId xmlns:a16="http://schemas.microsoft.com/office/drawing/2014/main" id="{FDCE8075-B158-BEA7-DA21-5911C2D6CA2A}"/>
                </a:ext>
              </a:extLst>
            </p:cNvPr>
            <p:cNvSpPr/>
            <p:nvPr/>
          </p:nvSpPr>
          <p:spPr>
            <a:xfrm rot="637634">
              <a:off x="4572558" y="1520566"/>
              <a:ext cx="618168" cy="589102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586372" y="573240"/>
                  </a:moveTo>
                  <a:cubicBezTo>
                    <a:pt x="562280" y="263449"/>
                    <a:pt x="311671" y="17221"/>
                    <a:pt x="0" y="0"/>
                  </a:cubicBezTo>
                </a:path>
              </a:pathLst>
            </a:custGeom>
            <a:noFill/>
            <a:ln w="13564" cap="rnd" cmpd="sng" algn="ctr">
              <a:solidFill>
                <a:srgbClr val="EA5B6B">
                  <a:shade val="95000"/>
                  <a:satMod val="105000"/>
                </a:srgbClr>
              </a:solidFill>
              <a:custDash>
                <a:ds d="328800" sp="221900"/>
              </a:custDash>
              <a:miter lim="100000"/>
            </a:ln>
            <a:effectLst/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3" name="Shape 1535">
              <a:extLst>
                <a:ext uri="{FF2B5EF4-FFF2-40B4-BE49-F238E27FC236}">
                  <a16:creationId xmlns:a16="http://schemas.microsoft.com/office/drawing/2014/main" id="{5F812DD6-9CBB-F5BF-AF34-0AC85E340BF6}"/>
                </a:ext>
              </a:extLst>
            </p:cNvPr>
            <p:cNvSpPr/>
            <p:nvPr/>
          </p:nvSpPr>
          <p:spPr>
            <a:xfrm rot="21323031">
              <a:off x="4358257" y="1449319"/>
              <a:ext cx="328157" cy="64089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586372" y="573240"/>
                  </a:moveTo>
                  <a:cubicBezTo>
                    <a:pt x="562280" y="263449"/>
                    <a:pt x="311671" y="17221"/>
                    <a:pt x="0" y="0"/>
                  </a:cubicBezTo>
                </a:path>
              </a:pathLst>
            </a:custGeom>
            <a:noFill/>
            <a:ln w="13564" cap="rnd" cmpd="sng" algn="ctr">
              <a:solidFill>
                <a:srgbClr val="EA5B6B">
                  <a:shade val="95000"/>
                  <a:satMod val="105000"/>
                </a:srgbClr>
              </a:solidFill>
              <a:custDash>
                <a:ds d="328800" sp="221900"/>
              </a:custDash>
              <a:miter lim="100000"/>
            </a:ln>
            <a:effectLst/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4" name="Shape 1593">
              <a:extLst>
                <a:ext uri="{FF2B5EF4-FFF2-40B4-BE49-F238E27FC236}">
                  <a16:creationId xmlns:a16="http://schemas.microsoft.com/office/drawing/2014/main" id="{89B9839B-4DA7-9EB8-425B-404D92309A20}"/>
                </a:ext>
              </a:extLst>
            </p:cNvPr>
            <p:cNvSpPr/>
            <p:nvPr/>
          </p:nvSpPr>
          <p:spPr>
            <a:xfrm>
              <a:off x="4925098" y="1566450"/>
              <a:ext cx="197654" cy="203199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5" name="Shape 1594">
              <a:extLst>
                <a:ext uri="{FF2B5EF4-FFF2-40B4-BE49-F238E27FC236}">
                  <a16:creationId xmlns:a16="http://schemas.microsoft.com/office/drawing/2014/main" id="{627339EE-EEC4-219D-89E5-A00914894C6E}"/>
                </a:ext>
              </a:extLst>
            </p:cNvPr>
            <p:cNvSpPr/>
            <p:nvPr/>
          </p:nvSpPr>
          <p:spPr>
            <a:xfrm>
              <a:off x="4927353" y="1556837"/>
              <a:ext cx="203200" cy="203200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86CAE8">
                  <a:shade val="95000"/>
                  <a:satMod val="105000"/>
                </a:srgbClr>
              </a:solidFill>
              <a:prstDash val="solid"/>
              <a:miter lim="127000"/>
            </a:ln>
            <a:effectLst/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F19E6ED-312B-0A67-0A94-28914F4E7C21}"/>
                </a:ext>
              </a:extLst>
            </p:cNvPr>
            <p:cNvSpPr txBox="1"/>
            <p:nvPr/>
          </p:nvSpPr>
          <p:spPr>
            <a:xfrm>
              <a:off x="4891236" y="1541822"/>
              <a:ext cx="203200" cy="223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99DA"/>
                  </a:solidFill>
                  <a:effectLst/>
                  <a:uLnTx/>
                  <a:uFillTx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866E911-3EE7-C7BC-2CF0-E8654A143740}"/>
              </a:ext>
            </a:extLst>
          </p:cNvPr>
          <p:cNvGrpSpPr/>
          <p:nvPr/>
        </p:nvGrpSpPr>
        <p:grpSpPr>
          <a:xfrm>
            <a:off x="8871849" y="1930853"/>
            <a:ext cx="1716617" cy="1690244"/>
            <a:chOff x="6653886" y="1448139"/>
            <a:chExt cx="1287463" cy="1267683"/>
          </a:xfrm>
        </p:grpSpPr>
        <p:sp>
          <p:nvSpPr>
            <p:cNvPr id="88" name="Shape 1553">
              <a:extLst>
                <a:ext uri="{FF2B5EF4-FFF2-40B4-BE49-F238E27FC236}">
                  <a16:creationId xmlns:a16="http://schemas.microsoft.com/office/drawing/2014/main" id="{7936AC03-D73B-AF49-FA80-5EC6BCC9FE3D}"/>
                </a:ext>
              </a:extLst>
            </p:cNvPr>
            <p:cNvSpPr/>
            <p:nvPr/>
          </p:nvSpPr>
          <p:spPr>
            <a:xfrm>
              <a:off x="6681121" y="1448139"/>
              <a:ext cx="1245870" cy="1245870"/>
            </a:xfrm>
            <a:custGeom>
              <a:avLst/>
              <a:gdLst/>
              <a:ahLst/>
              <a:cxnLst/>
              <a:rect l="0" t="0" r="0" b="0"/>
              <a:pathLst>
                <a:path w="1246429" h="1246429">
                  <a:moveTo>
                    <a:pt x="623214" y="0"/>
                  </a:moveTo>
                  <a:cubicBezTo>
                    <a:pt x="967410" y="0"/>
                    <a:pt x="1246429" y="279019"/>
                    <a:pt x="1246429" y="623214"/>
                  </a:cubicBezTo>
                  <a:cubicBezTo>
                    <a:pt x="1246429" y="967410"/>
                    <a:pt x="967410" y="1246429"/>
                    <a:pt x="623214" y="1246429"/>
                  </a:cubicBezTo>
                  <a:cubicBezTo>
                    <a:pt x="279019" y="1246429"/>
                    <a:pt x="0" y="967410"/>
                    <a:pt x="0" y="623214"/>
                  </a:cubicBezTo>
                  <a:cubicBezTo>
                    <a:pt x="0" y="279019"/>
                    <a:pt x="279019" y="0"/>
                    <a:pt x="623214" y="0"/>
                  </a:cubicBezTo>
                  <a:close/>
                </a:path>
              </a:pathLst>
            </a:custGeom>
            <a:solidFill>
              <a:srgbClr val="B5DACA"/>
            </a:solidFill>
            <a:ln w="0" cap="rnd">
              <a:noFill/>
              <a:miter lim="100000"/>
            </a:ln>
            <a:effectLst/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20EFE81B-2645-C661-E274-F159FFF20898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 rot="848161">
              <a:off x="6810646" y="1571750"/>
              <a:ext cx="1035685" cy="1124585"/>
            </a:xfrm>
            <a:prstGeom prst="rect">
              <a:avLst/>
            </a:prstGeom>
          </p:spPr>
        </p:pic>
        <p:sp>
          <p:nvSpPr>
            <p:cNvPr id="90" name="Shape 1537">
              <a:extLst>
                <a:ext uri="{FF2B5EF4-FFF2-40B4-BE49-F238E27FC236}">
                  <a16:creationId xmlns:a16="http://schemas.microsoft.com/office/drawing/2014/main" id="{D0768C8C-5E19-C63F-1810-374FCD04B638}"/>
                </a:ext>
              </a:extLst>
            </p:cNvPr>
            <p:cNvSpPr/>
            <p:nvPr/>
          </p:nvSpPr>
          <p:spPr>
            <a:xfrm rot="338283">
              <a:off x="6653886" y="2094530"/>
              <a:ext cx="623542" cy="572770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noFill/>
            <a:ln w="13564" cap="rnd" cmpd="sng" algn="ctr">
              <a:solidFill>
                <a:srgbClr val="EA5B6B">
                  <a:shade val="95000"/>
                  <a:satMod val="105000"/>
                </a:srgbClr>
              </a:solidFill>
              <a:custDash>
                <a:ds d="328800" sp="221900"/>
              </a:custDash>
              <a:miter lim="100000"/>
            </a:ln>
            <a:effectLst/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1" name="Shape 1537">
              <a:extLst>
                <a:ext uri="{FF2B5EF4-FFF2-40B4-BE49-F238E27FC236}">
                  <a16:creationId xmlns:a16="http://schemas.microsoft.com/office/drawing/2014/main" id="{392317F9-D124-BB0C-D501-C45B5316B760}"/>
                </a:ext>
              </a:extLst>
            </p:cNvPr>
            <p:cNvSpPr/>
            <p:nvPr/>
          </p:nvSpPr>
          <p:spPr>
            <a:xfrm rot="16593497">
              <a:off x="7337329" y="2176721"/>
              <a:ext cx="594824" cy="483377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noFill/>
            <a:ln w="13564" cap="rnd" cmpd="sng" algn="ctr">
              <a:solidFill>
                <a:srgbClr val="EA5B6B">
                  <a:shade val="95000"/>
                  <a:satMod val="105000"/>
                </a:srgbClr>
              </a:solidFill>
              <a:custDash>
                <a:ds d="328800" sp="221900"/>
              </a:custDash>
              <a:miter lim="100000"/>
            </a:ln>
            <a:effectLst/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2" name="Shape 1537">
              <a:extLst>
                <a:ext uri="{FF2B5EF4-FFF2-40B4-BE49-F238E27FC236}">
                  <a16:creationId xmlns:a16="http://schemas.microsoft.com/office/drawing/2014/main" id="{EC54EA26-E436-363B-1ADC-5C7E9291835F}"/>
                </a:ext>
              </a:extLst>
            </p:cNvPr>
            <p:cNvSpPr/>
            <p:nvPr/>
          </p:nvSpPr>
          <p:spPr>
            <a:xfrm rot="11131832">
              <a:off x="7317807" y="1478623"/>
              <a:ext cx="623542" cy="572770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noFill/>
            <a:ln w="13564" cap="rnd" cmpd="sng" algn="ctr">
              <a:solidFill>
                <a:srgbClr val="EA5B6B">
                  <a:shade val="95000"/>
                  <a:satMod val="105000"/>
                </a:srgbClr>
              </a:solidFill>
              <a:custDash>
                <a:ds d="328800" sp="221900"/>
              </a:custDash>
              <a:miter lim="100000"/>
            </a:ln>
            <a:effectLst/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3" name="Shape 1537">
              <a:extLst>
                <a:ext uri="{FF2B5EF4-FFF2-40B4-BE49-F238E27FC236}">
                  <a16:creationId xmlns:a16="http://schemas.microsoft.com/office/drawing/2014/main" id="{FA3C143B-756F-750A-4C50-00591CD2FEE3}"/>
                </a:ext>
              </a:extLst>
            </p:cNvPr>
            <p:cNvSpPr/>
            <p:nvPr/>
          </p:nvSpPr>
          <p:spPr>
            <a:xfrm rot="5400000">
              <a:off x="6691726" y="1437535"/>
              <a:ext cx="588848" cy="610058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noFill/>
            <a:ln w="13564" cap="rnd" cmpd="sng" algn="ctr">
              <a:solidFill>
                <a:srgbClr val="EA5B6B">
                  <a:shade val="95000"/>
                  <a:satMod val="105000"/>
                </a:srgbClr>
              </a:solidFill>
              <a:custDash>
                <a:ds d="328800" sp="221900"/>
              </a:custDash>
              <a:miter lim="100000"/>
            </a:ln>
            <a:effectLst/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4" name="Shape 1594">
              <a:extLst>
                <a:ext uri="{FF2B5EF4-FFF2-40B4-BE49-F238E27FC236}">
                  <a16:creationId xmlns:a16="http://schemas.microsoft.com/office/drawing/2014/main" id="{B48609CA-F07E-E36B-DB6B-DC6FA59DDC36}"/>
                </a:ext>
              </a:extLst>
            </p:cNvPr>
            <p:cNvSpPr/>
            <p:nvPr/>
          </p:nvSpPr>
          <p:spPr>
            <a:xfrm>
              <a:off x="7716706" y="1557994"/>
              <a:ext cx="203200" cy="203200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86CAE8">
                  <a:shade val="95000"/>
                  <a:satMod val="105000"/>
                </a:srgbClr>
              </a:solidFill>
              <a:prstDash val="solid"/>
              <a:miter lim="127000"/>
            </a:ln>
            <a:effectLst/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5" name="Shape 1593">
              <a:extLst>
                <a:ext uri="{FF2B5EF4-FFF2-40B4-BE49-F238E27FC236}">
                  <a16:creationId xmlns:a16="http://schemas.microsoft.com/office/drawing/2014/main" id="{5695134F-2426-D16B-7D0F-7932422C50EA}"/>
                </a:ext>
              </a:extLst>
            </p:cNvPr>
            <p:cNvSpPr/>
            <p:nvPr/>
          </p:nvSpPr>
          <p:spPr>
            <a:xfrm>
              <a:off x="7731696" y="1576342"/>
              <a:ext cx="173220" cy="166504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F6EDAA6-771D-723B-6A1E-E54015141BDA}"/>
                </a:ext>
              </a:extLst>
            </p:cNvPr>
            <p:cNvSpPr txBox="1"/>
            <p:nvPr/>
          </p:nvSpPr>
          <p:spPr>
            <a:xfrm>
              <a:off x="7692197" y="1529729"/>
              <a:ext cx="203200" cy="223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99DA"/>
                  </a:solidFill>
                  <a:effectLst/>
                  <a:uLnTx/>
                  <a:uFillTx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E7023E4B-017F-31AF-E034-BD7580868FF8}"/>
              </a:ext>
            </a:extLst>
          </p:cNvPr>
          <p:cNvGrpSpPr/>
          <p:nvPr/>
        </p:nvGrpSpPr>
        <p:grpSpPr>
          <a:xfrm>
            <a:off x="3125461" y="4318888"/>
            <a:ext cx="1712288" cy="1753437"/>
            <a:chOff x="2344096" y="3239166"/>
            <a:chExt cx="1284216" cy="1315078"/>
          </a:xfrm>
        </p:grpSpPr>
        <p:sp>
          <p:nvSpPr>
            <p:cNvPr id="98" name="Shape 1616">
              <a:extLst>
                <a:ext uri="{FF2B5EF4-FFF2-40B4-BE49-F238E27FC236}">
                  <a16:creationId xmlns:a16="http://schemas.microsoft.com/office/drawing/2014/main" id="{59D2F34B-7134-DC35-626D-C70852066551}"/>
                </a:ext>
              </a:extLst>
            </p:cNvPr>
            <p:cNvSpPr/>
            <p:nvPr/>
          </p:nvSpPr>
          <p:spPr>
            <a:xfrm>
              <a:off x="2351181" y="3289405"/>
              <a:ext cx="1245870" cy="1245870"/>
            </a:xfrm>
            <a:custGeom>
              <a:avLst/>
              <a:gdLst/>
              <a:ahLst/>
              <a:cxnLst/>
              <a:rect l="0" t="0" r="0" b="0"/>
              <a:pathLst>
                <a:path w="1246429" h="1246429">
                  <a:moveTo>
                    <a:pt x="623214" y="0"/>
                  </a:moveTo>
                  <a:cubicBezTo>
                    <a:pt x="967410" y="0"/>
                    <a:pt x="1246429" y="279019"/>
                    <a:pt x="1246429" y="623214"/>
                  </a:cubicBezTo>
                  <a:cubicBezTo>
                    <a:pt x="1246429" y="967410"/>
                    <a:pt x="967410" y="1246429"/>
                    <a:pt x="623214" y="1246429"/>
                  </a:cubicBezTo>
                  <a:cubicBezTo>
                    <a:pt x="279019" y="1246429"/>
                    <a:pt x="0" y="967410"/>
                    <a:pt x="0" y="623214"/>
                  </a:cubicBezTo>
                  <a:cubicBezTo>
                    <a:pt x="0" y="279019"/>
                    <a:pt x="279019" y="0"/>
                    <a:pt x="623214" y="0"/>
                  </a:cubicBezTo>
                  <a:close/>
                </a:path>
              </a:pathLst>
            </a:custGeom>
            <a:solidFill>
              <a:srgbClr val="F8B7B4"/>
            </a:solidFill>
            <a:ln w="0" cap="rnd">
              <a:noFill/>
              <a:miter lim="100000"/>
            </a:ln>
            <a:effectLst/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86EB0EB7-1609-C8DA-1DC9-586657A78AB9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2475208" y="3370659"/>
              <a:ext cx="913765" cy="1151890"/>
            </a:xfrm>
            <a:prstGeom prst="rect">
              <a:avLst/>
            </a:prstGeom>
          </p:spPr>
        </p:pic>
        <p:sp>
          <p:nvSpPr>
            <p:cNvPr id="100" name="Shape 1537">
              <a:extLst>
                <a:ext uri="{FF2B5EF4-FFF2-40B4-BE49-F238E27FC236}">
                  <a16:creationId xmlns:a16="http://schemas.microsoft.com/office/drawing/2014/main" id="{5A067079-3010-C9FE-8607-810CEEE5C5C6}"/>
                </a:ext>
              </a:extLst>
            </p:cNvPr>
            <p:cNvSpPr/>
            <p:nvPr/>
          </p:nvSpPr>
          <p:spPr>
            <a:xfrm rot="5400000">
              <a:off x="2354701" y="3261360"/>
              <a:ext cx="588848" cy="610058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noFill/>
            <a:ln w="13564" cap="rnd" cmpd="sng" algn="ctr">
              <a:solidFill>
                <a:srgbClr val="EA5B6B">
                  <a:shade val="95000"/>
                  <a:satMod val="105000"/>
                </a:srgbClr>
              </a:solidFill>
              <a:custDash>
                <a:ds d="328800" sp="221900"/>
              </a:custDash>
              <a:miter lim="100000"/>
            </a:ln>
            <a:effectLst/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1" name="Shape 1537">
              <a:extLst>
                <a:ext uri="{FF2B5EF4-FFF2-40B4-BE49-F238E27FC236}">
                  <a16:creationId xmlns:a16="http://schemas.microsoft.com/office/drawing/2014/main" id="{5F18B072-859C-A1B5-FA54-207948F461F8}"/>
                </a:ext>
              </a:extLst>
            </p:cNvPr>
            <p:cNvSpPr/>
            <p:nvPr/>
          </p:nvSpPr>
          <p:spPr>
            <a:xfrm>
              <a:off x="2344096" y="3922809"/>
              <a:ext cx="588848" cy="610058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noFill/>
            <a:ln w="13564" cap="rnd" cmpd="sng" algn="ctr">
              <a:solidFill>
                <a:srgbClr val="EA5B6B">
                  <a:shade val="95000"/>
                  <a:satMod val="105000"/>
                </a:srgbClr>
              </a:solidFill>
              <a:custDash>
                <a:ds d="328800" sp="221900"/>
              </a:custDash>
              <a:miter lim="100000"/>
            </a:ln>
            <a:effectLst/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2" name="Shape 1537">
              <a:extLst>
                <a:ext uri="{FF2B5EF4-FFF2-40B4-BE49-F238E27FC236}">
                  <a16:creationId xmlns:a16="http://schemas.microsoft.com/office/drawing/2014/main" id="{E17E77C5-9149-B70A-9399-EB08AB07E14C}"/>
                </a:ext>
              </a:extLst>
            </p:cNvPr>
            <p:cNvSpPr/>
            <p:nvPr/>
          </p:nvSpPr>
          <p:spPr>
            <a:xfrm rot="16428178">
              <a:off x="2978741" y="3954791"/>
              <a:ext cx="588848" cy="610058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noFill/>
            <a:ln w="13564" cap="rnd" cmpd="sng" algn="ctr">
              <a:solidFill>
                <a:srgbClr val="EA5B6B">
                  <a:shade val="95000"/>
                  <a:satMod val="105000"/>
                </a:srgbClr>
              </a:solidFill>
              <a:custDash>
                <a:ds d="328800" sp="221900"/>
              </a:custDash>
              <a:miter lim="100000"/>
            </a:ln>
            <a:effectLst/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3" name="Shape 1537">
              <a:extLst>
                <a:ext uri="{FF2B5EF4-FFF2-40B4-BE49-F238E27FC236}">
                  <a16:creationId xmlns:a16="http://schemas.microsoft.com/office/drawing/2014/main" id="{21E1109D-588F-5AD6-BA2C-6436BDA3246B}"/>
                </a:ext>
              </a:extLst>
            </p:cNvPr>
            <p:cNvSpPr/>
            <p:nvPr/>
          </p:nvSpPr>
          <p:spPr>
            <a:xfrm rot="10298306">
              <a:off x="3031057" y="3239166"/>
              <a:ext cx="522617" cy="634761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noFill/>
            <a:ln w="13564" cap="rnd" cmpd="sng" algn="ctr">
              <a:solidFill>
                <a:srgbClr val="EA5B6B">
                  <a:shade val="95000"/>
                  <a:satMod val="105000"/>
                </a:srgbClr>
              </a:solidFill>
              <a:custDash>
                <a:ds d="328800" sp="221900"/>
              </a:custDash>
              <a:miter lim="100000"/>
            </a:ln>
            <a:effectLst/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4" name="Shape 1537">
              <a:extLst>
                <a:ext uri="{FF2B5EF4-FFF2-40B4-BE49-F238E27FC236}">
                  <a16:creationId xmlns:a16="http://schemas.microsoft.com/office/drawing/2014/main" id="{67CCA134-EE7A-849A-DFC3-F0AE10B62BBD}"/>
                </a:ext>
              </a:extLst>
            </p:cNvPr>
            <p:cNvSpPr/>
            <p:nvPr/>
          </p:nvSpPr>
          <p:spPr>
            <a:xfrm rot="1008648" flipH="1" flipV="1">
              <a:off x="3562431" y="3838854"/>
              <a:ext cx="45719" cy="133721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noFill/>
            <a:ln w="13564" cap="rnd" cmpd="sng" algn="ctr">
              <a:solidFill>
                <a:srgbClr val="EA5B6B">
                  <a:shade val="95000"/>
                  <a:satMod val="105000"/>
                </a:srgbClr>
              </a:solidFill>
              <a:custDash>
                <a:ds d="328800" sp="221900"/>
              </a:custDash>
              <a:miter lim="100000"/>
            </a:ln>
            <a:effectLst/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5" name="Shape 1594">
              <a:extLst>
                <a:ext uri="{FF2B5EF4-FFF2-40B4-BE49-F238E27FC236}">
                  <a16:creationId xmlns:a16="http://schemas.microsoft.com/office/drawing/2014/main" id="{1042B869-8117-6565-EE88-6EC1F4DD8886}"/>
                </a:ext>
              </a:extLst>
            </p:cNvPr>
            <p:cNvSpPr/>
            <p:nvPr/>
          </p:nvSpPr>
          <p:spPr>
            <a:xfrm>
              <a:off x="3425112" y="3428496"/>
              <a:ext cx="203200" cy="203200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86CAE8">
                  <a:shade val="95000"/>
                  <a:satMod val="105000"/>
                </a:srgbClr>
              </a:solidFill>
              <a:prstDash val="solid"/>
              <a:miter lim="127000"/>
            </a:ln>
            <a:effectLst/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6" name="Shape 1593">
              <a:extLst>
                <a:ext uri="{FF2B5EF4-FFF2-40B4-BE49-F238E27FC236}">
                  <a16:creationId xmlns:a16="http://schemas.microsoft.com/office/drawing/2014/main" id="{6244AE5B-6DE9-5A12-7E81-90725BE741E6}"/>
                </a:ext>
              </a:extLst>
            </p:cNvPr>
            <p:cNvSpPr/>
            <p:nvPr/>
          </p:nvSpPr>
          <p:spPr>
            <a:xfrm>
              <a:off x="3438561" y="3450167"/>
              <a:ext cx="173220" cy="166504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F48F8E3C-4730-00E8-360E-757864551AD7}"/>
                </a:ext>
              </a:extLst>
            </p:cNvPr>
            <p:cNvSpPr txBox="1"/>
            <p:nvPr/>
          </p:nvSpPr>
          <p:spPr>
            <a:xfrm>
              <a:off x="3393850" y="3410412"/>
              <a:ext cx="203200" cy="223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99DA"/>
                  </a:solidFill>
                  <a:effectLst/>
                  <a:uLnTx/>
                  <a:uFillTx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4ED8A517-F353-9ED7-C85C-47186C9E7D69}"/>
              </a:ext>
            </a:extLst>
          </p:cNvPr>
          <p:cNvGrpSpPr/>
          <p:nvPr/>
        </p:nvGrpSpPr>
        <p:grpSpPr>
          <a:xfrm>
            <a:off x="7151133" y="4376241"/>
            <a:ext cx="1685212" cy="1681803"/>
            <a:chOff x="5363349" y="3282181"/>
            <a:chExt cx="1263909" cy="1261352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0B752D4D-BDF9-5983-90E2-52DDD51ACB13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5378213" y="3289405"/>
              <a:ext cx="1249045" cy="1249045"/>
            </a:xfrm>
            <a:prstGeom prst="rect">
              <a:avLst/>
            </a:prstGeom>
          </p:spPr>
        </p:pic>
        <p:sp>
          <p:nvSpPr>
            <p:cNvPr id="110" name="Shape 1537">
              <a:extLst>
                <a:ext uri="{FF2B5EF4-FFF2-40B4-BE49-F238E27FC236}">
                  <a16:creationId xmlns:a16="http://schemas.microsoft.com/office/drawing/2014/main" id="{30CA3AF4-E4ED-F268-F01E-D5D1E448340A}"/>
                </a:ext>
              </a:extLst>
            </p:cNvPr>
            <p:cNvSpPr/>
            <p:nvPr/>
          </p:nvSpPr>
          <p:spPr>
            <a:xfrm rot="338283">
              <a:off x="5363349" y="3927563"/>
              <a:ext cx="623542" cy="572770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noFill/>
            <a:ln w="13564" cap="rnd" cmpd="sng" algn="ctr">
              <a:solidFill>
                <a:srgbClr val="EA5B6B">
                  <a:shade val="95000"/>
                  <a:satMod val="105000"/>
                </a:srgbClr>
              </a:solidFill>
              <a:custDash>
                <a:ds d="328800" sp="221900"/>
              </a:custDash>
              <a:miter lim="100000"/>
            </a:ln>
            <a:effectLst/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1" name="Shape 1537">
              <a:extLst>
                <a:ext uri="{FF2B5EF4-FFF2-40B4-BE49-F238E27FC236}">
                  <a16:creationId xmlns:a16="http://schemas.microsoft.com/office/drawing/2014/main" id="{387DC122-E706-3823-3FA9-D6C3D4A09788}"/>
                </a:ext>
              </a:extLst>
            </p:cNvPr>
            <p:cNvSpPr/>
            <p:nvPr/>
          </p:nvSpPr>
          <p:spPr>
            <a:xfrm rot="16381708">
              <a:off x="6029857" y="3962199"/>
              <a:ext cx="622556" cy="540111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noFill/>
            <a:ln w="13564" cap="rnd" cmpd="sng" algn="ctr">
              <a:solidFill>
                <a:srgbClr val="EA5B6B">
                  <a:shade val="95000"/>
                  <a:satMod val="105000"/>
                </a:srgbClr>
              </a:solidFill>
              <a:custDash>
                <a:ds d="328800" sp="221900"/>
              </a:custDash>
              <a:miter lim="100000"/>
            </a:ln>
            <a:effectLst/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2" name="Shape 1537">
              <a:extLst>
                <a:ext uri="{FF2B5EF4-FFF2-40B4-BE49-F238E27FC236}">
                  <a16:creationId xmlns:a16="http://schemas.microsoft.com/office/drawing/2014/main" id="{1049B483-C930-330D-4DF7-4A00978AC9A5}"/>
                </a:ext>
              </a:extLst>
            </p:cNvPr>
            <p:cNvSpPr/>
            <p:nvPr/>
          </p:nvSpPr>
          <p:spPr>
            <a:xfrm rot="10800000">
              <a:off x="6003413" y="3297188"/>
              <a:ext cx="623542" cy="572770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noFill/>
            <a:ln w="13564" cap="rnd" cmpd="sng" algn="ctr">
              <a:solidFill>
                <a:srgbClr val="EA5B6B">
                  <a:shade val="95000"/>
                  <a:satMod val="105000"/>
                </a:srgbClr>
              </a:solidFill>
              <a:custDash>
                <a:ds d="328800" sp="221900"/>
              </a:custDash>
              <a:miter lim="100000"/>
            </a:ln>
            <a:effectLst/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3" name="Shape 1537">
              <a:extLst>
                <a:ext uri="{FF2B5EF4-FFF2-40B4-BE49-F238E27FC236}">
                  <a16:creationId xmlns:a16="http://schemas.microsoft.com/office/drawing/2014/main" id="{7EC14C59-5DFF-DC8B-1482-2A60BC01F394}"/>
                </a:ext>
              </a:extLst>
            </p:cNvPr>
            <p:cNvSpPr/>
            <p:nvPr/>
          </p:nvSpPr>
          <p:spPr>
            <a:xfrm rot="5569393">
              <a:off x="5395326" y="3287795"/>
              <a:ext cx="605659" cy="594431"/>
            </a:xfrm>
            <a:custGeom>
              <a:avLst/>
              <a:gdLst/>
              <a:ahLst/>
              <a:cxnLst/>
              <a:rect l="0" t="0" r="0" b="0"/>
              <a:pathLst>
                <a:path w="586372" h="573240">
                  <a:moveTo>
                    <a:pt x="0" y="0"/>
                  </a:moveTo>
                  <a:cubicBezTo>
                    <a:pt x="24092" y="309791"/>
                    <a:pt x="274701" y="556019"/>
                    <a:pt x="586372" y="573240"/>
                  </a:cubicBezTo>
                </a:path>
              </a:pathLst>
            </a:custGeom>
            <a:noFill/>
            <a:ln w="13564" cap="rnd" cmpd="sng" algn="ctr">
              <a:solidFill>
                <a:srgbClr val="EA5B6B">
                  <a:shade val="95000"/>
                  <a:satMod val="105000"/>
                </a:srgbClr>
              </a:solidFill>
              <a:custDash>
                <a:ds d="328800" sp="221900"/>
              </a:custDash>
              <a:miter lim="100000"/>
            </a:ln>
            <a:effectLst/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4" name="Shape 1594">
              <a:extLst>
                <a:ext uri="{FF2B5EF4-FFF2-40B4-BE49-F238E27FC236}">
                  <a16:creationId xmlns:a16="http://schemas.microsoft.com/office/drawing/2014/main" id="{3C30F099-FEF4-EE38-B534-D4D4A40BA04F}"/>
                </a:ext>
              </a:extLst>
            </p:cNvPr>
            <p:cNvSpPr/>
            <p:nvPr/>
          </p:nvSpPr>
          <p:spPr>
            <a:xfrm>
              <a:off x="6423533" y="3428496"/>
              <a:ext cx="203200" cy="203200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86CAE8">
                  <a:shade val="95000"/>
                  <a:satMod val="105000"/>
                </a:srgbClr>
              </a:solidFill>
              <a:prstDash val="solid"/>
              <a:miter lim="127000"/>
            </a:ln>
            <a:effectLst/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5" name="Shape 1593">
              <a:extLst>
                <a:ext uri="{FF2B5EF4-FFF2-40B4-BE49-F238E27FC236}">
                  <a16:creationId xmlns:a16="http://schemas.microsoft.com/office/drawing/2014/main" id="{D1B8DAA0-0809-C926-1224-187A4CBF4829}"/>
                </a:ext>
              </a:extLst>
            </p:cNvPr>
            <p:cNvSpPr/>
            <p:nvPr/>
          </p:nvSpPr>
          <p:spPr>
            <a:xfrm>
              <a:off x="6444452" y="3446844"/>
              <a:ext cx="173220" cy="166504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solidFill>
              <a:srgbClr val="FFFEFD"/>
            </a:solidFill>
            <a:ln w="0" cap="flat">
              <a:noFill/>
              <a:miter lim="127000"/>
            </a:ln>
            <a:effectLst/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70D97982-9D2F-795A-9C4A-000B11AB9D13}"/>
                </a:ext>
              </a:extLst>
            </p:cNvPr>
            <p:cNvSpPr txBox="1"/>
            <p:nvPr/>
          </p:nvSpPr>
          <p:spPr>
            <a:xfrm>
              <a:off x="6399482" y="3400088"/>
              <a:ext cx="20320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99DA"/>
                  </a:solidFill>
                  <a:effectLst/>
                  <a:uLnTx/>
                  <a:uFillTx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17" name="Arrow: Right 116">
            <a:extLst>
              <a:ext uri="{FF2B5EF4-FFF2-40B4-BE49-F238E27FC236}">
                <a16:creationId xmlns:a16="http://schemas.microsoft.com/office/drawing/2014/main" id="{B90C03B4-656B-0E83-59FB-5F7252392F3F}"/>
              </a:ext>
            </a:extLst>
          </p:cNvPr>
          <p:cNvSpPr>
            <a:spLocks/>
          </p:cNvSpPr>
          <p:nvPr/>
        </p:nvSpPr>
        <p:spPr>
          <a:xfrm>
            <a:off x="3822991" y="2808961"/>
            <a:ext cx="543436" cy="146036"/>
          </a:xfrm>
          <a:prstGeom prst="rightArrow">
            <a:avLst/>
          </a:prstGeom>
          <a:solidFill>
            <a:srgbClr val="BF2174"/>
          </a:solidFill>
          <a:ln w="25400" cap="flat" cmpd="sng" algn="ctr">
            <a:solidFill>
              <a:srgbClr val="BF2174">
                <a:alpha val="84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20372"/>
                      <a:gd name="connsiteY0" fmla="*/ 30024 h 120095"/>
                      <a:gd name="connsiteX1" fmla="*/ 1160325 w 1220372"/>
                      <a:gd name="connsiteY1" fmla="*/ 30024 h 120095"/>
                      <a:gd name="connsiteX2" fmla="*/ 1160325 w 1220372"/>
                      <a:gd name="connsiteY2" fmla="*/ 0 h 120095"/>
                      <a:gd name="connsiteX3" fmla="*/ 1220372 w 1220372"/>
                      <a:gd name="connsiteY3" fmla="*/ 60048 h 120095"/>
                      <a:gd name="connsiteX4" fmla="*/ 1160325 w 1220372"/>
                      <a:gd name="connsiteY4" fmla="*/ 120095 h 120095"/>
                      <a:gd name="connsiteX5" fmla="*/ 1160325 w 1220372"/>
                      <a:gd name="connsiteY5" fmla="*/ 90071 h 120095"/>
                      <a:gd name="connsiteX6" fmla="*/ 0 w 1220372"/>
                      <a:gd name="connsiteY6" fmla="*/ 90071 h 120095"/>
                      <a:gd name="connsiteX7" fmla="*/ 0 w 1220372"/>
                      <a:gd name="connsiteY7" fmla="*/ 30024 h 120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20372" h="120095" fill="none" extrusionOk="0">
                        <a:moveTo>
                          <a:pt x="0" y="30024"/>
                        </a:moveTo>
                        <a:cubicBezTo>
                          <a:pt x="529983" y="-8660"/>
                          <a:pt x="941063" y="117443"/>
                          <a:pt x="1160325" y="30024"/>
                        </a:cubicBezTo>
                        <a:cubicBezTo>
                          <a:pt x="1160176" y="19769"/>
                          <a:pt x="1161662" y="4801"/>
                          <a:pt x="1160325" y="0"/>
                        </a:cubicBezTo>
                        <a:cubicBezTo>
                          <a:pt x="1184642" y="26579"/>
                          <a:pt x="1209631" y="55914"/>
                          <a:pt x="1220372" y="60048"/>
                        </a:cubicBezTo>
                        <a:cubicBezTo>
                          <a:pt x="1194544" y="81669"/>
                          <a:pt x="1189803" y="95535"/>
                          <a:pt x="1160325" y="120095"/>
                        </a:cubicBezTo>
                        <a:cubicBezTo>
                          <a:pt x="1159923" y="108667"/>
                          <a:pt x="1160890" y="97322"/>
                          <a:pt x="1160325" y="90071"/>
                        </a:cubicBezTo>
                        <a:cubicBezTo>
                          <a:pt x="760576" y="10057"/>
                          <a:pt x="373383" y="131925"/>
                          <a:pt x="0" y="90071"/>
                        </a:cubicBezTo>
                        <a:cubicBezTo>
                          <a:pt x="4669" y="65997"/>
                          <a:pt x="-3885" y="56273"/>
                          <a:pt x="0" y="30024"/>
                        </a:cubicBezTo>
                        <a:close/>
                      </a:path>
                      <a:path w="1220372" h="120095" stroke="0" extrusionOk="0">
                        <a:moveTo>
                          <a:pt x="0" y="30024"/>
                        </a:moveTo>
                        <a:cubicBezTo>
                          <a:pt x="121305" y="-46439"/>
                          <a:pt x="727984" y="35949"/>
                          <a:pt x="1160325" y="30024"/>
                        </a:cubicBezTo>
                        <a:cubicBezTo>
                          <a:pt x="1160748" y="23170"/>
                          <a:pt x="1157678" y="12401"/>
                          <a:pt x="1160325" y="0"/>
                        </a:cubicBezTo>
                        <a:cubicBezTo>
                          <a:pt x="1188920" y="18255"/>
                          <a:pt x="1207200" y="57108"/>
                          <a:pt x="1220372" y="60048"/>
                        </a:cubicBezTo>
                        <a:cubicBezTo>
                          <a:pt x="1195309" y="88468"/>
                          <a:pt x="1179379" y="108503"/>
                          <a:pt x="1160325" y="120095"/>
                        </a:cubicBezTo>
                        <a:cubicBezTo>
                          <a:pt x="1160497" y="111053"/>
                          <a:pt x="1160244" y="94980"/>
                          <a:pt x="1160325" y="90071"/>
                        </a:cubicBezTo>
                        <a:cubicBezTo>
                          <a:pt x="914749" y="156466"/>
                          <a:pt x="160958" y="48728"/>
                          <a:pt x="0" y="90071"/>
                        </a:cubicBezTo>
                        <a:cubicBezTo>
                          <a:pt x="5257" y="68917"/>
                          <a:pt x="-760" y="54291"/>
                          <a:pt x="0" y="3002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Arrow: Right 84">
            <a:extLst>
              <a:ext uri="{FF2B5EF4-FFF2-40B4-BE49-F238E27FC236}">
                <a16:creationId xmlns:a16="http://schemas.microsoft.com/office/drawing/2014/main" id="{3064347A-DF7A-64C4-0312-E225861780E4}"/>
              </a:ext>
            </a:extLst>
          </p:cNvPr>
          <p:cNvSpPr>
            <a:spLocks/>
          </p:cNvSpPr>
          <p:nvPr/>
        </p:nvSpPr>
        <p:spPr>
          <a:xfrm>
            <a:off x="7637853" y="2781302"/>
            <a:ext cx="543436" cy="146036"/>
          </a:xfrm>
          <a:prstGeom prst="rightArrow">
            <a:avLst/>
          </a:prstGeom>
          <a:solidFill>
            <a:srgbClr val="BF2174"/>
          </a:solidFill>
          <a:ln w="25400" cap="flat" cmpd="sng" algn="ctr">
            <a:solidFill>
              <a:srgbClr val="BF2174">
                <a:alpha val="84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20372"/>
                      <a:gd name="connsiteY0" fmla="*/ 30024 h 120095"/>
                      <a:gd name="connsiteX1" fmla="*/ 1160325 w 1220372"/>
                      <a:gd name="connsiteY1" fmla="*/ 30024 h 120095"/>
                      <a:gd name="connsiteX2" fmla="*/ 1160325 w 1220372"/>
                      <a:gd name="connsiteY2" fmla="*/ 0 h 120095"/>
                      <a:gd name="connsiteX3" fmla="*/ 1220372 w 1220372"/>
                      <a:gd name="connsiteY3" fmla="*/ 60048 h 120095"/>
                      <a:gd name="connsiteX4" fmla="*/ 1160325 w 1220372"/>
                      <a:gd name="connsiteY4" fmla="*/ 120095 h 120095"/>
                      <a:gd name="connsiteX5" fmla="*/ 1160325 w 1220372"/>
                      <a:gd name="connsiteY5" fmla="*/ 90071 h 120095"/>
                      <a:gd name="connsiteX6" fmla="*/ 0 w 1220372"/>
                      <a:gd name="connsiteY6" fmla="*/ 90071 h 120095"/>
                      <a:gd name="connsiteX7" fmla="*/ 0 w 1220372"/>
                      <a:gd name="connsiteY7" fmla="*/ 30024 h 120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20372" h="120095" fill="none" extrusionOk="0">
                        <a:moveTo>
                          <a:pt x="0" y="30024"/>
                        </a:moveTo>
                        <a:cubicBezTo>
                          <a:pt x="529983" y="-8660"/>
                          <a:pt x="941063" y="117443"/>
                          <a:pt x="1160325" y="30024"/>
                        </a:cubicBezTo>
                        <a:cubicBezTo>
                          <a:pt x="1160176" y="19769"/>
                          <a:pt x="1161662" y="4801"/>
                          <a:pt x="1160325" y="0"/>
                        </a:cubicBezTo>
                        <a:cubicBezTo>
                          <a:pt x="1184642" y="26579"/>
                          <a:pt x="1209631" y="55914"/>
                          <a:pt x="1220372" y="60048"/>
                        </a:cubicBezTo>
                        <a:cubicBezTo>
                          <a:pt x="1194544" y="81669"/>
                          <a:pt x="1189803" y="95535"/>
                          <a:pt x="1160325" y="120095"/>
                        </a:cubicBezTo>
                        <a:cubicBezTo>
                          <a:pt x="1159923" y="108667"/>
                          <a:pt x="1160890" y="97322"/>
                          <a:pt x="1160325" y="90071"/>
                        </a:cubicBezTo>
                        <a:cubicBezTo>
                          <a:pt x="760576" y="10057"/>
                          <a:pt x="373383" y="131925"/>
                          <a:pt x="0" y="90071"/>
                        </a:cubicBezTo>
                        <a:cubicBezTo>
                          <a:pt x="4669" y="65997"/>
                          <a:pt x="-3885" y="56273"/>
                          <a:pt x="0" y="30024"/>
                        </a:cubicBezTo>
                        <a:close/>
                      </a:path>
                      <a:path w="1220372" h="120095" stroke="0" extrusionOk="0">
                        <a:moveTo>
                          <a:pt x="0" y="30024"/>
                        </a:moveTo>
                        <a:cubicBezTo>
                          <a:pt x="121305" y="-46439"/>
                          <a:pt x="727984" y="35949"/>
                          <a:pt x="1160325" y="30024"/>
                        </a:cubicBezTo>
                        <a:cubicBezTo>
                          <a:pt x="1160748" y="23170"/>
                          <a:pt x="1157678" y="12401"/>
                          <a:pt x="1160325" y="0"/>
                        </a:cubicBezTo>
                        <a:cubicBezTo>
                          <a:pt x="1188920" y="18255"/>
                          <a:pt x="1207200" y="57108"/>
                          <a:pt x="1220372" y="60048"/>
                        </a:cubicBezTo>
                        <a:cubicBezTo>
                          <a:pt x="1195309" y="88468"/>
                          <a:pt x="1179379" y="108503"/>
                          <a:pt x="1160325" y="120095"/>
                        </a:cubicBezTo>
                        <a:cubicBezTo>
                          <a:pt x="1160497" y="111053"/>
                          <a:pt x="1160244" y="94980"/>
                          <a:pt x="1160325" y="90071"/>
                        </a:cubicBezTo>
                        <a:cubicBezTo>
                          <a:pt x="914749" y="156466"/>
                          <a:pt x="160958" y="48728"/>
                          <a:pt x="0" y="90071"/>
                        </a:cubicBezTo>
                        <a:cubicBezTo>
                          <a:pt x="5257" y="68917"/>
                          <a:pt x="-760" y="54291"/>
                          <a:pt x="0" y="3002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Arrow: Right 84">
            <a:extLst>
              <a:ext uri="{FF2B5EF4-FFF2-40B4-BE49-F238E27FC236}">
                <a16:creationId xmlns:a16="http://schemas.microsoft.com/office/drawing/2014/main" id="{75498D54-0B3B-DD7C-4AC0-35307DA097A1}"/>
              </a:ext>
            </a:extLst>
          </p:cNvPr>
          <p:cNvSpPr>
            <a:spLocks/>
          </p:cNvSpPr>
          <p:nvPr/>
        </p:nvSpPr>
        <p:spPr>
          <a:xfrm flipH="1">
            <a:off x="5744950" y="5159945"/>
            <a:ext cx="543436" cy="146036"/>
          </a:xfrm>
          <a:prstGeom prst="rightArrow">
            <a:avLst/>
          </a:prstGeom>
          <a:solidFill>
            <a:srgbClr val="BF2174"/>
          </a:solidFill>
          <a:ln w="25400" cap="flat" cmpd="sng" algn="ctr">
            <a:solidFill>
              <a:srgbClr val="BF2174">
                <a:alpha val="84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20372"/>
                      <a:gd name="connsiteY0" fmla="*/ 30024 h 120095"/>
                      <a:gd name="connsiteX1" fmla="*/ 1160325 w 1220372"/>
                      <a:gd name="connsiteY1" fmla="*/ 30024 h 120095"/>
                      <a:gd name="connsiteX2" fmla="*/ 1160325 w 1220372"/>
                      <a:gd name="connsiteY2" fmla="*/ 0 h 120095"/>
                      <a:gd name="connsiteX3" fmla="*/ 1220372 w 1220372"/>
                      <a:gd name="connsiteY3" fmla="*/ 60048 h 120095"/>
                      <a:gd name="connsiteX4" fmla="*/ 1160325 w 1220372"/>
                      <a:gd name="connsiteY4" fmla="*/ 120095 h 120095"/>
                      <a:gd name="connsiteX5" fmla="*/ 1160325 w 1220372"/>
                      <a:gd name="connsiteY5" fmla="*/ 90071 h 120095"/>
                      <a:gd name="connsiteX6" fmla="*/ 0 w 1220372"/>
                      <a:gd name="connsiteY6" fmla="*/ 90071 h 120095"/>
                      <a:gd name="connsiteX7" fmla="*/ 0 w 1220372"/>
                      <a:gd name="connsiteY7" fmla="*/ 30024 h 120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20372" h="120095" fill="none" extrusionOk="0">
                        <a:moveTo>
                          <a:pt x="0" y="30024"/>
                        </a:moveTo>
                        <a:cubicBezTo>
                          <a:pt x="529983" y="-8660"/>
                          <a:pt x="941063" y="117443"/>
                          <a:pt x="1160325" y="30024"/>
                        </a:cubicBezTo>
                        <a:cubicBezTo>
                          <a:pt x="1160176" y="19769"/>
                          <a:pt x="1161662" y="4801"/>
                          <a:pt x="1160325" y="0"/>
                        </a:cubicBezTo>
                        <a:cubicBezTo>
                          <a:pt x="1184642" y="26579"/>
                          <a:pt x="1209631" y="55914"/>
                          <a:pt x="1220372" y="60048"/>
                        </a:cubicBezTo>
                        <a:cubicBezTo>
                          <a:pt x="1194544" y="81669"/>
                          <a:pt x="1189803" y="95535"/>
                          <a:pt x="1160325" y="120095"/>
                        </a:cubicBezTo>
                        <a:cubicBezTo>
                          <a:pt x="1159923" y="108667"/>
                          <a:pt x="1160890" y="97322"/>
                          <a:pt x="1160325" y="90071"/>
                        </a:cubicBezTo>
                        <a:cubicBezTo>
                          <a:pt x="760576" y="10057"/>
                          <a:pt x="373383" y="131925"/>
                          <a:pt x="0" y="90071"/>
                        </a:cubicBezTo>
                        <a:cubicBezTo>
                          <a:pt x="4669" y="65997"/>
                          <a:pt x="-3885" y="56273"/>
                          <a:pt x="0" y="30024"/>
                        </a:cubicBezTo>
                        <a:close/>
                      </a:path>
                      <a:path w="1220372" h="120095" stroke="0" extrusionOk="0">
                        <a:moveTo>
                          <a:pt x="0" y="30024"/>
                        </a:moveTo>
                        <a:cubicBezTo>
                          <a:pt x="121305" y="-46439"/>
                          <a:pt x="727984" y="35949"/>
                          <a:pt x="1160325" y="30024"/>
                        </a:cubicBezTo>
                        <a:cubicBezTo>
                          <a:pt x="1160748" y="23170"/>
                          <a:pt x="1157678" y="12401"/>
                          <a:pt x="1160325" y="0"/>
                        </a:cubicBezTo>
                        <a:cubicBezTo>
                          <a:pt x="1188920" y="18255"/>
                          <a:pt x="1207200" y="57108"/>
                          <a:pt x="1220372" y="60048"/>
                        </a:cubicBezTo>
                        <a:cubicBezTo>
                          <a:pt x="1195309" y="88468"/>
                          <a:pt x="1179379" y="108503"/>
                          <a:pt x="1160325" y="120095"/>
                        </a:cubicBezTo>
                        <a:cubicBezTo>
                          <a:pt x="1160497" y="111053"/>
                          <a:pt x="1160244" y="94980"/>
                          <a:pt x="1160325" y="90071"/>
                        </a:cubicBezTo>
                        <a:cubicBezTo>
                          <a:pt x="914749" y="156466"/>
                          <a:pt x="160958" y="48728"/>
                          <a:pt x="0" y="90071"/>
                        </a:cubicBezTo>
                        <a:cubicBezTo>
                          <a:pt x="5257" y="68917"/>
                          <a:pt x="-760" y="54291"/>
                          <a:pt x="0" y="3002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Arrow: Right 84">
            <a:extLst>
              <a:ext uri="{FF2B5EF4-FFF2-40B4-BE49-F238E27FC236}">
                <a16:creationId xmlns:a16="http://schemas.microsoft.com/office/drawing/2014/main" id="{01A3BBAE-6517-E0F8-075E-CA5C6B02F030}"/>
              </a:ext>
            </a:extLst>
          </p:cNvPr>
          <p:cNvSpPr>
            <a:spLocks/>
          </p:cNvSpPr>
          <p:nvPr/>
        </p:nvSpPr>
        <p:spPr>
          <a:xfrm rot="7631332">
            <a:off x="8884401" y="4023598"/>
            <a:ext cx="543436" cy="146036"/>
          </a:xfrm>
          <a:prstGeom prst="rightArrow">
            <a:avLst/>
          </a:prstGeom>
          <a:solidFill>
            <a:srgbClr val="BF2174"/>
          </a:solidFill>
          <a:ln w="25400" cap="flat" cmpd="sng" algn="ctr">
            <a:solidFill>
              <a:srgbClr val="BF2174">
                <a:alpha val="84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20372"/>
                      <a:gd name="connsiteY0" fmla="*/ 30024 h 120095"/>
                      <a:gd name="connsiteX1" fmla="*/ 1160325 w 1220372"/>
                      <a:gd name="connsiteY1" fmla="*/ 30024 h 120095"/>
                      <a:gd name="connsiteX2" fmla="*/ 1160325 w 1220372"/>
                      <a:gd name="connsiteY2" fmla="*/ 0 h 120095"/>
                      <a:gd name="connsiteX3" fmla="*/ 1220372 w 1220372"/>
                      <a:gd name="connsiteY3" fmla="*/ 60048 h 120095"/>
                      <a:gd name="connsiteX4" fmla="*/ 1160325 w 1220372"/>
                      <a:gd name="connsiteY4" fmla="*/ 120095 h 120095"/>
                      <a:gd name="connsiteX5" fmla="*/ 1160325 w 1220372"/>
                      <a:gd name="connsiteY5" fmla="*/ 90071 h 120095"/>
                      <a:gd name="connsiteX6" fmla="*/ 0 w 1220372"/>
                      <a:gd name="connsiteY6" fmla="*/ 90071 h 120095"/>
                      <a:gd name="connsiteX7" fmla="*/ 0 w 1220372"/>
                      <a:gd name="connsiteY7" fmla="*/ 30024 h 120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20372" h="120095" fill="none" extrusionOk="0">
                        <a:moveTo>
                          <a:pt x="0" y="30024"/>
                        </a:moveTo>
                        <a:cubicBezTo>
                          <a:pt x="529983" y="-8660"/>
                          <a:pt x="941063" y="117443"/>
                          <a:pt x="1160325" y="30024"/>
                        </a:cubicBezTo>
                        <a:cubicBezTo>
                          <a:pt x="1160176" y="19769"/>
                          <a:pt x="1161662" y="4801"/>
                          <a:pt x="1160325" y="0"/>
                        </a:cubicBezTo>
                        <a:cubicBezTo>
                          <a:pt x="1184642" y="26579"/>
                          <a:pt x="1209631" y="55914"/>
                          <a:pt x="1220372" y="60048"/>
                        </a:cubicBezTo>
                        <a:cubicBezTo>
                          <a:pt x="1194544" y="81669"/>
                          <a:pt x="1189803" y="95535"/>
                          <a:pt x="1160325" y="120095"/>
                        </a:cubicBezTo>
                        <a:cubicBezTo>
                          <a:pt x="1159923" y="108667"/>
                          <a:pt x="1160890" y="97322"/>
                          <a:pt x="1160325" y="90071"/>
                        </a:cubicBezTo>
                        <a:cubicBezTo>
                          <a:pt x="760576" y="10057"/>
                          <a:pt x="373383" y="131925"/>
                          <a:pt x="0" y="90071"/>
                        </a:cubicBezTo>
                        <a:cubicBezTo>
                          <a:pt x="4669" y="65997"/>
                          <a:pt x="-3885" y="56273"/>
                          <a:pt x="0" y="30024"/>
                        </a:cubicBezTo>
                        <a:close/>
                      </a:path>
                      <a:path w="1220372" h="120095" stroke="0" extrusionOk="0">
                        <a:moveTo>
                          <a:pt x="0" y="30024"/>
                        </a:moveTo>
                        <a:cubicBezTo>
                          <a:pt x="121305" y="-46439"/>
                          <a:pt x="727984" y="35949"/>
                          <a:pt x="1160325" y="30024"/>
                        </a:cubicBezTo>
                        <a:cubicBezTo>
                          <a:pt x="1160748" y="23170"/>
                          <a:pt x="1157678" y="12401"/>
                          <a:pt x="1160325" y="0"/>
                        </a:cubicBezTo>
                        <a:cubicBezTo>
                          <a:pt x="1188920" y="18255"/>
                          <a:pt x="1207200" y="57108"/>
                          <a:pt x="1220372" y="60048"/>
                        </a:cubicBezTo>
                        <a:cubicBezTo>
                          <a:pt x="1195309" y="88468"/>
                          <a:pt x="1179379" y="108503"/>
                          <a:pt x="1160325" y="120095"/>
                        </a:cubicBezTo>
                        <a:cubicBezTo>
                          <a:pt x="1160497" y="111053"/>
                          <a:pt x="1160244" y="94980"/>
                          <a:pt x="1160325" y="90071"/>
                        </a:cubicBezTo>
                        <a:cubicBezTo>
                          <a:pt x="914749" y="156466"/>
                          <a:pt x="160958" y="48728"/>
                          <a:pt x="0" y="90071"/>
                        </a:cubicBezTo>
                        <a:cubicBezTo>
                          <a:pt x="5257" y="68917"/>
                          <a:pt x="-760" y="54291"/>
                          <a:pt x="0" y="3002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67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0" grpId="0"/>
      <p:bldP spid="117" grpId="0" animBg="1"/>
      <p:bldP spid="118" grpId="0" animBg="1"/>
      <p:bldP spid="119" grpId="0" animBg="1"/>
      <p:bldP spid="1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4">
            <a:extLst>
              <a:ext uri="{FF2B5EF4-FFF2-40B4-BE49-F238E27FC236}">
                <a16:creationId xmlns:a16="http://schemas.microsoft.com/office/drawing/2014/main" id="{0663E09F-A2FA-44D6-84F1-93CA8B3B3BAA}"/>
              </a:ext>
            </a:extLst>
          </p:cNvPr>
          <p:cNvSpPr/>
          <p:nvPr/>
        </p:nvSpPr>
        <p:spPr>
          <a:xfrm>
            <a:off x="1318437" y="127591"/>
            <a:ext cx="9548038" cy="1101134"/>
          </a:xfrm>
          <a:custGeom>
            <a:avLst/>
            <a:gdLst>
              <a:gd name="connsiteX0" fmla="*/ 0 w 9548038"/>
              <a:gd name="connsiteY0" fmla="*/ 0 h 1101134"/>
              <a:gd name="connsiteX1" fmla="*/ 9548038 w 9548038"/>
              <a:gd name="connsiteY1" fmla="*/ 0 h 1101134"/>
              <a:gd name="connsiteX2" fmla="*/ 9548038 w 9548038"/>
              <a:gd name="connsiteY2" fmla="*/ 1101134 h 1101134"/>
              <a:gd name="connsiteX3" fmla="*/ 0 w 9548038"/>
              <a:gd name="connsiteY3" fmla="*/ 1101134 h 1101134"/>
              <a:gd name="connsiteX4" fmla="*/ 0 w 9548038"/>
              <a:gd name="connsiteY4" fmla="*/ 0 h 110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8038" h="1101134" fill="none" extrusionOk="0">
                <a:moveTo>
                  <a:pt x="0" y="0"/>
                </a:moveTo>
                <a:cubicBezTo>
                  <a:pt x="4013871" y="25609"/>
                  <a:pt x="8001137" y="99750"/>
                  <a:pt x="9548038" y="0"/>
                </a:cubicBezTo>
                <a:cubicBezTo>
                  <a:pt x="9581302" y="345456"/>
                  <a:pt x="9643375" y="705174"/>
                  <a:pt x="9548038" y="1101134"/>
                </a:cubicBezTo>
                <a:cubicBezTo>
                  <a:pt x="8279600" y="1037071"/>
                  <a:pt x="3579611" y="1160819"/>
                  <a:pt x="0" y="1101134"/>
                </a:cubicBezTo>
                <a:cubicBezTo>
                  <a:pt x="67743" y="690623"/>
                  <a:pt x="51057" y="403212"/>
                  <a:pt x="0" y="0"/>
                </a:cubicBezTo>
                <a:close/>
              </a:path>
              <a:path w="9548038" h="1101134" stroke="0" extrusionOk="0">
                <a:moveTo>
                  <a:pt x="0" y="0"/>
                </a:moveTo>
                <a:cubicBezTo>
                  <a:pt x="2380188" y="-139056"/>
                  <a:pt x="6809093" y="147924"/>
                  <a:pt x="9548038" y="0"/>
                </a:cubicBezTo>
                <a:cubicBezTo>
                  <a:pt x="9579652" y="134736"/>
                  <a:pt x="9624889" y="653667"/>
                  <a:pt x="9548038" y="1101134"/>
                </a:cubicBezTo>
                <a:cubicBezTo>
                  <a:pt x="7114974" y="1214369"/>
                  <a:pt x="1153816" y="1154461"/>
                  <a:pt x="0" y="1101134"/>
                </a:cubicBezTo>
                <a:cubicBezTo>
                  <a:pt x="36594" y="757476"/>
                  <a:pt x="-55977" y="527286"/>
                  <a:pt x="0" y="0"/>
                </a:cubicBezTo>
                <a:close/>
              </a:path>
            </a:pathLst>
          </a:custGeom>
          <a:solidFill>
            <a:srgbClr val="19B4C9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138294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1" name="组合 44">
            <a:extLst>
              <a:ext uri="{FF2B5EF4-FFF2-40B4-BE49-F238E27FC236}">
                <a16:creationId xmlns:a16="http://schemas.microsoft.com/office/drawing/2014/main" id="{7FC70831-8EE1-41FE-8C7C-C95994A58A87}"/>
              </a:ext>
            </a:extLst>
          </p:cNvPr>
          <p:cNvGrpSpPr/>
          <p:nvPr/>
        </p:nvGrpSpPr>
        <p:grpSpPr>
          <a:xfrm rot="1845734">
            <a:off x="150614" y="109151"/>
            <a:ext cx="1270929" cy="938559"/>
            <a:chOff x="467955" y="825830"/>
            <a:chExt cx="1688486" cy="1246918"/>
          </a:xfrm>
        </p:grpSpPr>
        <p:sp>
          <p:nvSpPr>
            <p:cNvPr id="22" name="梯形 96">
              <a:extLst>
                <a:ext uri="{FF2B5EF4-FFF2-40B4-BE49-F238E27FC236}">
                  <a16:creationId xmlns:a16="http://schemas.microsoft.com/office/drawing/2014/main" id="{254EEDA5-4ECC-4DB7-9441-0E61D083C4D0}"/>
                </a:ext>
              </a:extLst>
            </p:cNvPr>
            <p:cNvSpPr/>
            <p:nvPr/>
          </p:nvSpPr>
          <p:spPr>
            <a:xfrm rot="4183552">
              <a:off x="756190" y="835010"/>
              <a:ext cx="949503" cy="1525973"/>
            </a:xfrm>
            <a:custGeom>
              <a:avLst/>
              <a:gdLst/>
              <a:ahLst/>
              <a:cxnLst/>
              <a:rect l="l" t="t" r="r" b="b"/>
              <a:pathLst>
                <a:path w="1638954" h="2632273">
                  <a:moveTo>
                    <a:pt x="460131" y="0"/>
                  </a:moveTo>
                  <a:lnTo>
                    <a:pt x="985333" y="24657"/>
                  </a:lnTo>
                  <a:cubicBezTo>
                    <a:pt x="904127" y="674964"/>
                    <a:pt x="987214" y="1517335"/>
                    <a:pt x="1638954" y="2440233"/>
                  </a:cubicBezTo>
                  <a:lnTo>
                    <a:pt x="1063128" y="2071125"/>
                  </a:lnTo>
                  <a:lnTo>
                    <a:pt x="678579" y="2632273"/>
                  </a:lnTo>
                  <a:lnTo>
                    <a:pt x="262163" y="2020459"/>
                  </a:lnTo>
                  <a:cubicBezTo>
                    <a:pt x="141403" y="2335233"/>
                    <a:pt x="143936" y="2337566"/>
                    <a:pt x="68760" y="2596304"/>
                  </a:cubicBezTo>
                  <a:cubicBezTo>
                    <a:pt x="-118888" y="1450551"/>
                    <a:pt x="99284" y="691656"/>
                    <a:pt x="460131" y="0"/>
                  </a:cubicBezTo>
                  <a:close/>
                </a:path>
              </a:pathLst>
            </a:custGeom>
            <a:solidFill>
              <a:srgbClr val="19B4C9"/>
            </a:solidFill>
            <a:ln w="38100"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梯形 96">
              <a:extLst>
                <a:ext uri="{FF2B5EF4-FFF2-40B4-BE49-F238E27FC236}">
                  <a16:creationId xmlns:a16="http://schemas.microsoft.com/office/drawing/2014/main" id="{6435BD60-DD83-4741-8925-91FBF2689E52}"/>
                </a:ext>
              </a:extLst>
            </p:cNvPr>
            <p:cNvSpPr/>
            <p:nvPr/>
          </p:nvSpPr>
          <p:spPr>
            <a:xfrm rot="4183552">
              <a:off x="1234404" y="1194710"/>
              <a:ext cx="198553" cy="840519"/>
            </a:xfrm>
            <a:custGeom>
              <a:avLst/>
              <a:gdLst/>
              <a:ahLst/>
              <a:cxnLst/>
              <a:rect l="l" t="t" r="r" b="b"/>
              <a:pathLst>
                <a:path w="420536" h="1778648">
                  <a:moveTo>
                    <a:pt x="21975" y="0"/>
                  </a:moveTo>
                  <a:lnTo>
                    <a:pt x="139673" y="5525"/>
                  </a:lnTo>
                  <a:cubicBezTo>
                    <a:pt x="77745" y="501457"/>
                    <a:pt x="111365" y="1109088"/>
                    <a:pt x="420536" y="1778648"/>
                  </a:cubicBezTo>
                  <a:lnTo>
                    <a:pt x="279766" y="1771733"/>
                  </a:lnTo>
                  <a:cubicBezTo>
                    <a:pt x="2200" y="1106360"/>
                    <a:pt x="-33067" y="500890"/>
                    <a:pt x="21975" y="0"/>
                  </a:cubicBezTo>
                  <a:close/>
                </a:path>
              </a:pathLst>
            </a:custGeom>
            <a:solidFill>
              <a:srgbClr val="73E0E3"/>
            </a:solidFill>
            <a:ln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4" name="组合 47">
              <a:extLst>
                <a:ext uri="{FF2B5EF4-FFF2-40B4-BE49-F238E27FC236}">
                  <a16:creationId xmlns:a16="http://schemas.microsoft.com/office/drawing/2014/main" id="{C7D6BAE3-6F00-44D0-9557-82BA10D97FE1}"/>
                </a:ext>
              </a:extLst>
            </p:cNvPr>
            <p:cNvGrpSpPr/>
            <p:nvPr/>
          </p:nvGrpSpPr>
          <p:grpSpPr>
            <a:xfrm rot="21335217">
              <a:off x="1363234" y="825830"/>
              <a:ext cx="793207" cy="804046"/>
              <a:chOff x="7973454" y="5027358"/>
              <a:chExt cx="1573288" cy="1594782"/>
            </a:xfrm>
          </p:grpSpPr>
          <p:sp>
            <p:nvSpPr>
              <p:cNvPr id="25" name="五角星 2">
                <a:extLst>
                  <a:ext uri="{FF2B5EF4-FFF2-40B4-BE49-F238E27FC236}">
                    <a16:creationId xmlns:a16="http://schemas.microsoft.com/office/drawing/2014/main" id="{C7511B0C-E51A-4D45-9FC4-3C17CF4F9654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五角星 2">
                <a:extLst>
                  <a:ext uri="{FF2B5EF4-FFF2-40B4-BE49-F238E27FC236}">
                    <a16:creationId xmlns:a16="http://schemas.microsoft.com/office/drawing/2014/main" id="{1058380D-8005-4886-BAEB-5FC9D2CDF8F6}"/>
                  </a:ext>
                </a:extLst>
              </p:cNvPr>
              <p:cNvSpPr/>
              <p:nvPr/>
            </p:nvSpPr>
            <p:spPr>
              <a:xfrm rot="20480842">
                <a:off x="7973454" y="5041849"/>
                <a:ext cx="1571084" cy="158029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A3C4"/>
              </a:solidFill>
              <a:ln w="666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3883066-2DF8-4424-AD54-FE1C12BFE798}"/>
              </a:ext>
            </a:extLst>
          </p:cNvPr>
          <p:cNvSpPr txBox="1"/>
          <p:nvPr/>
        </p:nvSpPr>
        <p:spPr>
          <a:xfrm>
            <a:off x="2251911" y="308325"/>
            <a:ext cx="9602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tắm theo các bước như thế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DFA034-8BA3-4C41-0060-81A3565415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54" y="1676236"/>
            <a:ext cx="2879788" cy="2438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B5861E-448B-5C3C-BD71-3FC47A07B4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502" y="1640759"/>
            <a:ext cx="2879788" cy="2438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DE05C9-E2D7-B5FE-6F53-FA27EB1D26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721" y="4264790"/>
            <a:ext cx="2879788" cy="243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011573-F9D7-BB35-37BC-2747E27812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497" y="4264790"/>
            <a:ext cx="2879788" cy="2438400"/>
          </a:xfrm>
          <a:prstGeom prst="rect">
            <a:avLst/>
          </a:prstGeom>
        </p:spPr>
      </p:pic>
      <p:sp>
        <p:nvSpPr>
          <p:cNvPr id="6" name="Arrow: Right 84">
            <a:extLst>
              <a:ext uri="{FF2B5EF4-FFF2-40B4-BE49-F238E27FC236}">
                <a16:creationId xmlns:a16="http://schemas.microsoft.com/office/drawing/2014/main" id="{14EADD63-85F3-5939-6793-E56C9FF59788}"/>
              </a:ext>
            </a:extLst>
          </p:cNvPr>
          <p:cNvSpPr>
            <a:spLocks/>
          </p:cNvSpPr>
          <p:nvPr/>
        </p:nvSpPr>
        <p:spPr>
          <a:xfrm>
            <a:off x="4641603" y="2895437"/>
            <a:ext cx="543436" cy="146036"/>
          </a:xfrm>
          <a:prstGeom prst="rightArrow">
            <a:avLst/>
          </a:prstGeom>
          <a:solidFill>
            <a:srgbClr val="BF2174"/>
          </a:solidFill>
          <a:ln w="25400" cap="flat" cmpd="sng" algn="ctr">
            <a:solidFill>
              <a:srgbClr val="BF2174">
                <a:alpha val="84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20372"/>
                      <a:gd name="connsiteY0" fmla="*/ 30024 h 120095"/>
                      <a:gd name="connsiteX1" fmla="*/ 1160325 w 1220372"/>
                      <a:gd name="connsiteY1" fmla="*/ 30024 h 120095"/>
                      <a:gd name="connsiteX2" fmla="*/ 1160325 w 1220372"/>
                      <a:gd name="connsiteY2" fmla="*/ 0 h 120095"/>
                      <a:gd name="connsiteX3" fmla="*/ 1220372 w 1220372"/>
                      <a:gd name="connsiteY3" fmla="*/ 60048 h 120095"/>
                      <a:gd name="connsiteX4" fmla="*/ 1160325 w 1220372"/>
                      <a:gd name="connsiteY4" fmla="*/ 120095 h 120095"/>
                      <a:gd name="connsiteX5" fmla="*/ 1160325 w 1220372"/>
                      <a:gd name="connsiteY5" fmla="*/ 90071 h 120095"/>
                      <a:gd name="connsiteX6" fmla="*/ 0 w 1220372"/>
                      <a:gd name="connsiteY6" fmla="*/ 90071 h 120095"/>
                      <a:gd name="connsiteX7" fmla="*/ 0 w 1220372"/>
                      <a:gd name="connsiteY7" fmla="*/ 30024 h 120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20372" h="120095" fill="none" extrusionOk="0">
                        <a:moveTo>
                          <a:pt x="0" y="30024"/>
                        </a:moveTo>
                        <a:cubicBezTo>
                          <a:pt x="529983" y="-8660"/>
                          <a:pt x="941063" y="117443"/>
                          <a:pt x="1160325" y="30024"/>
                        </a:cubicBezTo>
                        <a:cubicBezTo>
                          <a:pt x="1160176" y="19769"/>
                          <a:pt x="1161662" y="4801"/>
                          <a:pt x="1160325" y="0"/>
                        </a:cubicBezTo>
                        <a:cubicBezTo>
                          <a:pt x="1184642" y="26579"/>
                          <a:pt x="1209631" y="55914"/>
                          <a:pt x="1220372" y="60048"/>
                        </a:cubicBezTo>
                        <a:cubicBezTo>
                          <a:pt x="1194544" y="81669"/>
                          <a:pt x="1189803" y="95535"/>
                          <a:pt x="1160325" y="120095"/>
                        </a:cubicBezTo>
                        <a:cubicBezTo>
                          <a:pt x="1159923" y="108667"/>
                          <a:pt x="1160890" y="97322"/>
                          <a:pt x="1160325" y="90071"/>
                        </a:cubicBezTo>
                        <a:cubicBezTo>
                          <a:pt x="760576" y="10057"/>
                          <a:pt x="373383" y="131925"/>
                          <a:pt x="0" y="90071"/>
                        </a:cubicBezTo>
                        <a:cubicBezTo>
                          <a:pt x="4669" y="65997"/>
                          <a:pt x="-3885" y="56273"/>
                          <a:pt x="0" y="30024"/>
                        </a:cubicBezTo>
                        <a:close/>
                      </a:path>
                      <a:path w="1220372" h="120095" stroke="0" extrusionOk="0">
                        <a:moveTo>
                          <a:pt x="0" y="30024"/>
                        </a:moveTo>
                        <a:cubicBezTo>
                          <a:pt x="121305" y="-46439"/>
                          <a:pt x="727984" y="35949"/>
                          <a:pt x="1160325" y="30024"/>
                        </a:cubicBezTo>
                        <a:cubicBezTo>
                          <a:pt x="1160748" y="23170"/>
                          <a:pt x="1157678" y="12401"/>
                          <a:pt x="1160325" y="0"/>
                        </a:cubicBezTo>
                        <a:cubicBezTo>
                          <a:pt x="1188920" y="18255"/>
                          <a:pt x="1207200" y="57108"/>
                          <a:pt x="1220372" y="60048"/>
                        </a:cubicBezTo>
                        <a:cubicBezTo>
                          <a:pt x="1195309" y="88468"/>
                          <a:pt x="1179379" y="108503"/>
                          <a:pt x="1160325" y="120095"/>
                        </a:cubicBezTo>
                        <a:cubicBezTo>
                          <a:pt x="1160497" y="111053"/>
                          <a:pt x="1160244" y="94980"/>
                          <a:pt x="1160325" y="90071"/>
                        </a:cubicBezTo>
                        <a:cubicBezTo>
                          <a:pt x="914749" y="156466"/>
                          <a:pt x="160958" y="48728"/>
                          <a:pt x="0" y="90071"/>
                        </a:cubicBezTo>
                        <a:cubicBezTo>
                          <a:pt x="5257" y="68917"/>
                          <a:pt x="-760" y="54291"/>
                          <a:pt x="0" y="3002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rrow: Right 84">
            <a:extLst>
              <a:ext uri="{FF2B5EF4-FFF2-40B4-BE49-F238E27FC236}">
                <a16:creationId xmlns:a16="http://schemas.microsoft.com/office/drawing/2014/main" id="{A55CAE10-8A0E-E6B1-7068-5A7C62B3175C}"/>
              </a:ext>
            </a:extLst>
          </p:cNvPr>
          <p:cNvSpPr>
            <a:spLocks/>
          </p:cNvSpPr>
          <p:nvPr/>
        </p:nvSpPr>
        <p:spPr>
          <a:xfrm rot="3179672">
            <a:off x="9196178" y="3568342"/>
            <a:ext cx="543436" cy="146036"/>
          </a:xfrm>
          <a:prstGeom prst="rightArrow">
            <a:avLst/>
          </a:prstGeom>
          <a:solidFill>
            <a:srgbClr val="BF2174"/>
          </a:solidFill>
          <a:ln w="25400" cap="flat" cmpd="sng" algn="ctr">
            <a:solidFill>
              <a:srgbClr val="BF2174">
                <a:alpha val="84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20372"/>
                      <a:gd name="connsiteY0" fmla="*/ 30024 h 120095"/>
                      <a:gd name="connsiteX1" fmla="*/ 1160325 w 1220372"/>
                      <a:gd name="connsiteY1" fmla="*/ 30024 h 120095"/>
                      <a:gd name="connsiteX2" fmla="*/ 1160325 w 1220372"/>
                      <a:gd name="connsiteY2" fmla="*/ 0 h 120095"/>
                      <a:gd name="connsiteX3" fmla="*/ 1220372 w 1220372"/>
                      <a:gd name="connsiteY3" fmla="*/ 60048 h 120095"/>
                      <a:gd name="connsiteX4" fmla="*/ 1160325 w 1220372"/>
                      <a:gd name="connsiteY4" fmla="*/ 120095 h 120095"/>
                      <a:gd name="connsiteX5" fmla="*/ 1160325 w 1220372"/>
                      <a:gd name="connsiteY5" fmla="*/ 90071 h 120095"/>
                      <a:gd name="connsiteX6" fmla="*/ 0 w 1220372"/>
                      <a:gd name="connsiteY6" fmla="*/ 90071 h 120095"/>
                      <a:gd name="connsiteX7" fmla="*/ 0 w 1220372"/>
                      <a:gd name="connsiteY7" fmla="*/ 30024 h 120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20372" h="120095" fill="none" extrusionOk="0">
                        <a:moveTo>
                          <a:pt x="0" y="30024"/>
                        </a:moveTo>
                        <a:cubicBezTo>
                          <a:pt x="529983" y="-8660"/>
                          <a:pt x="941063" y="117443"/>
                          <a:pt x="1160325" y="30024"/>
                        </a:cubicBezTo>
                        <a:cubicBezTo>
                          <a:pt x="1160176" y="19769"/>
                          <a:pt x="1161662" y="4801"/>
                          <a:pt x="1160325" y="0"/>
                        </a:cubicBezTo>
                        <a:cubicBezTo>
                          <a:pt x="1184642" y="26579"/>
                          <a:pt x="1209631" y="55914"/>
                          <a:pt x="1220372" y="60048"/>
                        </a:cubicBezTo>
                        <a:cubicBezTo>
                          <a:pt x="1194544" y="81669"/>
                          <a:pt x="1189803" y="95535"/>
                          <a:pt x="1160325" y="120095"/>
                        </a:cubicBezTo>
                        <a:cubicBezTo>
                          <a:pt x="1159923" y="108667"/>
                          <a:pt x="1160890" y="97322"/>
                          <a:pt x="1160325" y="90071"/>
                        </a:cubicBezTo>
                        <a:cubicBezTo>
                          <a:pt x="760576" y="10057"/>
                          <a:pt x="373383" y="131925"/>
                          <a:pt x="0" y="90071"/>
                        </a:cubicBezTo>
                        <a:cubicBezTo>
                          <a:pt x="4669" y="65997"/>
                          <a:pt x="-3885" y="56273"/>
                          <a:pt x="0" y="30024"/>
                        </a:cubicBezTo>
                        <a:close/>
                      </a:path>
                      <a:path w="1220372" h="120095" stroke="0" extrusionOk="0">
                        <a:moveTo>
                          <a:pt x="0" y="30024"/>
                        </a:moveTo>
                        <a:cubicBezTo>
                          <a:pt x="121305" y="-46439"/>
                          <a:pt x="727984" y="35949"/>
                          <a:pt x="1160325" y="30024"/>
                        </a:cubicBezTo>
                        <a:cubicBezTo>
                          <a:pt x="1160748" y="23170"/>
                          <a:pt x="1157678" y="12401"/>
                          <a:pt x="1160325" y="0"/>
                        </a:cubicBezTo>
                        <a:cubicBezTo>
                          <a:pt x="1188920" y="18255"/>
                          <a:pt x="1207200" y="57108"/>
                          <a:pt x="1220372" y="60048"/>
                        </a:cubicBezTo>
                        <a:cubicBezTo>
                          <a:pt x="1195309" y="88468"/>
                          <a:pt x="1179379" y="108503"/>
                          <a:pt x="1160325" y="120095"/>
                        </a:cubicBezTo>
                        <a:cubicBezTo>
                          <a:pt x="1160497" y="111053"/>
                          <a:pt x="1160244" y="94980"/>
                          <a:pt x="1160325" y="90071"/>
                        </a:cubicBezTo>
                        <a:cubicBezTo>
                          <a:pt x="914749" y="156466"/>
                          <a:pt x="160958" y="48728"/>
                          <a:pt x="0" y="90071"/>
                        </a:cubicBezTo>
                        <a:cubicBezTo>
                          <a:pt x="5257" y="68917"/>
                          <a:pt x="-760" y="54291"/>
                          <a:pt x="0" y="3002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rrow: Right 84">
            <a:extLst>
              <a:ext uri="{FF2B5EF4-FFF2-40B4-BE49-F238E27FC236}">
                <a16:creationId xmlns:a16="http://schemas.microsoft.com/office/drawing/2014/main" id="{1CBE6EB4-31BC-20DD-C877-5AE273C5A7BA}"/>
              </a:ext>
            </a:extLst>
          </p:cNvPr>
          <p:cNvSpPr>
            <a:spLocks/>
          </p:cNvSpPr>
          <p:nvPr/>
        </p:nvSpPr>
        <p:spPr>
          <a:xfrm flipH="1">
            <a:off x="6934785" y="5492089"/>
            <a:ext cx="543436" cy="146036"/>
          </a:xfrm>
          <a:prstGeom prst="rightArrow">
            <a:avLst/>
          </a:prstGeom>
          <a:solidFill>
            <a:srgbClr val="BF2174"/>
          </a:solidFill>
          <a:ln w="25400" cap="flat" cmpd="sng" algn="ctr">
            <a:solidFill>
              <a:srgbClr val="BF2174">
                <a:alpha val="84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20372"/>
                      <a:gd name="connsiteY0" fmla="*/ 30024 h 120095"/>
                      <a:gd name="connsiteX1" fmla="*/ 1160325 w 1220372"/>
                      <a:gd name="connsiteY1" fmla="*/ 30024 h 120095"/>
                      <a:gd name="connsiteX2" fmla="*/ 1160325 w 1220372"/>
                      <a:gd name="connsiteY2" fmla="*/ 0 h 120095"/>
                      <a:gd name="connsiteX3" fmla="*/ 1220372 w 1220372"/>
                      <a:gd name="connsiteY3" fmla="*/ 60048 h 120095"/>
                      <a:gd name="connsiteX4" fmla="*/ 1160325 w 1220372"/>
                      <a:gd name="connsiteY4" fmla="*/ 120095 h 120095"/>
                      <a:gd name="connsiteX5" fmla="*/ 1160325 w 1220372"/>
                      <a:gd name="connsiteY5" fmla="*/ 90071 h 120095"/>
                      <a:gd name="connsiteX6" fmla="*/ 0 w 1220372"/>
                      <a:gd name="connsiteY6" fmla="*/ 90071 h 120095"/>
                      <a:gd name="connsiteX7" fmla="*/ 0 w 1220372"/>
                      <a:gd name="connsiteY7" fmla="*/ 30024 h 120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20372" h="120095" fill="none" extrusionOk="0">
                        <a:moveTo>
                          <a:pt x="0" y="30024"/>
                        </a:moveTo>
                        <a:cubicBezTo>
                          <a:pt x="529983" y="-8660"/>
                          <a:pt x="941063" y="117443"/>
                          <a:pt x="1160325" y="30024"/>
                        </a:cubicBezTo>
                        <a:cubicBezTo>
                          <a:pt x="1160176" y="19769"/>
                          <a:pt x="1161662" y="4801"/>
                          <a:pt x="1160325" y="0"/>
                        </a:cubicBezTo>
                        <a:cubicBezTo>
                          <a:pt x="1184642" y="26579"/>
                          <a:pt x="1209631" y="55914"/>
                          <a:pt x="1220372" y="60048"/>
                        </a:cubicBezTo>
                        <a:cubicBezTo>
                          <a:pt x="1194544" y="81669"/>
                          <a:pt x="1189803" y="95535"/>
                          <a:pt x="1160325" y="120095"/>
                        </a:cubicBezTo>
                        <a:cubicBezTo>
                          <a:pt x="1159923" y="108667"/>
                          <a:pt x="1160890" y="97322"/>
                          <a:pt x="1160325" y="90071"/>
                        </a:cubicBezTo>
                        <a:cubicBezTo>
                          <a:pt x="760576" y="10057"/>
                          <a:pt x="373383" y="131925"/>
                          <a:pt x="0" y="90071"/>
                        </a:cubicBezTo>
                        <a:cubicBezTo>
                          <a:pt x="4669" y="65997"/>
                          <a:pt x="-3885" y="56273"/>
                          <a:pt x="0" y="30024"/>
                        </a:cubicBezTo>
                        <a:close/>
                      </a:path>
                      <a:path w="1220372" h="120095" stroke="0" extrusionOk="0">
                        <a:moveTo>
                          <a:pt x="0" y="30024"/>
                        </a:moveTo>
                        <a:cubicBezTo>
                          <a:pt x="121305" y="-46439"/>
                          <a:pt x="727984" y="35949"/>
                          <a:pt x="1160325" y="30024"/>
                        </a:cubicBezTo>
                        <a:cubicBezTo>
                          <a:pt x="1160748" y="23170"/>
                          <a:pt x="1157678" y="12401"/>
                          <a:pt x="1160325" y="0"/>
                        </a:cubicBezTo>
                        <a:cubicBezTo>
                          <a:pt x="1188920" y="18255"/>
                          <a:pt x="1207200" y="57108"/>
                          <a:pt x="1220372" y="60048"/>
                        </a:cubicBezTo>
                        <a:cubicBezTo>
                          <a:pt x="1195309" y="88468"/>
                          <a:pt x="1179379" y="108503"/>
                          <a:pt x="1160325" y="120095"/>
                        </a:cubicBezTo>
                        <a:cubicBezTo>
                          <a:pt x="1160497" y="111053"/>
                          <a:pt x="1160244" y="94980"/>
                          <a:pt x="1160325" y="90071"/>
                        </a:cubicBezTo>
                        <a:cubicBezTo>
                          <a:pt x="914749" y="156466"/>
                          <a:pt x="160958" y="48728"/>
                          <a:pt x="0" y="90071"/>
                        </a:cubicBezTo>
                        <a:cubicBezTo>
                          <a:pt x="5257" y="68917"/>
                          <a:pt x="-760" y="54291"/>
                          <a:pt x="0" y="3002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0" grpId="0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平面">
  <a:themeElements>
    <a:clrScheme name="平面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平面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359</Words>
  <Application>Microsoft Office PowerPoint</Application>
  <PresentationFormat>Widescreen</PresentationFormat>
  <Paragraphs>54</Paragraphs>
  <Slides>21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等线</vt:lpstr>
      <vt:lpstr>微软雅黑</vt:lpstr>
      <vt:lpstr>Arial</vt:lpstr>
      <vt:lpstr>Calibri</vt:lpstr>
      <vt:lpstr>Calibri Light</vt:lpstr>
      <vt:lpstr>Cambria</vt:lpstr>
      <vt:lpstr>Georgia</vt:lpstr>
      <vt:lpstr>Times New Roman</vt:lpstr>
      <vt:lpstr>Trebuchet MS</vt:lpstr>
      <vt:lpstr>Wingdings 3</vt:lpstr>
      <vt:lpstr>字魂59号-创粗黑</vt:lpstr>
      <vt:lpstr>包图主题2</vt:lpstr>
      <vt:lpstr>平面</vt:lpstr>
      <vt:lpstr>1_Simple Light</vt:lpstr>
      <vt:lpstr>Office Theme</vt:lpstr>
      <vt:lpstr>1_Office 主题​​</vt:lpstr>
      <vt:lpstr>2_Office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tuyen</cp:lastModifiedBy>
  <cp:revision>34</cp:revision>
  <dcterms:created xsi:type="dcterms:W3CDTF">2023-04-25T09:23:13Z</dcterms:created>
  <dcterms:modified xsi:type="dcterms:W3CDTF">2025-11-18T12:59:30Z</dcterms:modified>
</cp:coreProperties>
</file>