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59" r:id="rId3"/>
    <p:sldMasterId id="2147483857" r:id="rId4"/>
  </p:sldMasterIdLst>
  <p:notesMasterIdLst>
    <p:notesMasterId r:id="rId16"/>
  </p:notesMasterIdLst>
  <p:sldIdLst>
    <p:sldId id="327" r:id="rId5"/>
    <p:sldId id="758" r:id="rId6"/>
    <p:sldId id="264" r:id="rId7"/>
    <p:sldId id="756" r:id="rId8"/>
    <p:sldId id="759" r:id="rId9"/>
    <p:sldId id="456" r:id="rId10"/>
    <p:sldId id="282" r:id="rId11"/>
    <p:sldId id="752" r:id="rId12"/>
    <p:sldId id="257" r:id="rId13"/>
    <p:sldId id="761" r:id="rId14"/>
    <p:sldId id="4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3842" autoAdjust="0"/>
  </p:normalViewPr>
  <p:slideViewPr>
    <p:cSldViewPr snapToGrid="0">
      <p:cViewPr varScale="1">
        <p:scale>
          <a:sx n="61" d="100"/>
          <a:sy n="61" d="100"/>
        </p:scale>
        <p:origin x="88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0549E-1DDE-483E-9C79-AC14BCEA2B06}" type="doc">
      <dgm:prSet loTypeId="urn:microsoft.com/office/officeart/2005/8/layout/radial6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9D256D-E7D8-4208-8D1F-BCABCF429875}">
      <dgm:prSet custT="1"/>
      <dgm:spPr>
        <a:solidFill>
          <a:srgbClr val="0070C0"/>
        </a:solidFill>
      </dgm:spPr>
      <dgm:t>
        <a:bodyPr/>
        <a:lstStyle/>
        <a:p>
          <a:endParaRPr lang="en-US" sz="4300" dirty="0">
            <a:latin typeface="Algerian" panose="04020705040A02060702" pitchFamily="82" charset="0"/>
          </a:endParaRPr>
        </a:p>
      </dgm:t>
    </dgm:pt>
    <dgm:pt modelId="{441220AD-7ACA-436C-81F6-C5A62994198D}" type="parTrans" cxnId="{9F64CB1B-C116-4E23-95DA-5344E76AC1F0}">
      <dgm:prSet/>
      <dgm:spPr/>
      <dgm:t>
        <a:bodyPr/>
        <a:lstStyle/>
        <a:p>
          <a:endParaRPr lang="en-US"/>
        </a:p>
      </dgm:t>
    </dgm:pt>
    <dgm:pt modelId="{2DBD60D1-F27E-4A65-951F-57162D2F6A47}" type="sibTrans" cxnId="{9F64CB1B-C116-4E23-95DA-5344E76AC1F0}">
      <dgm:prSet/>
      <dgm:spPr/>
      <dgm:t>
        <a:bodyPr/>
        <a:lstStyle/>
        <a:p>
          <a:endParaRPr lang="en-US"/>
        </a:p>
      </dgm:t>
    </dgm:pt>
    <dgm:pt modelId="{42F6ECB0-C252-4D78-8A6B-2250579361BF}" type="pres">
      <dgm:prSet presAssocID="{9B20549E-1DDE-483E-9C79-AC14BCEA2B0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F3F9542-466E-4667-B3D7-0E639F31FCE4}" type="pres">
      <dgm:prSet presAssocID="{9F9D256D-E7D8-4208-8D1F-BCABCF429875}" presName="centerShape" presStyleLbl="node0" presStyleIdx="0" presStyleCnt="1" custLinFactNeighborX="33618" custLinFactNeighborY="-2900"/>
      <dgm:spPr/>
    </dgm:pt>
  </dgm:ptLst>
  <dgm:cxnLst>
    <dgm:cxn modelId="{9F64CB1B-C116-4E23-95DA-5344E76AC1F0}" srcId="{9B20549E-1DDE-483E-9C79-AC14BCEA2B06}" destId="{9F9D256D-E7D8-4208-8D1F-BCABCF429875}" srcOrd="0" destOrd="0" parTransId="{441220AD-7ACA-436C-81F6-C5A62994198D}" sibTransId="{2DBD60D1-F27E-4A65-951F-57162D2F6A47}"/>
    <dgm:cxn modelId="{8DC5CBA6-7903-4EE6-BD63-49379C3BB9BC}" type="presOf" srcId="{9B20549E-1DDE-483E-9C79-AC14BCEA2B06}" destId="{42F6ECB0-C252-4D78-8A6B-2250579361BF}" srcOrd="0" destOrd="0" presId="urn:microsoft.com/office/officeart/2005/8/layout/radial6"/>
    <dgm:cxn modelId="{C89988C3-6338-4EF5-B230-7FA94AE578AA}" type="presOf" srcId="{9F9D256D-E7D8-4208-8D1F-BCABCF429875}" destId="{4F3F9542-466E-4667-B3D7-0E639F31FCE4}" srcOrd="0" destOrd="0" presId="urn:microsoft.com/office/officeart/2005/8/layout/radial6"/>
    <dgm:cxn modelId="{90182765-EB36-455C-8C53-83298BFBCD6A}" type="presParOf" srcId="{42F6ECB0-C252-4D78-8A6B-2250579361BF}" destId="{4F3F9542-466E-4667-B3D7-0E639F31FCE4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F9542-466E-4667-B3D7-0E639F31FCE4}">
      <dsp:nvSpPr>
        <dsp:cNvPr id="0" name=""/>
        <dsp:cNvSpPr/>
      </dsp:nvSpPr>
      <dsp:spPr>
        <a:xfrm>
          <a:off x="544755" y="0"/>
          <a:ext cx="3250004" cy="3250004"/>
        </a:xfrm>
        <a:prstGeom prst="ellipse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>
            <a:latin typeface="Algerian" panose="04020705040A02060702" pitchFamily="82" charset="0"/>
          </a:endParaRPr>
        </a:p>
      </dsp:txBody>
      <dsp:txXfrm>
        <a:off x="1020707" y="475952"/>
        <a:ext cx="2298100" cy="2298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0683078E-FA7B-6F7A-B2FD-39FC6AA47B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3DC5592D-6ABC-12E0-E541-800A582EA4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400"/>
              <a:buFont typeface="Arial" panose="020B0604020202020204" pitchFamily="34" charset="0"/>
              <a:buChar char="●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1" name="Google Shape;9591;ga0fe23abdf_0_3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2" name="Google Shape;9592;ga0fe23abdf_0_3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“Cá nhân”: Làm việc cá nhân</a:t>
            </a:r>
          </a:p>
        </p:txBody>
      </p:sp>
    </p:spTree>
    <p:extLst>
      <p:ext uri="{BB962C8B-B14F-4D97-AF65-F5344CB8AC3E}">
        <p14:creationId xmlns:p14="http://schemas.microsoft.com/office/powerpoint/2010/main" val="402061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2">
            <a:extLst>
              <a:ext uri="{FF2B5EF4-FFF2-40B4-BE49-F238E27FC236}">
                <a16:creationId xmlns:a16="http://schemas.microsoft.com/office/drawing/2014/main" id="{27FEB5B0-BCA6-287F-1350-906D4D65461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46051" y="194733"/>
            <a:ext cx="2408767" cy="1670051"/>
          </a:xfr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84FEBCE2-62D8-4341-9284-45E4309B85EC}" type="slidenum">
              <a:rPr lang="en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905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52400" y="1700384"/>
            <a:ext cx="7887200" cy="26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98600" y="4442697"/>
            <a:ext cx="67948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1903989" y="1088856"/>
            <a:ext cx="215884" cy="194555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61648" y="906692"/>
            <a:ext cx="179120" cy="162549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228700" y="6075500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" name="Google Shape;20;p2"/>
          <p:cNvSpPr/>
          <p:nvPr/>
        </p:nvSpPr>
        <p:spPr>
          <a:xfrm>
            <a:off x="6095367" y="-62933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" name="Google Shape;21;p2"/>
          <p:cNvGrpSpPr/>
          <p:nvPr/>
        </p:nvGrpSpPr>
        <p:grpSpPr>
          <a:xfrm>
            <a:off x="1888156" y="-335454"/>
            <a:ext cx="479189" cy="1242276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356850" y="288714"/>
            <a:ext cx="1555768" cy="994700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85548" y="-227457"/>
            <a:ext cx="996813" cy="963903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871929" y="-374260"/>
            <a:ext cx="485067" cy="1312843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481878" y="-581576"/>
            <a:ext cx="730884" cy="1256335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970473" y="-615211"/>
            <a:ext cx="902098" cy="1260939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586230" y="1836236"/>
            <a:ext cx="482896" cy="630069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11460152" y="5217918"/>
            <a:ext cx="1389679" cy="1396017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11378331" y="5903210"/>
            <a:ext cx="491221" cy="1330575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9862469" y="5940304"/>
            <a:ext cx="485732" cy="1259286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10720520" y="5866436"/>
            <a:ext cx="730720" cy="1173453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" name="Google Shape;226;p2"/>
          <p:cNvSpPr/>
          <p:nvPr/>
        </p:nvSpPr>
        <p:spPr>
          <a:xfrm>
            <a:off x="10711047" y="5950857"/>
            <a:ext cx="648040" cy="1188739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7" name="Google Shape;227;p2"/>
          <p:cNvSpPr/>
          <p:nvPr/>
        </p:nvSpPr>
        <p:spPr>
          <a:xfrm>
            <a:off x="11148978" y="6050330"/>
            <a:ext cx="226708" cy="187433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2"/>
          <p:cNvSpPr/>
          <p:nvPr/>
        </p:nvSpPr>
        <p:spPr>
          <a:xfrm>
            <a:off x="11062306" y="6155983"/>
            <a:ext cx="314831" cy="243573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2"/>
          <p:cNvSpPr/>
          <p:nvPr/>
        </p:nvSpPr>
        <p:spPr>
          <a:xfrm>
            <a:off x="10952487" y="6272519"/>
            <a:ext cx="434939" cy="2980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2"/>
          <p:cNvSpPr/>
          <p:nvPr/>
        </p:nvSpPr>
        <p:spPr>
          <a:xfrm>
            <a:off x="10864403" y="6495517"/>
            <a:ext cx="501728" cy="279555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1" name="Google Shape;231;p2"/>
          <p:cNvSpPr/>
          <p:nvPr/>
        </p:nvSpPr>
        <p:spPr>
          <a:xfrm>
            <a:off x="10842131" y="6740250"/>
            <a:ext cx="313621" cy="199227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2" name="Google Shape;232;p2"/>
          <p:cNvSpPr/>
          <p:nvPr/>
        </p:nvSpPr>
        <p:spPr>
          <a:xfrm>
            <a:off x="10896453" y="638529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3" name="Google Shape;233;p2"/>
          <p:cNvSpPr/>
          <p:nvPr/>
        </p:nvSpPr>
        <p:spPr>
          <a:xfrm>
            <a:off x="10857249" y="642224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4" name="Google Shape;234;p2"/>
          <p:cNvSpPr/>
          <p:nvPr/>
        </p:nvSpPr>
        <p:spPr>
          <a:xfrm>
            <a:off x="10841561" y="63561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5" name="Google Shape;235;p2"/>
          <p:cNvSpPr/>
          <p:nvPr/>
        </p:nvSpPr>
        <p:spPr>
          <a:xfrm>
            <a:off x="11269614" y="655336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" name="Google Shape;236;p2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2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2"/>
          <p:cNvSpPr/>
          <p:nvPr/>
        </p:nvSpPr>
        <p:spPr>
          <a:xfrm>
            <a:off x="11054445" y="6911983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9" name="Google Shape;239;p2"/>
          <p:cNvSpPr/>
          <p:nvPr/>
        </p:nvSpPr>
        <p:spPr>
          <a:xfrm>
            <a:off x="11046616" y="633151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2"/>
          <p:cNvSpPr/>
          <p:nvPr/>
        </p:nvSpPr>
        <p:spPr>
          <a:xfrm>
            <a:off x="11020851" y="6265364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1" name="Google Shape;241;p2"/>
          <p:cNvSpPr/>
          <p:nvPr/>
        </p:nvSpPr>
        <p:spPr>
          <a:xfrm>
            <a:off x="11339086" y="6213832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2" name="Google Shape;242;p2"/>
          <p:cNvSpPr/>
          <p:nvPr/>
        </p:nvSpPr>
        <p:spPr>
          <a:xfrm>
            <a:off x="11284192" y="625417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3" name="Google Shape;243;p2"/>
          <p:cNvSpPr/>
          <p:nvPr/>
        </p:nvSpPr>
        <p:spPr>
          <a:xfrm>
            <a:off x="11218081" y="60166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2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5" name="Google Shape;245;p2"/>
          <p:cNvSpPr/>
          <p:nvPr/>
        </p:nvSpPr>
        <p:spPr>
          <a:xfrm>
            <a:off x="10042564" y="5894789"/>
            <a:ext cx="914828" cy="1148020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6" name="Google Shape;246;p2"/>
          <p:cNvSpPr/>
          <p:nvPr/>
        </p:nvSpPr>
        <p:spPr>
          <a:xfrm>
            <a:off x="10126346" y="5997385"/>
            <a:ext cx="644478" cy="1175972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2"/>
          <p:cNvSpPr/>
          <p:nvPr/>
        </p:nvSpPr>
        <p:spPr>
          <a:xfrm>
            <a:off x="10528599" y="6820070"/>
            <a:ext cx="186359" cy="177825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8" name="Google Shape;248;p2"/>
          <p:cNvSpPr/>
          <p:nvPr/>
        </p:nvSpPr>
        <p:spPr>
          <a:xfrm>
            <a:off x="10384045" y="6550007"/>
            <a:ext cx="256979" cy="25576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9" name="Google Shape;249;p2"/>
          <p:cNvSpPr/>
          <p:nvPr/>
        </p:nvSpPr>
        <p:spPr>
          <a:xfrm>
            <a:off x="10277554" y="6306852"/>
            <a:ext cx="288390" cy="36536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0" name="Google Shape;250;p2"/>
          <p:cNvSpPr/>
          <p:nvPr/>
        </p:nvSpPr>
        <p:spPr>
          <a:xfrm>
            <a:off x="10296331" y="6298993"/>
            <a:ext cx="148563" cy="192708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1" name="Google Shape;251;p2"/>
          <p:cNvSpPr/>
          <p:nvPr/>
        </p:nvSpPr>
        <p:spPr>
          <a:xfrm>
            <a:off x="10150232" y="6091684"/>
            <a:ext cx="190457" cy="22811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2" name="Google Shape;252;p2"/>
          <p:cNvSpPr/>
          <p:nvPr/>
        </p:nvSpPr>
        <p:spPr>
          <a:xfrm>
            <a:off x="10120635" y="6021103"/>
            <a:ext cx="135997" cy="158037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2"/>
          <p:cNvSpPr/>
          <p:nvPr/>
        </p:nvSpPr>
        <p:spPr>
          <a:xfrm>
            <a:off x="10712661" y="631468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4" name="Google Shape;254;p2"/>
          <p:cNvSpPr/>
          <p:nvPr/>
        </p:nvSpPr>
        <p:spPr>
          <a:xfrm>
            <a:off x="10673456" y="626761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5" name="Google Shape;255;p2"/>
          <p:cNvSpPr/>
          <p:nvPr/>
        </p:nvSpPr>
        <p:spPr>
          <a:xfrm>
            <a:off x="10657768" y="6333729"/>
            <a:ext cx="38132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6" name="Google Shape;256;p2"/>
          <p:cNvSpPr/>
          <p:nvPr/>
        </p:nvSpPr>
        <p:spPr>
          <a:xfrm>
            <a:off x="10125473" y="661165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" name="Google Shape;257;p2"/>
          <p:cNvSpPr/>
          <p:nvPr/>
        </p:nvSpPr>
        <p:spPr>
          <a:xfrm>
            <a:off x="10136693" y="6548899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2"/>
          <p:cNvSpPr/>
          <p:nvPr/>
        </p:nvSpPr>
        <p:spPr>
          <a:xfrm>
            <a:off x="10199446" y="6595965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9" name="Google Shape;259;p2"/>
          <p:cNvSpPr/>
          <p:nvPr/>
        </p:nvSpPr>
        <p:spPr>
          <a:xfrm>
            <a:off x="10293577" y="596953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0" name="Google Shape;260;p2"/>
          <p:cNvSpPr/>
          <p:nvPr/>
        </p:nvSpPr>
        <p:spPr>
          <a:xfrm>
            <a:off x="10250979" y="5950489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1" name="Google Shape;261;p2"/>
          <p:cNvSpPr/>
          <p:nvPr/>
        </p:nvSpPr>
        <p:spPr>
          <a:xfrm>
            <a:off x="10086269" y="618917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2" name="Google Shape;262;p2"/>
          <p:cNvSpPr/>
          <p:nvPr/>
        </p:nvSpPr>
        <p:spPr>
          <a:xfrm>
            <a:off x="10086269" y="622841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3" name="Google Shape;263;p2"/>
          <p:cNvSpPr/>
          <p:nvPr/>
        </p:nvSpPr>
        <p:spPr>
          <a:xfrm>
            <a:off x="10673456" y="6682233"/>
            <a:ext cx="38132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2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5" name="Google Shape;265;p2"/>
          <p:cNvSpPr/>
          <p:nvPr/>
        </p:nvSpPr>
        <p:spPr>
          <a:xfrm>
            <a:off x="10317092" y="651416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6" name="Google Shape;266;p2"/>
          <p:cNvSpPr/>
          <p:nvPr/>
        </p:nvSpPr>
        <p:spPr>
          <a:xfrm>
            <a:off x="10610703" y="6486146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67" name="Google Shape;267;p2"/>
          <p:cNvGrpSpPr/>
          <p:nvPr/>
        </p:nvGrpSpPr>
        <p:grpSpPr>
          <a:xfrm>
            <a:off x="9628483" y="330400"/>
            <a:ext cx="582003" cy="758991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241359" y="5671704"/>
            <a:ext cx="1489548" cy="1450015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76515" y="5172515"/>
            <a:ext cx="1178764" cy="1581305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10630866" y="-268122"/>
            <a:ext cx="1489000" cy="1527017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7482459" y="-290349"/>
            <a:ext cx="1342667" cy="1122328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20021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3"/>
            <a:ext cx="5736882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6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6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6" y="6108586"/>
            <a:ext cx="1041194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4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7"/>
            <a:ext cx="981638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4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16775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97911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6936621" y="-138427"/>
            <a:ext cx="5428832" cy="91006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212832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2430126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630607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192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660787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1237301" y="695500"/>
            <a:ext cx="73460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7522321" y="6336518"/>
            <a:ext cx="4690302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528825" y="1309333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356329" y="192745"/>
            <a:ext cx="585429" cy="1517697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47213" y="383196"/>
            <a:ext cx="592611" cy="1603909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11041973" y="6038961"/>
            <a:ext cx="1169069" cy="748043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11488254" y="6246623"/>
            <a:ext cx="748761" cy="72456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11093881" y="6143396"/>
            <a:ext cx="364021" cy="986026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8587286" y="438341"/>
            <a:ext cx="1210776" cy="726693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9850558" y="-249669"/>
            <a:ext cx="1529668" cy="1132536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265650" y="4932570"/>
            <a:ext cx="1209272" cy="1546943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11043256" y="58934"/>
            <a:ext cx="1482895" cy="1485483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394267" y="5617375"/>
            <a:ext cx="571291" cy="1623076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0563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235121" y="5730644"/>
            <a:ext cx="615132" cy="276019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133304" y="6380563"/>
            <a:ext cx="3696240" cy="50013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11" name="Google Shape;1311;p6"/>
          <p:cNvSpPr/>
          <p:nvPr/>
        </p:nvSpPr>
        <p:spPr>
          <a:xfrm flipH="1">
            <a:off x="7194594" y="-20100"/>
            <a:ext cx="5256007" cy="571008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11262293" y="-161884"/>
            <a:ext cx="592580" cy="1603830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128391" y="6018809"/>
            <a:ext cx="921300" cy="589505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422562" y="5833407"/>
            <a:ext cx="811568" cy="815271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52626" y="6309868"/>
            <a:ext cx="590072" cy="57100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551506" y="6326038"/>
            <a:ext cx="286872" cy="777052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89914" y="1750446"/>
            <a:ext cx="844356" cy="506767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247415" y="669200"/>
            <a:ext cx="1066705" cy="78979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11218986" y="5030357"/>
            <a:ext cx="1306781" cy="1212764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11198970" y="5652157"/>
            <a:ext cx="1034085" cy="1322771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84800" y="-209103"/>
            <a:ext cx="1034110" cy="1035928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11784522" y="4420013"/>
            <a:ext cx="488421" cy="1387941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85447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8"/>
            <a:ext cx="526304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69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8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4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8" y="6180598"/>
            <a:ext cx="1163854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4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6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8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3" y="-90176"/>
            <a:ext cx="692258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7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8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3455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1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1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6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2" y="5217918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10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1"/>
            <a:ext cx="485736" cy="1259298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711048" y="595085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52488" y="6272520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64404" y="6495517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3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46616" y="633151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1020851" y="6265364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2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84192" y="625417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9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2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4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5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120636" y="6021103"/>
            <a:ext cx="135998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712661" y="631468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73456" y="626761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57768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9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5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9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73456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6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7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5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5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70917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80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8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3114000" y="4095000"/>
            <a:ext cx="5964000" cy="6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2175555" y="5731123"/>
            <a:ext cx="554560" cy="1437668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78303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942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6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8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6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3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6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4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8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6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6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4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2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2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0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10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9" y="5880808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90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3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800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2" y="5714165"/>
            <a:ext cx="1133098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7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8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6" y="125173"/>
            <a:ext cx="215884" cy="194554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40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47033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6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5" y="624603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60547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2"/>
            <a:ext cx="584625" cy="1582298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5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90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4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2" y="5714165"/>
            <a:ext cx="1133098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3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2"/>
            <a:ext cx="215884" cy="194554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6" y="5902956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9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22224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4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2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398" y="6246034"/>
            <a:ext cx="4690302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6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30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4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1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2"/>
            <a:ext cx="364021" cy="986026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6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200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70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0" y="-209103"/>
            <a:ext cx="1034110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5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1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53551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84787" y="5421094"/>
            <a:ext cx="780584" cy="350259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48130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7849700" y="1716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7763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8043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48410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7877700" y="2159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11396191" y="-508535"/>
            <a:ext cx="41275" cy="36848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11463600" y="-451515"/>
            <a:ext cx="44104" cy="35740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11090625" y="-432796"/>
            <a:ext cx="49701" cy="38571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10990674" y="-411812"/>
            <a:ext cx="41951" cy="38877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11131384" y="-515915"/>
            <a:ext cx="48779" cy="37893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10926995" y="-507588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10750838" y="-530077"/>
            <a:ext cx="45273" cy="3900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10845054" y="-459087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11298039" y="-488937"/>
            <a:ext cx="46133" cy="34017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10850102" y="-564117"/>
            <a:ext cx="41336" cy="37524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11020116" y="-510334"/>
            <a:ext cx="46750" cy="38755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11202512" y="-451709"/>
            <a:ext cx="48286" cy="38632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10901310" y="-370756"/>
            <a:ext cx="44719" cy="38755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10733493" y="-425421"/>
            <a:ext cx="44780" cy="38877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11170314" y="-369352"/>
            <a:ext cx="46011" cy="33587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10483731" y="-529756"/>
            <a:ext cx="46750" cy="38693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10451440" y="-429972"/>
            <a:ext cx="40536" cy="38877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10354407" y="-436594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10540719" y="-345681"/>
            <a:ext cx="43551" cy="35740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10570554" y="-566593"/>
            <a:ext cx="46933" cy="37032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10652939" y="-503385"/>
            <a:ext cx="47979" cy="38324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10633627" y="-402701"/>
            <a:ext cx="42136" cy="38016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10253589" y="-396080"/>
            <a:ext cx="46933" cy="38571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10392342" y="-529468"/>
            <a:ext cx="43734" cy="3900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10550190" y="-463522"/>
            <a:ext cx="44043" cy="34633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12388509" y="-415124"/>
            <a:ext cx="38445" cy="37463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12291463" y="-422260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12090891" y="-347963"/>
            <a:ext cx="45335" cy="38877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12115200" y="-440523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12186743" y="-382355"/>
            <a:ext cx="44719" cy="38571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12014545" y="-437218"/>
            <a:ext cx="46933" cy="37771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11760351" y="-442105"/>
            <a:ext cx="41397" cy="37340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11651387" y="-398306"/>
            <a:ext cx="47979" cy="38508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11822115" y="-348380"/>
            <a:ext cx="48901" cy="38877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11445922" y="-353361"/>
            <a:ext cx="46626" cy="33895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11918429" y="-383973"/>
            <a:ext cx="45765" cy="33833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11846708" y="-457015"/>
            <a:ext cx="42136" cy="38571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11533654" y="-376371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11568866" y="-458814"/>
            <a:ext cx="46750" cy="38447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11275742" y="-398467"/>
            <a:ext cx="47056" cy="35617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11362048" y="-414707"/>
            <a:ext cx="44657" cy="37893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2181813" y="6557402"/>
            <a:ext cx="215884" cy="195873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55398" y="6246034"/>
            <a:ext cx="4690302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9" name="Google Shape;4209;p16"/>
          <p:cNvSpPr/>
          <p:nvPr/>
        </p:nvSpPr>
        <p:spPr>
          <a:xfrm flipH="1">
            <a:off x="8839966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11262293" y="-161884"/>
            <a:ext cx="592580" cy="1603830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53818" y="5948477"/>
            <a:ext cx="1169069" cy="748043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422321" y="5551541"/>
            <a:ext cx="1029827" cy="1034524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795720" y="6205678"/>
            <a:ext cx="364021" cy="986026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89914" y="1750446"/>
            <a:ext cx="844356" cy="506767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247415" y="669200"/>
            <a:ext cx="1066705" cy="78979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11167235" y="4932570"/>
            <a:ext cx="1209272" cy="1546943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84800" y="-209103"/>
            <a:ext cx="1034110" cy="1035928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11145299" y="5617375"/>
            <a:ext cx="571291" cy="1623076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79791" y="6156141"/>
            <a:ext cx="748761" cy="72456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17955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807845" y="25578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234204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6954955" y="2546800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648915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807845" y="4943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234204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6954955" y="4934184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648915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34653" y="6173236"/>
            <a:ext cx="134712" cy="121403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11953227" y="5972949"/>
            <a:ext cx="161158" cy="146249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8086170" y="-52490"/>
            <a:ext cx="4366563" cy="68142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80381" y="6431244"/>
            <a:ext cx="3727520" cy="58212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10129836" y="6119035"/>
            <a:ext cx="431138" cy="1117704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11181097" y="5780208"/>
            <a:ext cx="1399760" cy="894955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11529868" y="6272323"/>
            <a:ext cx="896856" cy="867245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11038871" y="6090460"/>
            <a:ext cx="436427" cy="1181195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10268920" y="6327827"/>
            <a:ext cx="657594" cy="1130353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9675274" y="6353945"/>
            <a:ext cx="811637" cy="1134496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11297920" y="4715680"/>
            <a:ext cx="434472" cy="566888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625813" y="-360507"/>
            <a:ext cx="3013544" cy="2059124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1226129" y="6294234"/>
            <a:ext cx="363169" cy="473611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10453017" y="-248785"/>
            <a:ext cx="2000314" cy="1947369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10917521" y="245521"/>
            <a:ext cx="1583038" cy="2123636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34651" y="6188538"/>
            <a:ext cx="929136" cy="952859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2037373" y="6450719"/>
            <a:ext cx="744240" cy="563072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715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1314292" y="2581333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1275292" y="3257667"/>
            <a:ext cx="2533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8436900" y="2588731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8436900" y="32650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4875584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4875584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4875584" y="258134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4875584" y="32576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1314292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1314292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8436900" y="4751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394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8436900" y="54230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1237300" y="695500"/>
            <a:ext cx="9157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973584" y="6247806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377249" y="855898"/>
            <a:ext cx="187600" cy="169065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338799" y="6436439"/>
            <a:ext cx="3943940" cy="4442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3" name="Google Shape;4973;p18"/>
          <p:cNvSpPr/>
          <p:nvPr/>
        </p:nvSpPr>
        <p:spPr>
          <a:xfrm>
            <a:off x="9160547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207438" y="-474995"/>
            <a:ext cx="501884" cy="1301111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303981" y="-234652"/>
            <a:ext cx="508040" cy="1375019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579332" y="5446965"/>
            <a:ext cx="1543248" cy="987465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574519" y="5944390"/>
            <a:ext cx="480533" cy="1301625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75034" y="6058847"/>
            <a:ext cx="1244629" cy="729685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11351955" y="800344"/>
            <a:ext cx="1167072" cy="884619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11236055" y="5674338"/>
            <a:ext cx="1133174" cy="1103100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11289534" y="5838701"/>
            <a:ext cx="444295" cy="1203466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10679050" y="425462"/>
            <a:ext cx="215884" cy="194554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11892423" y="5935330"/>
            <a:ext cx="215885" cy="194556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11192617" y="5646613"/>
            <a:ext cx="215885" cy="194556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4882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76235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8775893" y="2492256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6915759" y="3328005"/>
            <a:ext cx="4383200" cy="1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7005934" y="6099068"/>
            <a:ext cx="526304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28" name="Google Shape;5628;p20"/>
          <p:cNvSpPr/>
          <p:nvPr/>
        </p:nvSpPr>
        <p:spPr>
          <a:xfrm flipH="1">
            <a:off x="-85870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10695623" y="-150129"/>
            <a:ext cx="1432199" cy="915695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10550295" y="5162844"/>
            <a:ext cx="1718685" cy="1882509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263851" y="6248627"/>
            <a:ext cx="1163840" cy="522269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47953" y="-192769"/>
            <a:ext cx="1079972" cy="1107545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947523" y="92208"/>
            <a:ext cx="156581" cy="141111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412452" y="-150142"/>
            <a:ext cx="916057" cy="918956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1003711" y="-185610"/>
            <a:ext cx="665584" cy="643609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2240157" y="-161459"/>
            <a:ext cx="530147" cy="741032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11477162" y="-14776"/>
            <a:ext cx="692258" cy="1084192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11197710" y="1210147"/>
            <a:ext cx="1173972" cy="889837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11745007" y="1204808"/>
            <a:ext cx="156581" cy="141111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10009896" y="-124947"/>
            <a:ext cx="1163825" cy="522285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14626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702266" y="4545834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95" name="Google Shape;5895;p21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10658059" y="6048776"/>
            <a:ext cx="1432199" cy="915695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46728" y="5489365"/>
            <a:ext cx="1306181" cy="1430685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61021" y="-52074"/>
            <a:ext cx="1163817" cy="522251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11207159" y="-150135"/>
            <a:ext cx="1079972" cy="1107545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10084430" y="92208"/>
            <a:ext cx="156581" cy="141111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11439597" y="5744924"/>
            <a:ext cx="692258" cy="1084192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11160146" y="4714359"/>
            <a:ext cx="1173972" cy="889837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11745007" y="1204808"/>
            <a:ext cx="156581" cy="141111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9972332" y="6417003"/>
            <a:ext cx="1163825" cy="522285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7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6" y="3339401"/>
            <a:ext cx="4383200" cy="1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9037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687900" y="2145901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164" name="Google Shape;6164;p22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11312649" y="5297143"/>
            <a:ext cx="1385665" cy="1054364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99748" y="-323360"/>
            <a:ext cx="1306163" cy="1430665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11184843" y="-246085"/>
            <a:ext cx="1079972" cy="1107545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10084430" y="92208"/>
            <a:ext cx="156581" cy="141111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11595920" y="5395718"/>
            <a:ext cx="692244" cy="1084123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74862" y="5842081"/>
            <a:ext cx="1174001" cy="889860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11745007" y="1204808"/>
            <a:ext cx="156581" cy="141111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11613930" y="6533200"/>
            <a:ext cx="1010066" cy="362459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6707868" y="2249000"/>
            <a:ext cx="4161600" cy="3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10812750" y="5773718"/>
            <a:ext cx="1079917" cy="1107491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7120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9183775" y="3815778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6" name="Google Shape;6486;p23"/>
          <p:cNvSpPr/>
          <p:nvPr/>
        </p:nvSpPr>
        <p:spPr>
          <a:xfrm flipH="1">
            <a:off x="-269860" y="-122445"/>
            <a:ext cx="4408516" cy="6884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89116" y="6039623"/>
            <a:ext cx="1432199" cy="915695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10550298" y="5057390"/>
            <a:ext cx="1718685" cy="1882509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11233340" y="132099"/>
            <a:ext cx="1163904" cy="522260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38756" y="-268130"/>
            <a:ext cx="1057190" cy="1084183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763424" y="16841"/>
            <a:ext cx="156581" cy="141111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217874" y="-226410"/>
            <a:ext cx="896712" cy="899548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796662" y="-261121"/>
            <a:ext cx="651527" cy="630016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2007142" y="-237470"/>
            <a:ext cx="518948" cy="725379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130711" y="5735771"/>
            <a:ext cx="692258" cy="1084192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327240" y="4823863"/>
            <a:ext cx="1173956" cy="889825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670753" y="5928104"/>
            <a:ext cx="156581" cy="141111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7214325" y="1648567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7200716" y="2165751"/>
            <a:ext cx="28184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7210249" y="3338068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7181316" y="385529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7214317" y="5030235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7200689" y="553883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33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 txBox="1">
            <a:spLocks noGrp="1"/>
          </p:cNvSpPr>
          <p:nvPr>
            <p:ph type="title"/>
          </p:nvPr>
        </p:nvSpPr>
        <p:spPr>
          <a:xfrm>
            <a:off x="1371601" y="1829833"/>
            <a:ext cx="6232800" cy="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9" name="Google Shape;6749;p24"/>
          <p:cNvSpPr txBox="1">
            <a:spLocks noGrp="1"/>
          </p:cNvSpPr>
          <p:nvPr>
            <p:ph type="subTitle" idx="1"/>
          </p:nvPr>
        </p:nvSpPr>
        <p:spPr>
          <a:xfrm>
            <a:off x="1244333" y="2559433"/>
            <a:ext cx="6049600" cy="2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750" name="Google Shape;6750;p24"/>
          <p:cNvGrpSpPr/>
          <p:nvPr/>
        </p:nvGrpSpPr>
        <p:grpSpPr>
          <a:xfrm rot="-5400000" flipH="1">
            <a:off x="-188209" y="5511576"/>
            <a:ext cx="780584" cy="350259"/>
            <a:chOff x="8502760" y="3542528"/>
            <a:chExt cx="711519" cy="319269"/>
          </a:xfrm>
        </p:grpSpPr>
        <p:sp>
          <p:nvSpPr>
            <p:cNvPr id="6751" name="Google Shape;6751;p24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760" name="Google Shape;6760;p24"/>
          <p:cNvSpPr/>
          <p:nvPr/>
        </p:nvSpPr>
        <p:spPr>
          <a:xfrm flipH="1">
            <a:off x="-58823" y="6336518"/>
            <a:ext cx="4690302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761" name="Google Shape;6761;p24"/>
          <p:cNvSpPr/>
          <p:nvPr/>
        </p:nvSpPr>
        <p:spPr>
          <a:xfrm rot="5400000" flipH="1">
            <a:off x="10071976" y="1309333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762" name="Google Shape;6762;p24"/>
          <p:cNvGrpSpPr/>
          <p:nvPr/>
        </p:nvGrpSpPr>
        <p:grpSpPr>
          <a:xfrm rot="8956076" flipH="1">
            <a:off x="11904031" y="137646"/>
            <a:ext cx="585429" cy="1517697"/>
            <a:chOff x="1823086" y="-208516"/>
            <a:chExt cx="433159" cy="1122944"/>
          </a:xfrm>
        </p:grpSpPr>
        <p:sp>
          <p:nvSpPr>
            <p:cNvPr id="6763" name="Google Shape;6763;p2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71" name="Google Shape;6771;p24"/>
          <p:cNvGrpSpPr/>
          <p:nvPr/>
        </p:nvGrpSpPr>
        <p:grpSpPr>
          <a:xfrm rot="8956076" flipH="1">
            <a:off x="11608403" y="383196"/>
            <a:ext cx="592611" cy="1603909"/>
            <a:chOff x="904476" y="-243594"/>
            <a:chExt cx="438472" cy="1186732"/>
          </a:xfrm>
        </p:grpSpPr>
        <p:sp>
          <p:nvSpPr>
            <p:cNvPr id="6772" name="Google Shape;6772;p2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99" name="Google Shape;6799;p24"/>
          <p:cNvGrpSpPr/>
          <p:nvPr/>
        </p:nvGrpSpPr>
        <p:grpSpPr>
          <a:xfrm flipH="1">
            <a:off x="-57241" y="6038961"/>
            <a:ext cx="1169069" cy="748043"/>
            <a:chOff x="7750342" y="3926048"/>
            <a:chExt cx="1406709" cy="900099"/>
          </a:xfrm>
        </p:grpSpPr>
        <p:sp>
          <p:nvSpPr>
            <p:cNvPr id="6800" name="Google Shape;6800;p2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08" name="Google Shape;6808;p24"/>
          <p:cNvGrpSpPr/>
          <p:nvPr/>
        </p:nvGrpSpPr>
        <p:grpSpPr>
          <a:xfrm flipH="1">
            <a:off x="-425745" y="5642023"/>
            <a:ext cx="1029827" cy="1034524"/>
            <a:chOff x="8276926" y="3750868"/>
            <a:chExt cx="1239162" cy="1244814"/>
          </a:xfrm>
        </p:grpSpPr>
        <p:sp>
          <p:nvSpPr>
            <p:cNvPr id="6809" name="Google Shape;6809;p24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36" name="Google Shape;6836;p24"/>
          <p:cNvGrpSpPr/>
          <p:nvPr/>
        </p:nvGrpSpPr>
        <p:grpSpPr>
          <a:xfrm flipH="1">
            <a:off x="-83213" y="6246623"/>
            <a:ext cx="748761" cy="724561"/>
            <a:chOff x="8202967" y="4478366"/>
            <a:chExt cx="900965" cy="871845"/>
          </a:xfrm>
        </p:grpSpPr>
        <p:sp>
          <p:nvSpPr>
            <p:cNvPr id="6837" name="Google Shape;6837;p24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56" name="Google Shape;6856;p24"/>
          <p:cNvGrpSpPr/>
          <p:nvPr/>
        </p:nvGrpSpPr>
        <p:grpSpPr>
          <a:xfrm rot="5400000" flipH="1">
            <a:off x="695898" y="6143396"/>
            <a:ext cx="364021" cy="986026"/>
            <a:chOff x="7607455" y="4238363"/>
            <a:chExt cx="438017" cy="1186459"/>
          </a:xfrm>
        </p:grpSpPr>
        <p:sp>
          <p:nvSpPr>
            <p:cNvPr id="6857" name="Google Shape;685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81" name="Google Shape;6881;p24"/>
          <p:cNvGrpSpPr/>
          <p:nvPr/>
        </p:nvGrpSpPr>
        <p:grpSpPr>
          <a:xfrm flipH="1">
            <a:off x="10908946" y="5296389"/>
            <a:ext cx="1528276" cy="1418404"/>
            <a:chOff x="-181020" y="4253777"/>
            <a:chExt cx="1117161" cy="1087511"/>
          </a:xfrm>
        </p:grpSpPr>
        <p:sp>
          <p:nvSpPr>
            <p:cNvPr id="6882" name="Google Shape;6882;p2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96" name="Google Shape;6896;p24"/>
          <p:cNvGrpSpPr/>
          <p:nvPr/>
        </p:nvGrpSpPr>
        <p:grpSpPr>
          <a:xfrm flipH="1">
            <a:off x="11210177" y="4932570"/>
            <a:ext cx="1209272" cy="1546943"/>
            <a:chOff x="-168050" y="4195214"/>
            <a:chExt cx="719519" cy="965231"/>
          </a:xfrm>
        </p:grpSpPr>
        <p:sp>
          <p:nvSpPr>
            <p:cNvPr id="6897" name="Google Shape;6897;p24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944" name="Google Shape;6944;p24"/>
          <p:cNvGrpSpPr/>
          <p:nvPr/>
        </p:nvGrpSpPr>
        <p:grpSpPr>
          <a:xfrm rot="-3844303" flipH="1">
            <a:off x="23164" y="40549"/>
            <a:ext cx="1228331" cy="1250938"/>
            <a:chOff x="7973149" y="-201092"/>
            <a:chExt cx="1116750" cy="1145263"/>
          </a:xfrm>
        </p:grpSpPr>
        <p:sp>
          <p:nvSpPr>
            <p:cNvPr id="6945" name="Google Shape;6945;p2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006" name="Google Shape;7006;p24"/>
          <p:cNvGrpSpPr/>
          <p:nvPr/>
        </p:nvGrpSpPr>
        <p:grpSpPr>
          <a:xfrm rot="-5400000" flipH="1">
            <a:off x="11188243" y="5617375"/>
            <a:ext cx="571291" cy="1623076"/>
            <a:chOff x="7607455" y="4238363"/>
            <a:chExt cx="438017" cy="1186459"/>
          </a:xfrm>
        </p:grpSpPr>
        <p:sp>
          <p:nvSpPr>
            <p:cNvPr id="7007" name="Google Shape;700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031" name="Google Shape;7031;p24"/>
          <p:cNvGrpSpPr/>
          <p:nvPr/>
        </p:nvGrpSpPr>
        <p:grpSpPr>
          <a:xfrm flipH="1">
            <a:off x="1473755" y="782487"/>
            <a:ext cx="844356" cy="506767"/>
            <a:chOff x="8365864" y="2993835"/>
            <a:chExt cx="933472" cy="547264"/>
          </a:xfrm>
        </p:grpSpPr>
        <p:sp>
          <p:nvSpPr>
            <p:cNvPr id="7032" name="Google Shape;7032;p2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83404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7834835" y="2527833"/>
            <a:ext cx="1879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3192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192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6902692" y="3481733"/>
            <a:ext cx="2959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84787" y="5421094"/>
            <a:ext cx="780584" cy="350259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55398" y="6246034"/>
            <a:ext cx="4690302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53" name="Google Shape;7053;p25"/>
          <p:cNvSpPr/>
          <p:nvPr/>
        </p:nvSpPr>
        <p:spPr>
          <a:xfrm flipH="1">
            <a:off x="8839966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11262293" y="-161884"/>
            <a:ext cx="592580" cy="1603830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53818" y="5948477"/>
            <a:ext cx="1169069" cy="748043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422321" y="5551541"/>
            <a:ext cx="1029827" cy="1034524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79791" y="6156141"/>
            <a:ext cx="748761" cy="72456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699321" y="6052912"/>
            <a:ext cx="364021" cy="986026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89914" y="1750446"/>
            <a:ext cx="844356" cy="506767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247415" y="669200"/>
            <a:ext cx="1066705" cy="78979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11167235" y="4932570"/>
            <a:ext cx="1209272" cy="1546943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84800" y="-209103"/>
            <a:ext cx="1034110" cy="1035928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11145299" y="5617375"/>
            <a:ext cx="571291" cy="1623076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062013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Google Shape;7354;p26"/>
          <p:cNvSpPr txBox="1">
            <a:spLocks noGrp="1"/>
          </p:cNvSpPr>
          <p:nvPr>
            <p:ph type="subTitle" idx="1"/>
          </p:nvPr>
        </p:nvSpPr>
        <p:spPr>
          <a:xfrm>
            <a:off x="7237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5" name="Google Shape;7355;p26"/>
          <p:cNvSpPr txBox="1">
            <a:spLocks noGrp="1"/>
          </p:cNvSpPr>
          <p:nvPr>
            <p:ph type="subTitle" idx="2"/>
          </p:nvPr>
        </p:nvSpPr>
        <p:spPr>
          <a:xfrm>
            <a:off x="4314400" y="5086599"/>
            <a:ext cx="3664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6" name="Google Shape;7356;p26"/>
          <p:cNvSpPr txBox="1">
            <a:spLocks noGrp="1"/>
          </p:cNvSpPr>
          <p:nvPr>
            <p:ph type="subTitle" idx="3"/>
          </p:nvPr>
        </p:nvSpPr>
        <p:spPr>
          <a:xfrm>
            <a:off x="81175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7" name="Google Shape;7357;p26"/>
          <p:cNvSpPr txBox="1">
            <a:spLocks noGrp="1"/>
          </p:cNvSpPr>
          <p:nvPr>
            <p:ph type="title" hasCustomPrompt="1"/>
          </p:nvPr>
        </p:nvSpPr>
        <p:spPr>
          <a:xfrm>
            <a:off x="7237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8" name="Google Shape;7358;p26"/>
          <p:cNvSpPr txBox="1">
            <a:spLocks noGrp="1"/>
          </p:cNvSpPr>
          <p:nvPr>
            <p:ph type="title" idx="4" hasCustomPrompt="1"/>
          </p:nvPr>
        </p:nvSpPr>
        <p:spPr>
          <a:xfrm>
            <a:off x="44206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9" name="Google Shape;7359;p26"/>
          <p:cNvSpPr txBox="1">
            <a:spLocks noGrp="1"/>
          </p:cNvSpPr>
          <p:nvPr>
            <p:ph type="title" idx="5" hasCustomPrompt="1"/>
          </p:nvPr>
        </p:nvSpPr>
        <p:spPr>
          <a:xfrm>
            <a:off x="81175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60" name="Google Shape;7360;p26"/>
          <p:cNvSpPr/>
          <p:nvPr/>
        </p:nvSpPr>
        <p:spPr>
          <a:xfrm rot="10800000" flipH="1">
            <a:off x="10769066" y="30051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361" name="Google Shape;7361;p26"/>
          <p:cNvGrpSpPr/>
          <p:nvPr/>
        </p:nvGrpSpPr>
        <p:grpSpPr>
          <a:xfrm rot="-8786653">
            <a:off x="11512178" y="6485252"/>
            <a:ext cx="160952" cy="145051"/>
            <a:chOff x="7737341" y="1046941"/>
            <a:chExt cx="161913" cy="145916"/>
          </a:xfrm>
        </p:grpSpPr>
        <p:sp>
          <p:nvSpPr>
            <p:cNvPr id="7362" name="Google Shape;7362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3" name="Google Shape;7363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4" name="Google Shape;7364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365" name="Google Shape;7365;p26"/>
          <p:cNvSpPr/>
          <p:nvPr/>
        </p:nvSpPr>
        <p:spPr>
          <a:xfrm rot="10800000" flipH="1">
            <a:off x="6763191" y="-11465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66" name="Google Shape;7366;p26"/>
          <p:cNvSpPr/>
          <p:nvPr/>
        </p:nvSpPr>
        <p:spPr>
          <a:xfrm rot="-5400000">
            <a:off x="-1474242" y="490494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367" name="Google Shape;7367;p26"/>
          <p:cNvGrpSpPr/>
          <p:nvPr/>
        </p:nvGrpSpPr>
        <p:grpSpPr>
          <a:xfrm rot="9643598">
            <a:off x="11537294" y="5909508"/>
            <a:ext cx="430610" cy="1116336"/>
            <a:chOff x="1823086" y="-208516"/>
            <a:chExt cx="433159" cy="1122944"/>
          </a:xfrm>
        </p:grpSpPr>
        <p:sp>
          <p:nvSpPr>
            <p:cNvPr id="7368" name="Google Shape;7368;p2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9" name="Google Shape;7369;p2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0" name="Google Shape;7370;p2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1" name="Google Shape;7371;p2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2" name="Google Shape;7372;p2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3" name="Google Shape;7373;p2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4" name="Google Shape;7374;p2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5" name="Google Shape;7375;p2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76" name="Google Shape;7376;p26"/>
          <p:cNvGrpSpPr/>
          <p:nvPr/>
        </p:nvGrpSpPr>
        <p:grpSpPr>
          <a:xfrm rot="9643598">
            <a:off x="11667995" y="5663091"/>
            <a:ext cx="435892" cy="1179749"/>
            <a:chOff x="904476" y="-243594"/>
            <a:chExt cx="438472" cy="1186732"/>
          </a:xfrm>
        </p:grpSpPr>
        <p:sp>
          <p:nvSpPr>
            <p:cNvPr id="7377" name="Google Shape;7377;p2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8" name="Google Shape;7378;p2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9" name="Google Shape;7379;p2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0" name="Google Shape;7380;p2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1" name="Google Shape;7381;p2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2" name="Google Shape;7382;p2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3" name="Google Shape;7383;p2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4" name="Google Shape;7384;p2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5" name="Google Shape;7385;p2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6" name="Google Shape;7386;p2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7" name="Google Shape;7387;p2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8" name="Google Shape;7388;p2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9" name="Google Shape;7389;p2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0" name="Google Shape;7390;p2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1" name="Google Shape;7391;p2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2" name="Google Shape;7392;p2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3" name="Google Shape;7393;p2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04" name="Google Shape;7404;p26"/>
          <p:cNvGrpSpPr/>
          <p:nvPr/>
        </p:nvGrpSpPr>
        <p:grpSpPr>
          <a:xfrm rot="7823798" flipH="1">
            <a:off x="10906303" y="218717"/>
            <a:ext cx="2027625" cy="1297400"/>
            <a:chOff x="7750342" y="3926048"/>
            <a:chExt cx="1406709" cy="900099"/>
          </a:xfrm>
        </p:grpSpPr>
        <p:sp>
          <p:nvSpPr>
            <p:cNvPr id="7405" name="Google Shape;7405;p2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13" name="Google Shape;7413;p26"/>
          <p:cNvGrpSpPr/>
          <p:nvPr/>
        </p:nvGrpSpPr>
        <p:grpSpPr>
          <a:xfrm rot="-7107846">
            <a:off x="10348154" y="-582340"/>
            <a:ext cx="631312" cy="1710040"/>
            <a:chOff x="7607455" y="4238363"/>
            <a:chExt cx="438017" cy="1186459"/>
          </a:xfrm>
        </p:grpSpPr>
        <p:sp>
          <p:nvSpPr>
            <p:cNvPr id="7414" name="Google Shape;7414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38" name="Google Shape;7438;p26"/>
          <p:cNvGrpSpPr/>
          <p:nvPr/>
        </p:nvGrpSpPr>
        <p:grpSpPr>
          <a:xfrm rot="6072848" flipH="1">
            <a:off x="10600182" y="-18855"/>
            <a:ext cx="1635175" cy="958648"/>
            <a:chOff x="8365864" y="2993835"/>
            <a:chExt cx="933472" cy="547264"/>
          </a:xfrm>
        </p:grpSpPr>
        <p:sp>
          <p:nvSpPr>
            <p:cNvPr id="7439" name="Google Shape;7439;p2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6" name="Google Shape;7446;p26"/>
          <p:cNvGrpSpPr/>
          <p:nvPr/>
        </p:nvGrpSpPr>
        <p:grpSpPr>
          <a:xfrm rot="9201314">
            <a:off x="-387602" y="5095572"/>
            <a:ext cx="987406" cy="748435"/>
            <a:chOff x="8118223" y="2202382"/>
            <a:chExt cx="1151949" cy="873156"/>
          </a:xfrm>
        </p:grpSpPr>
        <p:sp>
          <p:nvSpPr>
            <p:cNvPr id="7447" name="Google Shape;7447;p2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67" name="Google Shape;7467;p26"/>
          <p:cNvGrpSpPr/>
          <p:nvPr/>
        </p:nvGrpSpPr>
        <p:grpSpPr>
          <a:xfrm rot="-10202320" flipH="1">
            <a:off x="-151672" y="25582"/>
            <a:ext cx="1515522" cy="1475300"/>
            <a:chOff x="-181020" y="4253777"/>
            <a:chExt cx="1117161" cy="1087511"/>
          </a:xfrm>
        </p:grpSpPr>
        <p:sp>
          <p:nvSpPr>
            <p:cNvPr id="7468" name="Google Shape;7468;p2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82" name="Google Shape;7482;p26"/>
          <p:cNvGrpSpPr/>
          <p:nvPr/>
        </p:nvGrpSpPr>
        <p:grpSpPr>
          <a:xfrm rot="10800000">
            <a:off x="-140594" y="5876275"/>
            <a:ext cx="957278" cy="981719"/>
            <a:chOff x="7973149" y="-201092"/>
            <a:chExt cx="1116750" cy="1145263"/>
          </a:xfrm>
        </p:grpSpPr>
        <p:sp>
          <p:nvSpPr>
            <p:cNvPr id="7483" name="Google Shape;7483;p2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44" name="Google Shape;7544;p26"/>
          <p:cNvGrpSpPr/>
          <p:nvPr/>
        </p:nvGrpSpPr>
        <p:grpSpPr>
          <a:xfrm rot="5997680" flipH="1">
            <a:off x="580144" y="-441614"/>
            <a:ext cx="594207" cy="1609532"/>
            <a:chOff x="7607455" y="4238363"/>
            <a:chExt cx="438017" cy="1186459"/>
          </a:xfrm>
        </p:grpSpPr>
        <p:sp>
          <p:nvSpPr>
            <p:cNvPr id="7545" name="Google Shape;7545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69" name="Google Shape;7569;p26"/>
          <p:cNvGrpSpPr/>
          <p:nvPr/>
        </p:nvGrpSpPr>
        <p:grpSpPr>
          <a:xfrm rot="5400000">
            <a:off x="379770" y="5634873"/>
            <a:ext cx="215884" cy="194554"/>
            <a:chOff x="7737341" y="1046941"/>
            <a:chExt cx="161913" cy="145916"/>
          </a:xfrm>
        </p:grpSpPr>
        <p:sp>
          <p:nvSpPr>
            <p:cNvPr id="7570" name="Google Shape;7570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73" name="Google Shape;7573;p26"/>
          <p:cNvGrpSpPr/>
          <p:nvPr/>
        </p:nvGrpSpPr>
        <p:grpSpPr>
          <a:xfrm rot="-10202469">
            <a:off x="299029" y="965384"/>
            <a:ext cx="288736" cy="260208"/>
            <a:chOff x="7737341" y="1046941"/>
            <a:chExt cx="161913" cy="145916"/>
          </a:xfrm>
        </p:grpSpPr>
        <p:sp>
          <p:nvSpPr>
            <p:cNvPr id="7574" name="Google Shape;7574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5" name="Google Shape;7575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6" name="Google Shape;7576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77" name="Google Shape;7577;p26"/>
          <p:cNvGrpSpPr/>
          <p:nvPr/>
        </p:nvGrpSpPr>
        <p:grpSpPr>
          <a:xfrm rot="-10202469">
            <a:off x="1310226" y="1016757"/>
            <a:ext cx="288736" cy="260208"/>
            <a:chOff x="7737341" y="1046941"/>
            <a:chExt cx="161913" cy="145916"/>
          </a:xfrm>
        </p:grpSpPr>
        <p:sp>
          <p:nvSpPr>
            <p:cNvPr id="7578" name="Google Shape;7578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1" name="Google Shape;7581;p26"/>
          <p:cNvGrpSpPr/>
          <p:nvPr/>
        </p:nvGrpSpPr>
        <p:grpSpPr>
          <a:xfrm>
            <a:off x="8563033" y="-311711"/>
            <a:ext cx="1078472" cy="1108153"/>
            <a:chOff x="6422275" y="-233784"/>
            <a:chExt cx="808854" cy="831115"/>
          </a:xfrm>
        </p:grpSpPr>
        <p:sp>
          <p:nvSpPr>
            <p:cNvPr id="7582" name="Google Shape;7582;p26"/>
            <p:cNvSpPr/>
            <p:nvPr/>
          </p:nvSpPr>
          <p:spPr>
            <a:xfrm rot="-476255">
              <a:off x="6465304" y="-187103"/>
              <a:ext cx="722797" cy="673207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3" name="Google Shape;7583;p26"/>
            <p:cNvSpPr/>
            <p:nvPr/>
          </p:nvSpPr>
          <p:spPr>
            <a:xfrm rot="-476255">
              <a:off x="6951280" y="16199"/>
              <a:ext cx="47204" cy="88589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4" name="Google Shape;7584;p26"/>
            <p:cNvSpPr/>
            <p:nvPr/>
          </p:nvSpPr>
          <p:spPr>
            <a:xfrm rot="-476255">
              <a:off x="6856562" y="-15014"/>
              <a:ext cx="73022" cy="6682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5" name="Google Shape;7585;p26"/>
            <p:cNvSpPr/>
            <p:nvPr/>
          </p:nvSpPr>
          <p:spPr>
            <a:xfrm rot="-476255">
              <a:off x="6826204" y="78864"/>
              <a:ext cx="49285" cy="68286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6" name="Google Shape;7586;p26"/>
            <p:cNvSpPr/>
            <p:nvPr/>
          </p:nvSpPr>
          <p:spPr>
            <a:xfrm rot="-476255">
              <a:off x="6704514" y="52604"/>
              <a:ext cx="74957" cy="61884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7" name="Google Shape;7587;p26"/>
            <p:cNvSpPr/>
            <p:nvPr/>
          </p:nvSpPr>
          <p:spPr>
            <a:xfrm rot="-476255">
              <a:off x="6707287" y="137803"/>
              <a:ext cx="43085" cy="7413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8" name="Google Shape;7588;p26"/>
            <p:cNvSpPr/>
            <p:nvPr/>
          </p:nvSpPr>
          <p:spPr>
            <a:xfrm rot="-476255">
              <a:off x="6601381" y="122997"/>
              <a:ext cx="70359" cy="50280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89" name="Google Shape;7589;p26"/>
            <p:cNvSpPr/>
            <p:nvPr/>
          </p:nvSpPr>
          <p:spPr>
            <a:xfrm rot="-476255">
              <a:off x="6603827" y="202323"/>
              <a:ext cx="40963" cy="7936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0" name="Google Shape;7590;p26"/>
            <p:cNvSpPr/>
            <p:nvPr/>
          </p:nvSpPr>
          <p:spPr>
            <a:xfrm rot="-476255">
              <a:off x="6488569" y="222270"/>
              <a:ext cx="90165" cy="5007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1" name="Google Shape;7591;p26"/>
            <p:cNvSpPr/>
            <p:nvPr/>
          </p:nvSpPr>
          <p:spPr>
            <a:xfrm rot="-476255">
              <a:off x="6534492" y="315368"/>
              <a:ext cx="53446" cy="73794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2" name="Google Shape;7592;p26"/>
            <p:cNvSpPr/>
            <p:nvPr/>
          </p:nvSpPr>
          <p:spPr>
            <a:xfrm rot="-476255">
              <a:off x="6457140" y="365268"/>
              <a:ext cx="71941" cy="4899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3" name="Google Shape;7593;p26"/>
            <p:cNvSpPr/>
            <p:nvPr/>
          </p:nvSpPr>
          <p:spPr>
            <a:xfrm rot="-476255">
              <a:off x="6513705" y="434076"/>
              <a:ext cx="86483" cy="58592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4" name="Google Shape;7594;p26"/>
            <p:cNvSpPr/>
            <p:nvPr/>
          </p:nvSpPr>
          <p:spPr>
            <a:xfrm rot="-476255">
              <a:off x="6457631" y="474443"/>
              <a:ext cx="64555" cy="4936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95" name="Google Shape;7595;p26"/>
            <p:cNvSpPr/>
            <p:nvPr/>
          </p:nvSpPr>
          <p:spPr>
            <a:xfrm rot="-476255">
              <a:off x="6509184" y="515686"/>
              <a:ext cx="63473" cy="77635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596" name="Google Shape;7596;p26"/>
          <p:cNvSpPr/>
          <p:nvPr/>
        </p:nvSpPr>
        <p:spPr>
          <a:xfrm rot="-476255">
            <a:off x="8925794" y="-107108"/>
            <a:ext cx="665315" cy="873248"/>
          </a:xfrm>
          <a:custGeom>
            <a:avLst/>
            <a:gdLst/>
            <a:ahLst/>
            <a:cxnLst/>
            <a:rect l="l" t="t" r="r" b="b"/>
            <a:pathLst>
              <a:path w="23985" h="32226" extrusionOk="0">
                <a:moveTo>
                  <a:pt x="22483" y="1"/>
                </a:moveTo>
                <a:cubicBezTo>
                  <a:pt x="22350" y="3136"/>
                  <a:pt x="19814" y="6072"/>
                  <a:pt x="17713" y="7940"/>
                </a:cubicBezTo>
                <a:cubicBezTo>
                  <a:pt x="12809" y="12143"/>
                  <a:pt x="6872" y="14711"/>
                  <a:pt x="2435" y="19581"/>
                </a:cubicBezTo>
                <a:cubicBezTo>
                  <a:pt x="1601" y="20515"/>
                  <a:pt x="0" y="22750"/>
                  <a:pt x="2302" y="23084"/>
                </a:cubicBezTo>
                <a:cubicBezTo>
                  <a:pt x="2370" y="23096"/>
                  <a:pt x="2440" y="23102"/>
                  <a:pt x="2514" y="23102"/>
                </a:cubicBezTo>
                <a:cubicBezTo>
                  <a:pt x="3843" y="23102"/>
                  <a:pt x="5987" y="21179"/>
                  <a:pt x="6872" y="20515"/>
                </a:cubicBezTo>
                <a:cubicBezTo>
                  <a:pt x="10341" y="17713"/>
                  <a:pt x="13143" y="13510"/>
                  <a:pt x="17112" y="11442"/>
                </a:cubicBezTo>
                <a:lnTo>
                  <a:pt x="17112" y="11442"/>
                </a:lnTo>
                <a:cubicBezTo>
                  <a:pt x="16779" y="12009"/>
                  <a:pt x="16312" y="12576"/>
                  <a:pt x="15945" y="13177"/>
                </a:cubicBezTo>
                <a:cubicBezTo>
                  <a:pt x="13843" y="15979"/>
                  <a:pt x="11875" y="18881"/>
                  <a:pt x="9774" y="21816"/>
                </a:cubicBezTo>
                <a:cubicBezTo>
                  <a:pt x="8606" y="23317"/>
                  <a:pt x="7572" y="25052"/>
                  <a:pt x="6405" y="26686"/>
                </a:cubicBezTo>
                <a:cubicBezTo>
                  <a:pt x="5683" y="27813"/>
                  <a:pt x="4710" y="29265"/>
                  <a:pt x="5980" y="29265"/>
                </a:cubicBezTo>
                <a:cubicBezTo>
                  <a:pt x="6176" y="29265"/>
                  <a:pt x="6426" y="29231"/>
                  <a:pt x="6738" y="29155"/>
                </a:cubicBezTo>
                <a:cubicBezTo>
                  <a:pt x="9073" y="28688"/>
                  <a:pt x="11408" y="24585"/>
                  <a:pt x="12676" y="22717"/>
                </a:cubicBezTo>
                <a:cubicBezTo>
                  <a:pt x="14444" y="19948"/>
                  <a:pt x="17613" y="15645"/>
                  <a:pt x="19448" y="13177"/>
                </a:cubicBezTo>
                <a:lnTo>
                  <a:pt x="19448" y="13177"/>
                </a:lnTo>
                <a:cubicBezTo>
                  <a:pt x="18647" y="16212"/>
                  <a:pt x="17112" y="19114"/>
                  <a:pt x="15845" y="21916"/>
                </a:cubicBezTo>
                <a:cubicBezTo>
                  <a:pt x="14911" y="23784"/>
                  <a:pt x="9874" y="30556"/>
                  <a:pt x="11742" y="32157"/>
                </a:cubicBezTo>
                <a:cubicBezTo>
                  <a:pt x="11854" y="32203"/>
                  <a:pt x="11970" y="32225"/>
                  <a:pt x="12088" y="32225"/>
                </a:cubicBezTo>
                <a:cubicBezTo>
                  <a:pt x="13756" y="32225"/>
                  <a:pt x="15929" y="27842"/>
                  <a:pt x="17112" y="25786"/>
                </a:cubicBezTo>
                <a:cubicBezTo>
                  <a:pt x="18647" y="22984"/>
                  <a:pt x="20115" y="20082"/>
                  <a:pt x="21049" y="17079"/>
                </a:cubicBezTo>
                <a:cubicBezTo>
                  <a:pt x="22316" y="12876"/>
                  <a:pt x="23984" y="5938"/>
                  <a:pt x="23284" y="1502"/>
                </a:cubicBezTo>
                <a:lnTo>
                  <a:pt x="22483" y="1"/>
                </a:ln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97" name="Google Shape;7597;p26"/>
          <p:cNvSpPr/>
          <p:nvPr/>
        </p:nvSpPr>
        <p:spPr>
          <a:xfrm rot="-476255">
            <a:off x="9454973" y="12013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98" name="Google Shape;7598;p26"/>
          <p:cNvSpPr/>
          <p:nvPr/>
        </p:nvSpPr>
        <p:spPr>
          <a:xfrm rot="-476255">
            <a:off x="9430555" y="192833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99" name="Google Shape;7599;p26"/>
          <p:cNvSpPr/>
          <p:nvPr/>
        </p:nvSpPr>
        <p:spPr>
          <a:xfrm rot="-476255">
            <a:off x="9387580" y="213491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0" name="Google Shape;7600;p26"/>
          <p:cNvSpPr/>
          <p:nvPr/>
        </p:nvSpPr>
        <p:spPr>
          <a:xfrm rot="-476255">
            <a:off x="9358894" y="288682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1" name="Google Shape;7601;p26"/>
          <p:cNvSpPr/>
          <p:nvPr/>
        </p:nvSpPr>
        <p:spPr>
          <a:xfrm rot="-476255">
            <a:off x="9322653" y="310150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34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2" name="Google Shape;7602;p26"/>
          <p:cNvSpPr/>
          <p:nvPr/>
        </p:nvSpPr>
        <p:spPr>
          <a:xfrm rot="-476255">
            <a:off x="9321807" y="377785"/>
            <a:ext cx="18557" cy="14497"/>
          </a:xfrm>
          <a:custGeom>
            <a:avLst/>
            <a:gdLst/>
            <a:ahLst/>
            <a:cxnLst/>
            <a:rect l="l" t="t" r="r" b="b"/>
            <a:pathLst>
              <a:path w="669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3" name="Google Shape;7603;p26"/>
          <p:cNvSpPr/>
          <p:nvPr/>
        </p:nvSpPr>
        <p:spPr>
          <a:xfrm rot="-476255">
            <a:off x="9280697" y="398122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4" name="Google Shape;7604;p26"/>
          <p:cNvSpPr/>
          <p:nvPr/>
        </p:nvSpPr>
        <p:spPr>
          <a:xfrm rot="-476255">
            <a:off x="9282538" y="46448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5"/>
                  <a:pt x="334" y="535"/>
                </a:cubicBezTo>
                <a:cubicBezTo>
                  <a:pt x="667" y="535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5" name="Google Shape;7605;p26"/>
          <p:cNvSpPr/>
          <p:nvPr/>
        </p:nvSpPr>
        <p:spPr>
          <a:xfrm rot="-476255">
            <a:off x="9243209" y="47727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6" name="Google Shape;7606;p26"/>
          <p:cNvSpPr/>
          <p:nvPr/>
        </p:nvSpPr>
        <p:spPr>
          <a:xfrm rot="-476255">
            <a:off x="9252228" y="528949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1"/>
                  <a:pt x="334" y="501"/>
                </a:cubicBezTo>
                <a:cubicBezTo>
                  <a:pt x="667" y="501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7" name="Google Shape;7607;p26"/>
          <p:cNvSpPr/>
          <p:nvPr/>
        </p:nvSpPr>
        <p:spPr>
          <a:xfrm rot="-476255">
            <a:off x="9205876" y="54452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8" name="Google Shape;7608;p26"/>
          <p:cNvSpPr/>
          <p:nvPr/>
        </p:nvSpPr>
        <p:spPr>
          <a:xfrm rot="-476255">
            <a:off x="9213055" y="596460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09" name="Google Shape;7609;p26"/>
          <p:cNvSpPr/>
          <p:nvPr/>
        </p:nvSpPr>
        <p:spPr>
          <a:xfrm rot="-476255">
            <a:off x="9172508" y="60668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0" name="Google Shape;7610;p26"/>
          <p:cNvSpPr/>
          <p:nvPr/>
        </p:nvSpPr>
        <p:spPr>
          <a:xfrm rot="-476255">
            <a:off x="9167450" y="657592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1" name="Google Shape;7611;p26"/>
          <p:cNvSpPr/>
          <p:nvPr/>
        </p:nvSpPr>
        <p:spPr>
          <a:xfrm rot="-476255">
            <a:off x="9133673" y="676881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2" name="Google Shape;7612;p26"/>
          <p:cNvSpPr/>
          <p:nvPr/>
        </p:nvSpPr>
        <p:spPr>
          <a:xfrm rot="-476255">
            <a:off x="9391295" y="11897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3" name="Google Shape;7613;p26"/>
          <p:cNvSpPr/>
          <p:nvPr/>
        </p:nvSpPr>
        <p:spPr>
          <a:xfrm rot="-476255">
            <a:off x="9342851" y="17409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4" name="Google Shape;7614;p26"/>
          <p:cNvSpPr/>
          <p:nvPr/>
        </p:nvSpPr>
        <p:spPr>
          <a:xfrm rot="-476255">
            <a:off x="9290409" y="185982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5" name="Google Shape;7615;p26"/>
          <p:cNvSpPr/>
          <p:nvPr/>
        </p:nvSpPr>
        <p:spPr>
          <a:xfrm rot="-476255">
            <a:off x="9277395" y="233428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6" name="Google Shape;7616;p26"/>
          <p:cNvSpPr/>
          <p:nvPr/>
        </p:nvSpPr>
        <p:spPr>
          <a:xfrm rot="-476255">
            <a:off x="9216025" y="249257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7" name="Google Shape;7617;p26"/>
          <p:cNvSpPr/>
          <p:nvPr/>
        </p:nvSpPr>
        <p:spPr>
          <a:xfrm rot="-476255">
            <a:off x="9214872" y="29415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8" name="Google Shape;7618;p26"/>
          <p:cNvSpPr/>
          <p:nvPr/>
        </p:nvSpPr>
        <p:spPr>
          <a:xfrm rot="-476255">
            <a:off x="9165146" y="306552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19" name="Google Shape;7619;p26"/>
          <p:cNvSpPr/>
          <p:nvPr/>
        </p:nvSpPr>
        <p:spPr>
          <a:xfrm rot="-476255">
            <a:off x="9169947" y="360567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0" name="Google Shape;7620;p26"/>
          <p:cNvSpPr/>
          <p:nvPr/>
        </p:nvSpPr>
        <p:spPr>
          <a:xfrm rot="-476255">
            <a:off x="9116359" y="35809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1" name="Google Shape;7621;p26"/>
          <p:cNvSpPr/>
          <p:nvPr/>
        </p:nvSpPr>
        <p:spPr>
          <a:xfrm rot="-476255">
            <a:off x="9118098" y="410695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2" name="Google Shape;7622;p26"/>
          <p:cNvSpPr/>
          <p:nvPr/>
        </p:nvSpPr>
        <p:spPr>
          <a:xfrm rot="-476255">
            <a:off x="9062732" y="41574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3" name="Google Shape;7623;p26"/>
          <p:cNvSpPr/>
          <p:nvPr/>
        </p:nvSpPr>
        <p:spPr>
          <a:xfrm rot="-476255">
            <a:off x="9077309" y="46664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4" name="Google Shape;7624;p26"/>
          <p:cNvSpPr/>
          <p:nvPr/>
        </p:nvSpPr>
        <p:spPr>
          <a:xfrm rot="-476255">
            <a:off x="9024928" y="4593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5" name="Google Shape;7625;p26"/>
          <p:cNvSpPr/>
          <p:nvPr/>
        </p:nvSpPr>
        <p:spPr>
          <a:xfrm rot="-476255">
            <a:off x="9010472" y="516961"/>
            <a:ext cx="19445" cy="13576"/>
          </a:xfrm>
          <a:custGeom>
            <a:avLst/>
            <a:gdLst/>
            <a:ahLst/>
            <a:cxnLst/>
            <a:rect l="l" t="t" r="r" b="b"/>
            <a:pathLst>
              <a:path w="701" h="501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701" y="501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6" name="Google Shape;7626;p26"/>
          <p:cNvSpPr/>
          <p:nvPr/>
        </p:nvSpPr>
        <p:spPr>
          <a:xfrm rot="-476255">
            <a:off x="9464426" y="254790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7" name="Google Shape;7627;p26"/>
          <p:cNvSpPr/>
          <p:nvPr/>
        </p:nvSpPr>
        <p:spPr>
          <a:xfrm rot="-476255">
            <a:off x="9478162" y="32041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0"/>
                  <a:pt x="334" y="500"/>
                </a:cubicBezTo>
                <a:cubicBezTo>
                  <a:pt x="668" y="500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8" name="Google Shape;7628;p26"/>
          <p:cNvSpPr/>
          <p:nvPr/>
        </p:nvSpPr>
        <p:spPr>
          <a:xfrm rot="-476255">
            <a:off x="9434897" y="344699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34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29" name="Google Shape;7629;p26"/>
          <p:cNvSpPr/>
          <p:nvPr/>
        </p:nvSpPr>
        <p:spPr>
          <a:xfrm rot="-476255">
            <a:off x="9453306" y="409590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1" y="1"/>
                  <a:pt x="1" y="534"/>
                  <a:pt x="367" y="534"/>
                </a:cubicBezTo>
                <a:cubicBezTo>
                  <a:pt x="701" y="534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0" name="Google Shape;7630;p26"/>
          <p:cNvSpPr/>
          <p:nvPr/>
        </p:nvSpPr>
        <p:spPr>
          <a:xfrm rot="-476255">
            <a:off x="9411017" y="434726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1" name="Google Shape;7631;p26"/>
          <p:cNvSpPr/>
          <p:nvPr/>
        </p:nvSpPr>
        <p:spPr>
          <a:xfrm rot="-476255">
            <a:off x="9430431" y="486765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2" name="Google Shape;7632;p26"/>
          <p:cNvSpPr/>
          <p:nvPr/>
        </p:nvSpPr>
        <p:spPr>
          <a:xfrm rot="-476255">
            <a:off x="9382330" y="510808"/>
            <a:ext cx="18557" cy="13576"/>
          </a:xfrm>
          <a:custGeom>
            <a:avLst/>
            <a:gdLst/>
            <a:ahLst/>
            <a:cxnLst/>
            <a:rect l="l" t="t" r="r" b="b"/>
            <a:pathLst>
              <a:path w="669" h="501" extrusionOk="0">
                <a:moveTo>
                  <a:pt x="335" y="0"/>
                </a:moveTo>
                <a:cubicBezTo>
                  <a:pt x="1" y="0"/>
                  <a:pt x="1" y="501"/>
                  <a:pt x="335" y="501"/>
                </a:cubicBezTo>
                <a:cubicBezTo>
                  <a:pt x="668" y="501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3" name="Google Shape;7633;p26"/>
          <p:cNvSpPr/>
          <p:nvPr/>
        </p:nvSpPr>
        <p:spPr>
          <a:xfrm rot="-476255">
            <a:off x="9399310" y="565025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4" name="Google Shape;7634;p26"/>
          <p:cNvSpPr/>
          <p:nvPr/>
        </p:nvSpPr>
        <p:spPr>
          <a:xfrm rot="-476255">
            <a:off x="9353856" y="574033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68" y="1"/>
                </a:moveTo>
                <a:cubicBezTo>
                  <a:pt x="1" y="1"/>
                  <a:pt x="1" y="534"/>
                  <a:pt x="368" y="534"/>
                </a:cubicBezTo>
                <a:cubicBezTo>
                  <a:pt x="701" y="534"/>
                  <a:pt x="701" y="1"/>
                  <a:pt x="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5" name="Google Shape;7635;p26"/>
          <p:cNvSpPr/>
          <p:nvPr/>
        </p:nvSpPr>
        <p:spPr>
          <a:xfrm rot="-476255">
            <a:off x="9366096" y="64174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6" name="Google Shape;7636;p26"/>
          <p:cNvSpPr/>
          <p:nvPr/>
        </p:nvSpPr>
        <p:spPr>
          <a:xfrm rot="-476255">
            <a:off x="9319085" y="65286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7" name="Google Shape;7637;p26"/>
          <p:cNvSpPr/>
          <p:nvPr/>
        </p:nvSpPr>
        <p:spPr>
          <a:xfrm rot="-476255">
            <a:off x="9315426" y="720828"/>
            <a:ext cx="19445" cy="13603"/>
          </a:xfrm>
          <a:custGeom>
            <a:avLst/>
            <a:gdLst/>
            <a:ahLst/>
            <a:cxnLst/>
            <a:rect l="l" t="t" r="r" b="b"/>
            <a:pathLst>
              <a:path w="701" h="502" extrusionOk="0">
                <a:moveTo>
                  <a:pt x="367" y="1"/>
                </a:moveTo>
                <a:cubicBezTo>
                  <a:pt x="0" y="1"/>
                  <a:pt x="0" y="501"/>
                  <a:pt x="367" y="501"/>
                </a:cubicBezTo>
                <a:cubicBezTo>
                  <a:pt x="701" y="501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8" name="Google Shape;7638;p26"/>
          <p:cNvSpPr/>
          <p:nvPr/>
        </p:nvSpPr>
        <p:spPr>
          <a:xfrm rot="-476255">
            <a:off x="9475875" y="202927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0" y="1"/>
                  <a:pt x="0" y="535"/>
                  <a:pt x="367" y="535"/>
                </a:cubicBezTo>
                <a:cubicBezTo>
                  <a:pt x="701" y="535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39" name="Google Shape;7639;p26"/>
          <p:cNvSpPr/>
          <p:nvPr/>
        </p:nvSpPr>
        <p:spPr>
          <a:xfrm rot="-476255">
            <a:off x="9437273" y="60553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0"/>
                  <a:pt x="334" y="500"/>
                </a:cubicBezTo>
                <a:cubicBezTo>
                  <a:pt x="667" y="500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0" name="Google Shape;7640;p26"/>
          <p:cNvSpPr/>
          <p:nvPr/>
        </p:nvSpPr>
        <p:spPr>
          <a:xfrm rot="-476255">
            <a:off x="9505345" y="79292"/>
            <a:ext cx="19445" cy="14471"/>
          </a:xfrm>
          <a:custGeom>
            <a:avLst/>
            <a:gdLst/>
            <a:ahLst/>
            <a:cxnLst/>
            <a:rect l="l" t="t" r="r" b="b"/>
            <a:pathLst>
              <a:path w="701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701" y="534"/>
                  <a:pt x="701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1" name="Google Shape;7641;p26"/>
          <p:cNvSpPr/>
          <p:nvPr/>
        </p:nvSpPr>
        <p:spPr>
          <a:xfrm rot="-476255">
            <a:off x="9476225" y="11237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2" name="Google Shape;7642;p26"/>
          <p:cNvSpPr/>
          <p:nvPr/>
        </p:nvSpPr>
        <p:spPr>
          <a:xfrm rot="-476255">
            <a:off x="9497424" y="-17214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01678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 txBox="1">
            <a:spLocks noGrp="1"/>
          </p:cNvSpPr>
          <p:nvPr>
            <p:ph type="title" hasCustomPrompt="1"/>
          </p:nvPr>
        </p:nvSpPr>
        <p:spPr>
          <a:xfrm>
            <a:off x="1422502" y="3854220"/>
            <a:ext cx="241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9pPr>
          </a:lstStyle>
          <a:p>
            <a:r>
              <a:t>xx%</a:t>
            </a:r>
          </a:p>
        </p:txBody>
      </p:sp>
      <p:sp>
        <p:nvSpPr>
          <p:cNvPr id="338" name="Google Shape;338;p25"/>
          <p:cNvSpPr txBox="1">
            <a:spLocks noGrp="1"/>
          </p:cNvSpPr>
          <p:nvPr>
            <p:ph type="subTitle" idx="1"/>
          </p:nvPr>
        </p:nvSpPr>
        <p:spPr>
          <a:xfrm>
            <a:off x="1422538" y="4692253"/>
            <a:ext cx="2414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5"/>
          <p:cNvSpPr/>
          <p:nvPr/>
        </p:nvSpPr>
        <p:spPr>
          <a:xfrm>
            <a:off x="0" y="-5000"/>
            <a:ext cx="12192000" cy="6868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0999" tIns="120999" rIns="120999" bIns="1209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66"/>
          </a:p>
        </p:txBody>
      </p:sp>
      <p:sp>
        <p:nvSpPr>
          <p:cNvPr id="340" name="Google Shape;340;p25"/>
          <p:cNvSpPr txBox="1">
            <a:spLocks noGrp="1"/>
          </p:cNvSpPr>
          <p:nvPr>
            <p:ph type="subTitle" idx="2"/>
          </p:nvPr>
        </p:nvSpPr>
        <p:spPr>
          <a:xfrm>
            <a:off x="966635" y="1780100"/>
            <a:ext cx="10255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6"/>
            </a:lvl9pPr>
          </a:lstStyle>
          <a:p>
            <a:endParaRPr/>
          </a:p>
        </p:txBody>
      </p:sp>
      <p:sp>
        <p:nvSpPr>
          <p:cNvPr id="341" name="Google Shape;341;p25"/>
          <p:cNvSpPr txBox="1">
            <a:spLocks noGrp="1"/>
          </p:cNvSpPr>
          <p:nvPr>
            <p:ph type="title" idx="3" hasCustomPrompt="1"/>
          </p:nvPr>
        </p:nvSpPr>
        <p:spPr>
          <a:xfrm>
            <a:off x="4889000" y="2844253"/>
            <a:ext cx="241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9pPr>
          </a:lstStyle>
          <a:p>
            <a:r>
              <a:t>xx%</a:t>
            </a:r>
          </a:p>
        </p:txBody>
      </p:sp>
      <p:sp>
        <p:nvSpPr>
          <p:cNvPr id="342" name="Google Shape;342;p25"/>
          <p:cNvSpPr txBox="1">
            <a:spLocks noGrp="1"/>
          </p:cNvSpPr>
          <p:nvPr>
            <p:ph type="subTitle" idx="4"/>
          </p:nvPr>
        </p:nvSpPr>
        <p:spPr>
          <a:xfrm>
            <a:off x="4889004" y="3682287"/>
            <a:ext cx="2414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 txBox="1">
            <a:spLocks noGrp="1"/>
          </p:cNvSpPr>
          <p:nvPr>
            <p:ph type="title" idx="5" hasCustomPrompt="1"/>
          </p:nvPr>
        </p:nvSpPr>
        <p:spPr>
          <a:xfrm>
            <a:off x="8355500" y="3854220"/>
            <a:ext cx="241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56"/>
            </a:lvl9pPr>
          </a:lstStyle>
          <a:p>
            <a:r>
              <a:t>xx%</a:t>
            </a:r>
          </a:p>
        </p:txBody>
      </p:sp>
      <p:sp>
        <p:nvSpPr>
          <p:cNvPr id="344" name="Google Shape;344;p25"/>
          <p:cNvSpPr txBox="1">
            <a:spLocks noGrp="1"/>
          </p:cNvSpPr>
          <p:nvPr>
            <p:ph type="subTitle" idx="6"/>
          </p:nvPr>
        </p:nvSpPr>
        <p:spPr>
          <a:xfrm>
            <a:off x="8355503" y="4692253"/>
            <a:ext cx="2414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25"/>
          <p:cNvGrpSpPr/>
          <p:nvPr/>
        </p:nvGrpSpPr>
        <p:grpSpPr>
          <a:xfrm rot="-841416">
            <a:off x="925197" y="-458636"/>
            <a:ext cx="1556378" cy="1661143"/>
            <a:chOff x="-12" y="-62386"/>
            <a:chExt cx="965386" cy="1030369"/>
          </a:xfrm>
        </p:grpSpPr>
        <p:sp>
          <p:nvSpPr>
            <p:cNvPr id="346" name="Google Shape;346;p25"/>
            <p:cNvSpPr/>
            <p:nvPr/>
          </p:nvSpPr>
          <p:spPr>
            <a:xfrm rot="8223859">
              <a:off x="178431" y="154867"/>
              <a:ext cx="638098" cy="687938"/>
            </a:xfrm>
            <a:custGeom>
              <a:avLst/>
              <a:gdLst/>
              <a:ahLst/>
              <a:cxnLst/>
              <a:rect l="l" t="t" r="r" b="b"/>
              <a:pathLst>
                <a:path w="13730" h="14803" extrusionOk="0">
                  <a:moveTo>
                    <a:pt x="10936" y="1"/>
                  </a:moveTo>
                  <a:cubicBezTo>
                    <a:pt x="10936" y="1"/>
                    <a:pt x="3578" y="2083"/>
                    <a:pt x="1423" y="6230"/>
                  </a:cubicBezTo>
                  <a:cubicBezTo>
                    <a:pt x="323" y="8346"/>
                    <a:pt x="0" y="12170"/>
                    <a:pt x="3904" y="14118"/>
                  </a:cubicBezTo>
                  <a:cubicBezTo>
                    <a:pt x="4873" y="14600"/>
                    <a:pt x="5778" y="14802"/>
                    <a:pt x="6607" y="14802"/>
                  </a:cubicBezTo>
                  <a:cubicBezTo>
                    <a:pt x="9088" y="14802"/>
                    <a:pt x="10887" y="12988"/>
                    <a:pt x="11665" y="11408"/>
                  </a:cubicBezTo>
                  <a:cubicBezTo>
                    <a:pt x="13730" y="7217"/>
                    <a:pt x="10936" y="1"/>
                    <a:pt x="10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47" name="Google Shape;347;p25"/>
            <p:cNvSpPr/>
            <p:nvPr/>
          </p:nvSpPr>
          <p:spPr>
            <a:xfrm rot="8223859">
              <a:off x="370283" y="682187"/>
              <a:ext cx="169679" cy="29417"/>
            </a:xfrm>
            <a:custGeom>
              <a:avLst/>
              <a:gdLst/>
              <a:ahLst/>
              <a:cxnLst/>
              <a:rect l="l" t="t" r="r" b="b"/>
              <a:pathLst>
                <a:path w="3651" h="633" extrusionOk="0">
                  <a:moveTo>
                    <a:pt x="26" y="1"/>
                  </a:moveTo>
                  <a:lnTo>
                    <a:pt x="0" y="269"/>
                  </a:lnTo>
                  <a:lnTo>
                    <a:pt x="3650" y="632"/>
                  </a:lnTo>
                  <a:cubicBezTo>
                    <a:pt x="3639" y="541"/>
                    <a:pt x="3625" y="451"/>
                    <a:pt x="3610" y="36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48" name="Google Shape;348;p25"/>
            <p:cNvSpPr/>
            <p:nvPr/>
          </p:nvSpPr>
          <p:spPr>
            <a:xfrm rot="8223859">
              <a:off x="560334" y="686540"/>
              <a:ext cx="88395" cy="92760"/>
            </a:xfrm>
            <a:custGeom>
              <a:avLst/>
              <a:gdLst/>
              <a:ahLst/>
              <a:cxnLst/>
              <a:rect l="l" t="t" r="r" b="b"/>
              <a:pathLst>
                <a:path w="1902" h="1996" extrusionOk="0">
                  <a:moveTo>
                    <a:pt x="258" y="0"/>
                  </a:moveTo>
                  <a:cubicBezTo>
                    <a:pt x="171" y="37"/>
                    <a:pt x="84" y="76"/>
                    <a:pt x="1" y="116"/>
                  </a:cubicBezTo>
                  <a:lnTo>
                    <a:pt x="1706" y="1996"/>
                  </a:lnTo>
                  <a:lnTo>
                    <a:pt x="1902" y="1814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49" name="Google Shape;349;p25"/>
            <p:cNvSpPr/>
            <p:nvPr/>
          </p:nvSpPr>
          <p:spPr>
            <a:xfrm rot="8223859">
              <a:off x="526001" y="471061"/>
              <a:ext cx="160570" cy="174041"/>
            </a:xfrm>
            <a:custGeom>
              <a:avLst/>
              <a:gdLst/>
              <a:ahLst/>
              <a:cxnLst/>
              <a:rect l="l" t="t" r="r" b="b"/>
              <a:pathLst>
                <a:path w="3455" h="3745" extrusionOk="0">
                  <a:moveTo>
                    <a:pt x="218" y="0"/>
                  </a:moveTo>
                  <a:cubicBezTo>
                    <a:pt x="146" y="51"/>
                    <a:pt x="73" y="102"/>
                    <a:pt x="1" y="156"/>
                  </a:cubicBezTo>
                  <a:lnTo>
                    <a:pt x="3255" y="3745"/>
                  </a:lnTo>
                  <a:lnTo>
                    <a:pt x="3455" y="356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50" name="Google Shape;350;p25"/>
            <p:cNvSpPr/>
            <p:nvPr/>
          </p:nvSpPr>
          <p:spPr>
            <a:xfrm rot="8223859">
              <a:off x="237407" y="524853"/>
              <a:ext cx="259236" cy="38154"/>
            </a:xfrm>
            <a:custGeom>
              <a:avLst/>
              <a:gdLst/>
              <a:ahLst/>
              <a:cxnLst/>
              <a:rect l="l" t="t" r="r" b="b"/>
              <a:pathLst>
                <a:path w="5578" h="821" extrusionOk="0">
                  <a:moveTo>
                    <a:pt x="29" y="0"/>
                  </a:moveTo>
                  <a:lnTo>
                    <a:pt x="0" y="265"/>
                  </a:lnTo>
                  <a:lnTo>
                    <a:pt x="5544" y="820"/>
                  </a:lnTo>
                  <a:cubicBezTo>
                    <a:pt x="5559" y="730"/>
                    <a:pt x="5566" y="642"/>
                    <a:pt x="5577" y="55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51" name="Google Shape;351;p25"/>
            <p:cNvSpPr/>
            <p:nvPr/>
          </p:nvSpPr>
          <p:spPr>
            <a:xfrm rot="8223859">
              <a:off x="430870" y="121930"/>
              <a:ext cx="165822" cy="191096"/>
            </a:xfrm>
            <a:custGeom>
              <a:avLst/>
              <a:gdLst/>
              <a:ahLst/>
              <a:cxnLst/>
              <a:rect l="l" t="t" r="r" b="b"/>
              <a:pathLst>
                <a:path w="3568" h="4112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145"/>
                    <a:pt x="22" y="294"/>
                    <a:pt x="44" y="443"/>
                  </a:cubicBezTo>
                  <a:lnTo>
                    <a:pt x="3371" y="4111"/>
                  </a:lnTo>
                  <a:lnTo>
                    <a:pt x="3567" y="3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52" name="Google Shape;352;p25"/>
            <p:cNvSpPr/>
            <p:nvPr/>
          </p:nvSpPr>
          <p:spPr>
            <a:xfrm rot="8223859">
              <a:off x="164621" y="351137"/>
              <a:ext cx="282334" cy="39827"/>
            </a:xfrm>
            <a:custGeom>
              <a:avLst/>
              <a:gdLst/>
              <a:ahLst/>
              <a:cxnLst/>
              <a:rect l="l" t="t" r="r" b="b"/>
              <a:pathLst>
                <a:path w="6075" h="857" extrusionOk="0">
                  <a:moveTo>
                    <a:pt x="26" y="0"/>
                  </a:moveTo>
                  <a:lnTo>
                    <a:pt x="1" y="269"/>
                  </a:lnTo>
                  <a:lnTo>
                    <a:pt x="5878" y="856"/>
                  </a:lnTo>
                  <a:cubicBezTo>
                    <a:pt x="5947" y="773"/>
                    <a:pt x="6013" y="689"/>
                    <a:pt x="6074" y="60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53" name="Google Shape;353;p25"/>
            <p:cNvSpPr/>
            <p:nvPr/>
          </p:nvSpPr>
          <p:spPr>
            <a:xfrm rot="8223859">
              <a:off x="484258" y="271306"/>
              <a:ext cx="199516" cy="220467"/>
            </a:xfrm>
            <a:custGeom>
              <a:avLst/>
              <a:gdLst/>
              <a:ahLst/>
              <a:cxnLst/>
              <a:rect l="l" t="t" r="r" b="b"/>
              <a:pathLst>
                <a:path w="4293" h="4744" extrusionOk="0">
                  <a:moveTo>
                    <a:pt x="153" y="1"/>
                  </a:moveTo>
                  <a:cubicBezTo>
                    <a:pt x="102" y="77"/>
                    <a:pt x="52" y="153"/>
                    <a:pt x="1" y="230"/>
                  </a:cubicBezTo>
                  <a:lnTo>
                    <a:pt x="4097" y="4743"/>
                  </a:lnTo>
                  <a:lnTo>
                    <a:pt x="4293" y="4565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354" name="Google Shape;354;p25"/>
            <p:cNvSpPr/>
            <p:nvPr/>
          </p:nvSpPr>
          <p:spPr>
            <a:xfrm rot="8223859">
              <a:off x="234706" y="-27635"/>
              <a:ext cx="441324" cy="862676"/>
            </a:xfrm>
            <a:custGeom>
              <a:avLst/>
              <a:gdLst/>
              <a:ahLst/>
              <a:cxnLst/>
              <a:rect l="l" t="t" r="r" b="b"/>
              <a:pathLst>
                <a:path w="9496" h="18563" extrusionOk="0">
                  <a:moveTo>
                    <a:pt x="9376" y="1"/>
                  </a:moveTo>
                  <a:lnTo>
                    <a:pt x="0" y="18113"/>
                  </a:lnTo>
                  <a:lnTo>
                    <a:pt x="904" y="18563"/>
                  </a:lnTo>
                  <a:lnTo>
                    <a:pt x="9495" y="62"/>
                  </a:lnTo>
                  <a:lnTo>
                    <a:pt x="9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</p:grpSp>
      <p:sp>
        <p:nvSpPr>
          <p:cNvPr id="355" name="Google Shape;355;p25"/>
          <p:cNvSpPr txBox="1">
            <a:spLocks noGrp="1"/>
          </p:cNvSpPr>
          <p:nvPr>
            <p:ph type="title" idx="7"/>
          </p:nvPr>
        </p:nvSpPr>
        <p:spPr>
          <a:xfrm>
            <a:off x="968134" y="723433"/>
            <a:ext cx="10255600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53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71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896" r:id="rId12"/>
    <p:sldLayoutId id="214748389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4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1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259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39614" y="542925"/>
            <a:ext cx="8213999" cy="5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5" b="1" dirty="0">
                <a:solidFill>
                  <a:srgbClr val="FF0066"/>
                </a:solidFill>
                <a:latin typeface="Times New Roman" pitchFamily="18" charset="0"/>
              </a:rPr>
              <a:t>TRƯỜNG TIỂU HỌC: TOÀN THẮNG-TIÊN THẮNG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7" y="4082654"/>
            <a:ext cx="150018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147888" y="3257550"/>
            <a:ext cx="8058150" cy="121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trải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nghiệm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Tuần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11: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chủ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đề</a:t>
            </a:r>
            <a:endParaRPr 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itchFamily="34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924050" y="1543050"/>
            <a:ext cx="8458200" cy="14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295400" y="5447883"/>
            <a:ext cx="5257800" cy="84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Giáo viên: Phạm Thị Thanh Tuyên</a:t>
            </a:r>
          </a:p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Lớp:  1A6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54" y="4473179"/>
            <a:ext cx="414099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02494" y="265510"/>
            <a:ext cx="1560910" cy="196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57768" y="325636"/>
            <a:ext cx="1566863" cy="18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82653" y="1085850"/>
            <a:ext cx="441364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777413" y="738188"/>
            <a:ext cx="1087041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75248" y="4473179"/>
            <a:ext cx="1044178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-847" y="5608320"/>
            <a:ext cx="12192000" cy="12733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25" y="340833"/>
            <a:ext cx="4637007" cy="3391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528" y="241429"/>
            <a:ext cx="4377472" cy="3388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33" y="640555"/>
            <a:ext cx="2928674" cy="2802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9569" y="3318570"/>
            <a:ext cx="5067593" cy="36625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được các yêu cầu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+Biết được công lao của thầy cô giáo.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+Biết được những việc cần làm để thể hiện lòng biết ơn và kính yêu thầy cô.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51637" y="3318570"/>
            <a:ext cx="2797520" cy="36625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được các yêu cầu trên nhưng chưa thường xuyên.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3632" y="3318570"/>
            <a:ext cx="3315076" cy="36009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 cố gắng: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Chưa thực hiện được đầy đủ các yêu cầu trên, chưa thể hiện rõ, chưa thường xuyên.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64" y="71561"/>
            <a:ext cx="3407959" cy="87180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-192314" y="71561"/>
            <a:ext cx="3771537" cy="763760"/>
          </a:xfrm>
          <a:prstGeom prst="round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8DAE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Arial" panose="020B0604020202020204"/>
              </a:rPr>
              <a:t>  *Đánh giá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090375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878" y="-367441"/>
            <a:ext cx="11851125" cy="3005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12700">
                <a:solidFill>
                  <a:srgbClr val="8064A2">
                    <a:lumMod val="75000"/>
                  </a:srgbClr>
                </a:solidFill>
                <a:prstDash val="solid"/>
              </a:ln>
              <a:solidFill>
                <a:srgbClr val="FF01B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8064A2">
                      <a:lumMod val="75000"/>
                    </a:srgbClr>
                  </a:solidFill>
                  <a:prstDash val="solid"/>
                </a:ln>
                <a:solidFill>
                  <a:srgbClr val="FF01B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CHÚC QUÝ THẦY CÔ VÀ CÁC EM VUI, KHỎE.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8064A2">
                      <a:lumMod val="75000"/>
                    </a:srgbClr>
                  </a:solidFill>
                  <a:prstDash val="solid"/>
                </a:ln>
                <a:solidFill>
                  <a:srgbClr val="FF01B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CHÀO TẠM BIỆT !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02093" y="2635905"/>
            <a:ext cx="4764757" cy="3252579"/>
            <a:chOff x="3602092" y="2635904"/>
            <a:chExt cx="4764757" cy="3252579"/>
          </a:xfrm>
        </p:grpSpPr>
        <p:pic>
          <p:nvPicPr>
            <p:cNvPr id="37895" name="Picture 33" descr="ADO100072V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77814" y="2635904"/>
              <a:ext cx="1985131" cy="226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3" descr="ADO100072V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471" y="2637900"/>
              <a:ext cx="2066592" cy="227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898" name="Group 9"/>
            <p:cNvGrpSpPr>
              <a:grpSpLocks/>
            </p:cNvGrpSpPr>
            <p:nvPr/>
          </p:nvGrpSpPr>
          <p:grpSpPr bwMode="auto">
            <a:xfrm>
              <a:off x="3602092" y="4645352"/>
              <a:ext cx="2476808" cy="1243131"/>
              <a:chOff x="4656" y="3216"/>
              <a:chExt cx="1104" cy="651"/>
            </a:xfrm>
          </p:grpSpPr>
          <p:grpSp>
            <p:nvGrpSpPr>
              <p:cNvPr id="37905" name="Group 10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37907" name="Picture 11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08" name="Picture 12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6" name="Picture 13" descr="ROSE1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9" name="Group 9"/>
            <p:cNvGrpSpPr>
              <a:grpSpLocks/>
            </p:cNvGrpSpPr>
            <p:nvPr/>
          </p:nvGrpSpPr>
          <p:grpSpPr bwMode="auto">
            <a:xfrm flipH="1">
              <a:off x="6090410" y="4693680"/>
              <a:ext cx="2276439" cy="1187165"/>
              <a:chOff x="4656" y="3216"/>
              <a:chExt cx="1104" cy="651"/>
            </a:xfrm>
          </p:grpSpPr>
          <p:grpSp>
            <p:nvGrpSpPr>
              <p:cNvPr id="37901" name="Group 19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37903" name="Picture 11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04" name="Picture 12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2" name="Picture 13" descr="ROSE1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9563424" y="5378089"/>
            <a:ext cx="2375182" cy="1200151"/>
            <a:chOff x="9563424" y="5378089"/>
            <a:chExt cx="2375182" cy="1200151"/>
          </a:xfrm>
        </p:grpSpPr>
        <p:pic>
          <p:nvPicPr>
            <p:cNvPr id="37897" name="Picture 6" descr="33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706" y="5378090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" descr="33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424" y="5378089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10993" y="5388674"/>
            <a:ext cx="2438335" cy="1233037"/>
            <a:chOff x="410992" y="5388673"/>
            <a:chExt cx="2438335" cy="1233037"/>
          </a:xfrm>
        </p:grpSpPr>
        <p:pic>
          <p:nvPicPr>
            <p:cNvPr id="23" name="Picture 6" descr="33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92" y="5388673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33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427" y="5421560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29389" y="-17595"/>
            <a:ext cx="12169266" cy="6931776"/>
            <a:chOff x="29389" y="-17596"/>
            <a:chExt cx="12169266" cy="6931776"/>
          </a:xfrm>
        </p:grpSpPr>
        <p:pic>
          <p:nvPicPr>
            <p:cNvPr id="31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9631" y="3311689"/>
              <a:ext cx="6857999" cy="26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3262202" y="3306726"/>
              <a:ext cx="6931776" cy="28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29389" y="-17594"/>
              <a:ext cx="12124467" cy="288126"/>
              <a:chOff x="29389" y="-17594"/>
              <a:chExt cx="12124467" cy="288126"/>
            </a:xfrm>
          </p:grpSpPr>
          <p:pic>
            <p:nvPicPr>
              <p:cNvPr id="37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9" y="-17593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9905" y="-17594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2120" y="6604092"/>
              <a:ext cx="12124467" cy="288126"/>
              <a:chOff x="74188" y="1717901"/>
              <a:chExt cx="12124467" cy="288126"/>
            </a:xfrm>
          </p:grpSpPr>
          <p:pic>
            <p:nvPicPr>
              <p:cNvPr id="35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4188" y="1717902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04704" y="1717901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" name="y2mate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1196" y="4021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7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ông hoa những bài ca">
            <a:hlinkClick r:id="" action="ppaction://media"/>
            <a:extLst>
              <a:ext uri="{FF2B5EF4-FFF2-40B4-BE49-F238E27FC236}">
                <a16:creationId xmlns:a16="http://schemas.microsoft.com/office/drawing/2014/main" id="{440DAAFF-4FEC-4407-A17F-295211E38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809297"/>
            <a:ext cx="8933792" cy="490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70" y="2474570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10233" y="2609175"/>
            <a:ext cx="3284865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49138" y="2712772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464273" y="2921213"/>
            <a:ext cx="3538131" cy="461588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2044AD76-9AF0-E21A-D176-4DF08DF04FD7}"/>
              </a:ext>
            </a:extLst>
          </p:cNvPr>
          <p:cNvSpPr txBox="1"/>
          <p:nvPr/>
        </p:nvSpPr>
        <p:spPr>
          <a:xfrm>
            <a:off x="-3121242" y="34897"/>
            <a:ext cx="11844579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6000" b="1" i="0" u="none" strike="noStrike" kern="1200" cap="none" spc="0" normalizeH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6000" b="1" i="0" u="none" strike="noStrike" kern="1200" cap="none" spc="0" normalizeH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6000" b="1" i="0" u="none" strike="noStrike" kern="1200" cap="none" spc="0" normalizeH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109" y="1676400"/>
            <a:ext cx="1188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FF0000"/>
                </a:solidFill>
                <a:latin typeface="Constantia" panose="02030602050306030303" pitchFamily="18" charset="0"/>
              </a:rPr>
              <a:t>SINH HOẠT LỚP TUẦN </a:t>
            </a:r>
            <a:r>
              <a:rPr lang="en-GB" sz="10000" b="1" dirty="0">
                <a:solidFill>
                  <a:srgbClr val="FF0000"/>
                </a:solidFill>
                <a:latin typeface="Constantia" panose="02030602050306030303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8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iáo SHL">
            <a:hlinkClick r:id="" action="ppaction://media"/>
            <a:extLst>
              <a:ext uri="{FF2B5EF4-FFF2-40B4-BE49-F238E27FC236}">
                <a16:creationId xmlns:a16="http://schemas.microsoft.com/office/drawing/2014/main" id="{F55345FC-1602-4CB1-BCE6-6BB4E7690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5C34F482-F886-194C-CDBD-E11B88445F1A}"/>
              </a:ext>
            </a:extLst>
          </p:cNvPr>
          <p:cNvSpPr/>
          <p:nvPr/>
        </p:nvSpPr>
        <p:spPr>
          <a:xfrm>
            <a:off x="-3236384" y="0"/>
            <a:ext cx="7296151" cy="7298267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C8FE9B-136D-54E9-C8B1-DE31C4E22D61}"/>
              </a:ext>
            </a:extLst>
          </p:cNvPr>
          <p:cNvSpPr/>
          <p:nvPr/>
        </p:nvSpPr>
        <p:spPr>
          <a:xfrm>
            <a:off x="3450167" y="4315883"/>
            <a:ext cx="1083733" cy="1083733"/>
          </a:xfrm>
          <a:prstGeom prst="ellipse">
            <a:avLst/>
          </a:prstGeom>
          <a:ln w="38100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573C2B-8DE5-45CE-4207-FDB33E01017F}"/>
              </a:ext>
            </a:extLst>
          </p:cNvPr>
          <p:cNvGrpSpPr>
            <a:grpSpLocks/>
          </p:cNvGrpSpPr>
          <p:nvPr/>
        </p:nvGrpSpPr>
        <p:grpSpPr bwMode="auto">
          <a:xfrm>
            <a:off x="3290357" y="1429175"/>
            <a:ext cx="1083733" cy="1083733"/>
            <a:chOff x="2292181" y="1200152"/>
            <a:chExt cx="812796" cy="8127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D10438A-9084-97C8-D5C4-835C2D150EFD}"/>
                </a:ext>
              </a:extLst>
            </p:cNvPr>
            <p:cNvSpPr/>
            <p:nvPr/>
          </p:nvSpPr>
          <p:spPr>
            <a:xfrm>
              <a:off x="2292181" y="1200152"/>
              <a:ext cx="812796" cy="812796"/>
            </a:xfrm>
            <a:prstGeom prst="ellipse">
              <a:avLst/>
            </a:prstGeom>
            <a:ln w="38100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26638" name="TextBox 13">
              <a:extLst>
                <a:ext uri="{FF2B5EF4-FFF2-40B4-BE49-F238E27FC236}">
                  <a16:creationId xmlns:a16="http://schemas.microsoft.com/office/drawing/2014/main" id="{FD5B5843-F49A-5CD1-E849-1E10D8CA5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1161" y="1254297"/>
              <a:ext cx="415016" cy="62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800" dirty="0">
                  <a:solidFill>
                    <a:srgbClr val="FF0000"/>
                  </a:solidFill>
                  <a:latin typeface="Algerian" panose="04020705040A02060702" pitchFamily="82" charset="0"/>
                </a:rPr>
                <a:t>1</a:t>
              </a:r>
              <a:endParaRPr lang="en-US" altLang="en-US" sz="4800" dirty="0">
                <a:solidFill>
                  <a:srgbClr val="FF0000"/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6C3C8B-157F-4577-F1D4-2550723122B9}"/>
              </a:ext>
            </a:extLst>
          </p:cNvPr>
          <p:cNvSpPr txBox="1"/>
          <p:nvPr/>
        </p:nvSpPr>
        <p:spPr>
          <a:xfrm>
            <a:off x="3689477" y="4374303"/>
            <a:ext cx="55335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vi-VN" sz="4800" dirty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  <a:endParaRPr lang="en-US" sz="48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ECC66D-0600-EE61-63C0-030D6A832B1E}"/>
              </a:ext>
            </a:extLst>
          </p:cNvPr>
          <p:cNvSpPr/>
          <p:nvPr/>
        </p:nvSpPr>
        <p:spPr>
          <a:xfrm>
            <a:off x="4228557" y="262890"/>
            <a:ext cx="7201443" cy="2957195"/>
          </a:xfrm>
          <a:prstGeom prst="roundRect">
            <a:avLst>
              <a:gd name="adj" fmla="val 46667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isometricBottomDown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A28757-D567-61D3-F1D4-A9FB016D82DC}"/>
              </a:ext>
            </a:extLst>
          </p:cNvPr>
          <p:cNvSpPr/>
          <p:nvPr/>
        </p:nvSpPr>
        <p:spPr>
          <a:xfrm>
            <a:off x="4388367" y="3326130"/>
            <a:ext cx="7201443" cy="3371850"/>
          </a:xfrm>
          <a:prstGeom prst="roundRect">
            <a:avLst>
              <a:gd name="adj" fmla="val 46667"/>
            </a:avLst>
          </a:prstGeom>
          <a:solidFill>
            <a:srgbClr val="99FF99"/>
          </a:solidFill>
          <a:ln w="38100">
            <a:solidFill>
              <a:srgbClr val="1CEC4E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isometricBottomDown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B64FD1-4FBF-7834-D018-093DA050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64650">
            <a:off x="-615965" y="-1231355"/>
            <a:ext cx="3258218" cy="40219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3E2C64B-D6DA-F395-AF39-0EF7185BCBB8}"/>
              </a:ext>
            </a:extLst>
          </p:cNvPr>
          <p:cNvGrpSpPr/>
          <p:nvPr/>
        </p:nvGrpSpPr>
        <p:grpSpPr>
          <a:xfrm>
            <a:off x="-250816" y="1903097"/>
            <a:ext cx="3794760" cy="3251197"/>
            <a:chOff x="-308610" y="2199642"/>
            <a:chExt cx="3794760" cy="3251197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A94D3184-D4B3-61C8-5F66-3C3BF2766CC6}"/>
                </a:ext>
              </a:extLst>
            </p:cNvPr>
            <p:cNvGraphicFramePr/>
            <p:nvPr/>
          </p:nvGraphicFramePr>
          <p:xfrm>
            <a:off x="-308610" y="2199642"/>
            <a:ext cx="3794760" cy="32511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5189F2-1096-936A-8079-F56F647BC011}"/>
                </a:ext>
              </a:extLst>
            </p:cNvPr>
            <p:cNvSpPr txBox="1"/>
            <p:nvPr/>
          </p:nvSpPr>
          <p:spPr>
            <a:xfrm>
              <a:off x="692578" y="2466975"/>
              <a:ext cx="256656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Algerian" panose="04020705040A02060702" pitchFamily="82" charset="0"/>
                </a:rPr>
                <a:t>PHƯƠNG HƯỚNG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5DD8D6-5551-5605-3FBA-3E45B0163E04}"/>
                </a:ext>
              </a:extLst>
            </p:cNvPr>
            <p:cNvSpPr txBox="1"/>
            <p:nvPr/>
          </p:nvSpPr>
          <p:spPr>
            <a:xfrm>
              <a:off x="719446" y="3733800"/>
              <a:ext cx="21571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Algerian" panose="04020705040A02060702" pitchFamily="82" charset="0"/>
                </a:rPr>
                <a:t>TUẦN TỚI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19190C-A96B-DADF-D135-4800FC13D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953" y="4178094"/>
              <a:ext cx="1162657" cy="121220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F978C6-42BD-08E0-BB6A-83E6B158300C}"/>
              </a:ext>
            </a:extLst>
          </p:cNvPr>
          <p:cNvGrpSpPr/>
          <p:nvPr/>
        </p:nvGrpSpPr>
        <p:grpSpPr>
          <a:xfrm>
            <a:off x="4428314" y="113218"/>
            <a:ext cx="6759850" cy="2984789"/>
            <a:chOff x="4681038" y="397615"/>
            <a:chExt cx="6759850" cy="27671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24727F-593E-03F2-E9B4-656D2E373478}"/>
                </a:ext>
              </a:extLst>
            </p:cNvPr>
            <p:cNvSpPr txBox="1"/>
            <p:nvPr/>
          </p:nvSpPr>
          <p:spPr>
            <a:xfrm>
              <a:off x="4681038" y="818822"/>
              <a:ext cx="6703241" cy="54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Thực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hiện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tốt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nội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quy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>
                  <a:solidFill>
                    <a:srgbClr val="7030A0"/>
                  </a:solidFill>
                </a:rPr>
                <a:t>trường </a:t>
              </a:r>
              <a:r>
                <a:rPr lang="en-US" sz="3200" b="1" dirty="0" err="1">
                  <a:solidFill>
                    <a:srgbClr val="7030A0"/>
                  </a:solidFill>
                </a:rPr>
                <a:t>lớp</a:t>
              </a:r>
              <a:r>
                <a:rPr lang="en-US" sz="3200" b="1" dirty="0">
                  <a:solidFill>
                    <a:srgbClr val="7030A0"/>
                  </a:solidFill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415101-DD0A-05D0-99E1-90B88C8E2D57}"/>
                </a:ext>
              </a:extLst>
            </p:cNvPr>
            <p:cNvSpPr txBox="1"/>
            <p:nvPr/>
          </p:nvSpPr>
          <p:spPr>
            <a:xfrm>
              <a:off x="4849828" y="1253013"/>
              <a:ext cx="6591060" cy="191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Trong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lớp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chú</a:t>
              </a:r>
              <a:r>
                <a:rPr lang="en-US" sz="3200" b="1" dirty="0">
                  <a:solidFill>
                    <a:srgbClr val="7030A0"/>
                  </a:solidFill>
                </a:rPr>
                <a:t> ý nghe giảng, không nói chuyện riêng, không làm việc riêng.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>
                  <a:solidFill>
                    <a:srgbClr val="7030A0"/>
                  </a:solidFill>
                </a:rPr>
                <a:t>Vệ sinh cá nhân và lớp học sạch sẽ.</a:t>
              </a:r>
            </a:p>
          </p:txBody>
        </p:sp>
        <p:sp>
          <p:nvSpPr>
            <p:cNvPr id="26624" name="TextBox 26623">
              <a:extLst>
                <a:ext uri="{FF2B5EF4-FFF2-40B4-BE49-F238E27FC236}">
                  <a16:creationId xmlns:a16="http://schemas.microsoft.com/office/drawing/2014/main" id="{A5FFC33D-AE38-AF63-66D8-7AC6E995983D}"/>
                </a:ext>
              </a:extLst>
            </p:cNvPr>
            <p:cNvSpPr txBox="1"/>
            <p:nvPr/>
          </p:nvSpPr>
          <p:spPr>
            <a:xfrm>
              <a:off x="5087483" y="397615"/>
              <a:ext cx="2071534" cy="54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NỀ NẾP: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439EBA-A0EE-3AC0-0379-208337136114}"/>
              </a:ext>
            </a:extLst>
          </p:cNvPr>
          <p:cNvSpPr txBox="1"/>
          <p:nvPr/>
        </p:nvSpPr>
        <p:spPr>
          <a:xfrm>
            <a:off x="1985855" y="4215314"/>
            <a:ext cx="86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lgerian" panose="04020705040A02060702" pitchFamily="82" charset="0"/>
                <a:cs typeface="Aharoni" panose="02010803020104030203" pitchFamily="2" charset="-79"/>
              </a:rPr>
              <a:t>1A6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205FD2-BA4D-84ED-C2A0-9052BAD4ECF6}"/>
              </a:ext>
            </a:extLst>
          </p:cNvPr>
          <p:cNvGrpSpPr/>
          <p:nvPr/>
        </p:nvGrpSpPr>
        <p:grpSpPr>
          <a:xfrm>
            <a:off x="4927836" y="3333359"/>
            <a:ext cx="6741984" cy="3278206"/>
            <a:chOff x="4939266" y="3333359"/>
            <a:chExt cx="6741984" cy="327820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DFA733-8536-5D30-84E3-847D6DD0DA2B}"/>
                </a:ext>
              </a:extLst>
            </p:cNvPr>
            <p:cNvSpPr txBox="1"/>
            <p:nvPr/>
          </p:nvSpPr>
          <p:spPr>
            <a:xfrm>
              <a:off x="5233193" y="3333359"/>
              <a:ext cx="21260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HỌC TẬP: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F51671-63A0-7278-03FE-D1BFFFCBFABC}"/>
                </a:ext>
              </a:extLst>
            </p:cNvPr>
            <p:cNvSpPr txBox="1"/>
            <p:nvPr/>
          </p:nvSpPr>
          <p:spPr>
            <a:xfrm>
              <a:off x="4939663" y="3691652"/>
              <a:ext cx="6741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Học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làm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đầy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đủ</a:t>
              </a:r>
              <a:r>
                <a:rPr lang="en-US" sz="3200" b="1" dirty="0">
                  <a:solidFill>
                    <a:srgbClr val="7030A0"/>
                  </a:solidFill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D32CA4-7BC5-6847-7230-86D543E11649}"/>
                </a:ext>
              </a:extLst>
            </p:cNvPr>
            <p:cNvSpPr txBox="1"/>
            <p:nvPr/>
          </p:nvSpPr>
          <p:spPr>
            <a:xfrm>
              <a:off x="4939266" y="4119218"/>
              <a:ext cx="67415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Mạnh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dạn</a:t>
              </a:r>
              <a:r>
                <a:rPr lang="en-US" sz="3200" b="1" dirty="0">
                  <a:solidFill>
                    <a:srgbClr val="7030A0"/>
                  </a:solidFill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</a:rPr>
                <a:t>tự</a:t>
              </a:r>
              <a:r>
                <a:rPr lang="en-US" sz="3200" b="1" dirty="0">
                  <a:solidFill>
                    <a:srgbClr val="7030A0"/>
                  </a:solidFill>
                </a:rPr>
                <a:t> tin </a:t>
              </a:r>
              <a:r>
                <a:rPr lang="en-US" sz="3200" b="1" dirty="0" err="1">
                  <a:solidFill>
                    <a:srgbClr val="7030A0"/>
                  </a:solidFill>
                </a:rPr>
                <a:t>tham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gia</a:t>
              </a:r>
              <a:r>
                <a:rPr lang="en-US" sz="3200" b="1" dirty="0">
                  <a:solidFill>
                    <a:srgbClr val="7030A0"/>
                  </a:solidFill>
                </a:rPr>
                <a:t> chia </a:t>
              </a:r>
              <a:r>
                <a:rPr lang="en-US" sz="3200" b="1" dirty="0" err="1">
                  <a:solidFill>
                    <a:srgbClr val="7030A0"/>
                  </a:solidFill>
                </a:rPr>
                <a:t>sẻ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hoạt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động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nhóm</a:t>
              </a:r>
              <a:r>
                <a:rPr lang="en-US" sz="3200" b="1" dirty="0">
                  <a:solidFill>
                    <a:srgbClr val="7030A0"/>
                  </a:solidFill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</a:rPr>
                <a:t>tích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cực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phát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biểu</a:t>
              </a:r>
              <a:r>
                <a:rPr lang="en-US" sz="3200" b="1" dirty="0">
                  <a:solidFill>
                    <a:srgbClr val="7030A0"/>
                  </a:solidFill>
                </a:rPr>
                <a:t> ý </a:t>
              </a:r>
              <a:r>
                <a:rPr lang="en-US" sz="3200" b="1" dirty="0" err="1">
                  <a:solidFill>
                    <a:srgbClr val="7030A0"/>
                  </a:solidFill>
                </a:rPr>
                <a:t>kiến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bài</a:t>
              </a:r>
              <a:r>
                <a:rPr lang="en-US" sz="3200" b="1" dirty="0">
                  <a:solidFill>
                    <a:srgbClr val="7030A0"/>
                  </a:solidFill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430851-7EEB-63E2-DFC1-850B3D422CB7}"/>
                </a:ext>
              </a:extLst>
            </p:cNvPr>
            <p:cNvSpPr txBox="1"/>
            <p:nvPr/>
          </p:nvSpPr>
          <p:spPr>
            <a:xfrm>
              <a:off x="4939266" y="5534347"/>
              <a:ext cx="67415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- </a:t>
              </a:r>
              <a:r>
                <a:rPr lang="en-US" sz="3200" b="1" dirty="0" err="1">
                  <a:solidFill>
                    <a:srgbClr val="7030A0"/>
                  </a:solidFill>
                </a:rPr>
                <a:t>Thi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đua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học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tập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tốt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chào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mừng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3200" b="1" dirty="0">
                  <a:solidFill>
                    <a:srgbClr val="7030A0"/>
                  </a:solidFill>
                </a:rPr>
                <a:t>  </a:t>
              </a:r>
              <a:r>
                <a:rPr lang="en-US" sz="3200" b="1" dirty="0" err="1">
                  <a:solidFill>
                    <a:srgbClr val="7030A0"/>
                  </a:solidFill>
                </a:rPr>
                <a:t>ngày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Nhà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giáo</a:t>
              </a:r>
              <a:r>
                <a:rPr lang="en-US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</a:rPr>
                <a:t>Việt</a:t>
              </a:r>
              <a:r>
                <a:rPr lang="en-US" sz="3200" b="1" dirty="0">
                  <a:solidFill>
                    <a:srgbClr val="7030A0"/>
                  </a:solidFill>
                </a:rPr>
                <a:t> Nam 20-11.</a:t>
              </a:r>
            </a:p>
          </p:txBody>
        </p:sp>
      </p:grp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ute little kid girl holding hand with her friend  illustration">
            <a:extLst>
              <a:ext uri="{FF2B5EF4-FFF2-40B4-BE49-F238E27FC236}">
                <a16:creationId xmlns:a16="http://schemas.microsoft.com/office/drawing/2014/main" id="{16F30C9A-C43B-022F-1D57-ACF11D81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200" y1="34150" x2="41650" y2="33350"/>
                        <a14:foregroundMark x1="41650" y1="33350" x2="41650" y2="33350"/>
                        <a14:foregroundMark x1="61650" y1="32700" x2="74700" y2="34150"/>
                        <a14:foregroundMark x1="32950" y1="56650" x2="33400" y2="56500"/>
                        <a14:foregroundMark x1="35650" y1="80500" x2="36400" y2="80500"/>
                        <a14:foregroundMark x1="64050" y1="80500" x2="75000" y2="81250"/>
                        <a14:foregroundMark x1="32000" y1="80300" x2="38000" y2="81100"/>
                        <a14:foregroundMark x1="28800" y1="80950" x2="31500" y2="80950"/>
                        <a14:foregroundMark x1="38650" y1="81450" x2="41500" y2="81450"/>
                        <a14:foregroundMark x1="75000" y1="81450" x2="76250" y2="81450"/>
                        <a14:foregroundMark x1="60850" y1="81250" x2="66600" y2="8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11" y="1413071"/>
            <a:ext cx="4995401" cy="656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7D718-0E37-40AB-111E-06F9D9571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32" y="1286947"/>
            <a:ext cx="9585044" cy="2434475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66DDB44F-4A61-54FB-3F11-23AD0A1A8427}"/>
              </a:ext>
            </a:extLst>
          </p:cNvPr>
          <p:cNvSpPr txBox="1"/>
          <p:nvPr/>
        </p:nvSpPr>
        <p:spPr>
          <a:xfrm>
            <a:off x="-2017271" y="240121"/>
            <a:ext cx="11844579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Video HĐTN">
            <a:hlinkClick r:id="" action="ppaction://media"/>
            <a:extLst>
              <a:ext uri="{FF2B5EF4-FFF2-40B4-BE49-F238E27FC236}">
                <a16:creationId xmlns:a16="http://schemas.microsoft.com/office/drawing/2014/main" id="{74E1A48A-15EA-40FB-AE13-C40A0C33C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448" y="-1"/>
            <a:ext cx="9616966" cy="62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39"/>
            <a:ext cx="11430005" cy="66797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2163F-C2C7-C183-0D0F-272C7AEFC615}"/>
              </a:ext>
            </a:extLst>
          </p:cNvPr>
          <p:cNvSpPr txBox="1"/>
          <p:nvPr/>
        </p:nvSpPr>
        <p:spPr>
          <a:xfrm>
            <a:off x="1668130" y="1167455"/>
            <a:ext cx="8778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và giới thiệu sản phẩm ở “Góc tri ân” của lớp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E3D0D-EA0C-28D1-596A-4E732BB75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05" y="2607745"/>
            <a:ext cx="38385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276</Words>
  <Application>Microsoft Office PowerPoint</Application>
  <PresentationFormat>Widescreen</PresentationFormat>
  <Paragraphs>36</Paragraphs>
  <Slides>11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Algerian</vt:lpstr>
      <vt:lpstr>Arial</vt:lpstr>
      <vt:lpstr>Calibri</vt:lpstr>
      <vt:lpstr>Calibri Light</vt:lpstr>
      <vt:lpstr>Cambria</vt:lpstr>
      <vt:lpstr>Catamaran</vt:lpstr>
      <vt:lpstr>Chau Philomene One</vt:lpstr>
      <vt:lpstr>Chewy</vt:lpstr>
      <vt:lpstr>Constantia</vt:lpstr>
      <vt:lpstr>Inconsolata</vt:lpstr>
      <vt:lpstr>Maven Pro</vt:lpstr>
      <vt:lpstr>Montserrat</vt:lpstr>
      <vt:lpstr>Nunito</vt:lpstr>
      <vt:lpstr>Nunito SemiBold</vt:lpstr>
      <vt:lpstr>Times New Roman</vt:lpstr>
      <vt:lpstr>VNI-Avo</vt:lpstr>
      <vt:lpstr>字魂59号-创粗黑</vt:lpstr>
      <vt:lpstr>3_Office Theme</vt:lpstr>
      <vt:lpstr>第一PPT，www.1ppt.com</vt:lpstr>
      <vt:lpstr>Chủ đề Office</vt:lpstr>
      <vt:lpstr>Reforestation Project Proposal 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tuyen</cp:lastModifiedBy>
  <cp:revision>61</cp:revision>
  <dcterms:created xsi:type="dcterms:W3CDTF">2023-08-08T23:27:00Z</dcterms:created>
  <dcterms:modified xsi:type="dcterms:W3CDTF">2025-11-18T13:05:14Z</dcterms:modified>
</cp:coreProperties>
</file>