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2"/>
  </p:notesMasterIdLst>
  <p:sldIdLst>
    <p:sldId id="271" r:id="rId5"/>
    <p:sldId id="310" r:id="rId6"/>
    <p:sldId id="326" r:id="rId7"/>
    <p:sldId id="337" r:id="rId8"/>
    <p:sldId id="288" r:id="rId9"/>
    <p:sldId id="290" r:id="rId10"/>
    <p:sldId id="313" r:id="rId11"/>
    <p:sldId id="300" r:id="rId12"/>
    <p:sldId id="322" r:id="rId13"/>
    <p:sldId id="321" r:id="rId14"/>
    <p:sldId id="328" r:id="rId15"/>
    <p:sldId id="329" r:id="rId16"/>
    <p:sldId id="333" r:id="rId17"/>
    <p:sldId id="330" r:id="rId18"/>
    <p:sldId id="331" r:id="rId19"/>
    <p:sldId id="332" r:id="rId20"/>
    <p:sldId id="314" r:id="rId21"/>
    <p:sldId id="334" r:id="rId22"/>
    <p:sldId id="323" r:id="rId23"/>
    <p:sldId id="335" r:id="rId24"/>
    <p:sldId id="336" r:id="rId25"/>
    <p:sldId id="324" r:id="rId26"/>
    <p:sldId id="315" r:id="rId27"/>
    <p:sldId id="316" r:id="rId28"/>
    <p:sldId id="317" r:id="rId29"/>
    <p:sldId id="318" r:id="rId30"/>
    <p:sldId id="319" r:id="rId3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71"/>
            <p14:sldId id="310"/>
            <p14:sldId id="326"/>
            <p14:sldId id="337"/>
            <p14:sldId id="288"/>
          </p14:sldIdLst>
        </p14:section>
        <p14:section name="Tiết 1" id="{5306D87E-7522-4F86-AA24-B22D8455523B}">
          <p14:sldIdLst>
            <p14:sldId id="290"/>
            <p14:sldId id="313"/>
            <p14:sldId id="300"/>
            <p14:sldId id="322"/>
            <p14:sldId id="321"/>
            <p14:sldId id="328"/>
            <p14:sldId id="329"/>
            <p14:sldId id="333"/>
            <p14:sldId id="330"/>
            <p14:sldId id="331"/>
            <p14:sldId id="332"/>
            <p14:sldId id="314"/>
            <p14:sldId id="334"/>
            <p14:sldId id="323"/>
            <p14:sldId id="335"/>
            <p14:sldId id="336"/>
            <p14:sldId id="324"/>
            <p14:sldId id="315"/>
            <p14:sldId id="316"/>
            <p14:sldId id="317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6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871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248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637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372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7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552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361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13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5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115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7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2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0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9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2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9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f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17.jp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0"/>
            <a:ext cx="901754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90D6D-DD9F-4AAE-894D-FB7043A360D0}"/>
              </a:ext>
            </a:extLst>
          </p:cNvPr>
          <p:cNvSpPr txBox="1"/>
          <p:nvPr/>
        </p:nvSpPr>
        <p:spPr>
          <a:xfrm>
            <a:off x="1466194" y="2380593"/>
            <a:ext cx="68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Phạm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B5A88-422B-4AD1-AA7A-B4F61F1C9EFE}"/>
              </a:ext>
            </a:extLst>
          </p:cNvPr>
          <p:cNvSpPr txBox="1"/>
          <p:nvPr/>
        </p:nvSpPr>
        <p:spPr>
          <a:xfrm>
            <a:off x="1253360" y="3105807"/>
            <a:ext cx="595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45968" y="682610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Thảo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luận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trả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:</a:t>
            </a:r>
            <a:endParaRPr lang="zh-CN" altLang="en-US" sz="32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3529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5541" y="2187413"/>
            <a:ext cx="80660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đó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lợi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ích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542" y="3537413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đó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5540" y="1376022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983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737419" y="-88491"/>
            <a:ext cx="7676536" cy="4402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84083" r="47534" b="11112"/>
          <a:stretch/>
        </p:blipFill>
        <p:spPr>
          <a:xfrm>
            <a:off x="1278135" y="4217908"/>
            <a:ext cx="6607277" cy="7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1" y="-73742"/>
            <a:ext cx="8812160" cy="4402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84043" r="15804" b="12909"/>
          <a:stretch/>
        </p:blipFill>
        <p:spPr>
          <a:xfrm>
            <a:off x="1303683" y="4328652"/>
            <a:ext cx="6077883" cy="86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23" y="1"/>
            <a:ext cx="4321278" cy="2543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23" y="2665770"/>
            <a:ext cx="4321278" cy="2477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9319" cy="2543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96116"/>
            <a:ext cx="4509319" cy="2477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9033" y="2205162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Nhà</a:t>
            </a:r>
            <a:r>
              <a:rPr lang="en-US" sz="1600" b="1" dirty="0"/>
              <a:t> </a:t>
            </a:r>
            <a:r>
              <a:rPr lang="en-US" sz="1600" b="1" dirty="0" err="1"/>
              <a:t>hát</a:t>
            </a:r>
            <a:r>
              <a:rPr lang="en-US" sz="1600" b="1" dirty="0"/>
              <a:t> </a:t>
            </a:r>
            <a:r>
              <a:rPr lang="en-US" sz="1600" b="1" dirty="0" err="1"/>
              <a:t>thành</a:t>
            </a:r>
            <a:r>
              <a:rPr lang="en-US" sz="1600" b="1" dirty="0"/>
              <a:t> </a:t>
            </a:r>
            <a:r>
              <a:rPr lang="en-US" sz="1600" b="1" dirty="0" err="1"/>
              <a:t>phố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47736" y="2205162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Vườn</a:t>
            </a:r>
            <a:r>
              <a:rPr lang="en-US" sz="1600" b="1" dirty="0"/>
              <a:t> </a:t>
            </a:r>
            <a:r>
              <a:rPr lang="en-US" sz="1600" b="1" dirty="0" err="1"/>
              <a:t>hoa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13337" y="4835291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Nhà</a:t>
            </a:r>
            <a:r>
              <a:rPr lang="en-US" sz="1600" b="1" dirty="0"/>
              <a:t> </a:t>
            </a:r>
            <a:r>
              <a:rPr lang="en-US" sz="1600" b="1" dirty="0" err="1"/>
              <a:t>ga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09801" y="4802106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Bệnh</a:t>
            </a:r>
            <a:r>
              <a:rPr lang="en-US" sz="1600" b="1" dirty="0"/>
              <a:t> </a:t>
            </a:r>
            <a:r>
              <a:rPr lang="en-US" sz="1600" b="1" dirty="0" err="1"/>
              <a:t>viện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8859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1222622" y="-104456"/>
            <a:ext cx="6468662" cy="4252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4251" r="50391" b="69156"/>
          <a:stretch/>
        </p:blipFill>
        <p:spPr>
          <a:xfrm>
            <a:off x="1418402" y="4148485"/>
            <a:ext cx="6077102" cy="113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1134850" y="116896"/>
            <a:ext cx="6474542" cy="4233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24478" r="12671" b="69094"/>
          <a:stretch/>
        </p:blipFill>
        <p:spPr>
          <a:xfrm>
            <a:off x="1076633" y="4350774"/>
            <a:ext cx="6477940" cy="7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-604685" y="0"/>
            <a:ext cx="6268065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4535129" y="-51620"/>
            <a:ext cx="4785851" cy="2160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209416" y="2646842"/>
            <a:ext cx="4543251" cy="201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4461387" y="2728065"/>
            <a:ext cx="4999703" cy="1894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84083" r="47534" b="11112"/>
          <a:stretch/>
        </p:blipFill>
        <p:spPr>
          <a:xfrm>
            <a:off x="763229" y="2057400"/>
            <a:ext cx="3329449" cy="566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84043" r="15804" b="12909"/>
          <a:stretch/>
        </p:blipFill>
        <p:spPr>
          <a:xfrm>
            <a:off x="5194344" y="2137573"/>
            <a:ext cx="3533788" cy="412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4251" r="50391" b="69156"/>
          <a:stretch/>
        </p:blipFill>
        <p:spPr>
          <a:xfrm>
            <a:off x="593057" y="4563683"/>
            <a:ext cx="3669792" cy="642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24478" r="12671" b="69094"/>
          <a:stretch/>
        </p:blipFill>
        <p:spPr>
          <a:xfrm>
            <a:off x="5043948" y="4549878"/>
            <a:ext cx="3878826" cy="6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7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756" y="1461442"/>
            <a:ext cx="887848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3600" dirty="0"/>
              <a:t>     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tổ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, </a:t>
            </a:r>
            <a:r>
              <a:rPr lang="en-US" sz="3600" dirty="0" err="1"/>
              <a:t>cá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tầng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nhằm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lợi</a:t>
            </a:r>
            <a:r>
              <a:rPr lang="en-US" sz="3600" dirty="0"/>
              <a:t> </a:t>
            </a:r>
            <a:r>
              <a:rPr lang="en-US" sz="3600" dirty="0" err="1"/>
              <a:t>ích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chung</a:t>
            </a:r>
            <a:r>
              <a:rPr lang="en-US" sz="3600" dirty="0"/>
              <a:t>, con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riêng</a:t>
            </a:r>
            <a:r>
              <a:rPr lang="en-US" sz="3600" dirty="0"/>
              <a:t>,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bền</a:t>
            </a:r>
            <a:r>
              <a:rPr lang="en-US" sz="3600" dirty="0"/>
              <a:t> </a:t>
            </a:r>
            <a:r>
              <a:rPr lang="en-US" sz="3600" dirty="0" err="1"/>
              <a:t>vững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, con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.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20" y="2176739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vi-VN" altLang="zh-CN" sz="3200" b="1" dirty="0">
              <a:solidFill>
                <a:srgbClr val="83B40D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51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5982" y="1144733"/>
            <a:ext cx="83516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hoặc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eaLnBrk="1" hangingPunct="1"/>
            <a:endParaRPr lang="zh-CN" altLang="en-US" sz="36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31928" y="254306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08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" y="1290484"/>
            <a:ext cx="9136626" cy="3853016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3386" y="351008"/>
            <a:ext cx="4924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ln w="0">
                  <a:solidFill>
                    <a:srgbClr val="92D05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PHÓNG VIÊN NHỎ TUỔI</a:t>
            </a:r>
            <a:endParaRPr lang="zh-CN" altLang="en-US" sz="3200" dirty="0">
              <a:ln w="0">
                <a:solidFill>
                  <a:srgbClr val="92D050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8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3457" y="0"/>
            <a:ext cx="8627807" cy="5143500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kern="0" noProof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Củng</a:t>
                </a:r>
                <a:r>
                  <a:rPr lang="en-US" altLang="zh-CN" sz="2400" kern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400" kern="0" noProof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cố</a:t>
                </a:r>
                <a:r>
                  <a:rPr lang="en-US" altLang="zh-CN" sz="2400" kern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, </a:t>
                </a:r>
                <a:r>
                  <a:rPr lang="en-US" altLang="zh-CN" sz="2400" kern="0" noProof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dặn</a:t>
                </a: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400" kern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dò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1700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1" y="2927536"/>
            <a:ext cx="40114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2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9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1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52832" y="249725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33146" y="711390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52832" y="249725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65405" r="48528" b="8038"/>
          <a:stretch/>
        </p:blipFill>
        <p:spPr>
          <a:xfrm>
            <a:off x="1309622" y="1353941"/>
            <a:ext cx="2988480" cy="3161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3" t="65405" r="8849" b="8038"/>
          <a:stretch/>
        </p:blipFill>
        <p:spPr>
          <a:xfrm>
            <a:off x="5356128" y="1353940"/>
            <a:ext cx="2912533" cy="31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1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52832" y="249725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Lập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kế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khăn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3388" r="8849" b="75199"/>
          <a:stretch/>
        </p:blipFill>
        <p:spPr>
          <a:xfrm>
            <a:off x="1262885" y="1960138"/>
            <a:ext cx="7296999" cy="21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150" y="2129960"/>
            <a:ext cx="88784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phù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lứa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tuổi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trách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nhiệm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chia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0" y="218463"/>
            <a:ext cx="2676544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Đội Em Làm Kế Hoạch Nhỏ  Bé Nguyệt Hằng Lyrics MV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4355"/>
            <a:ext cx="9144000" cy="532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7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432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9816" y="1142038"/>
            <a:ext cx="761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 THAM GIA </a:t>
            </a:r>
          </a:p>
          <a:p>
            <a:pPr algn="ctr"/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 HOẠT ĐỘNG XÃ HỘI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22480" y="275834"/>
            <a:ext cx="3557641" cy="774289"/>
            <a:chOff x="2022941" y="1663375"/>
            <a:chExt cx="4265483" cy="390051"/>
          </a:xfrm>
        </p:grpSpPr>
        <p:sp>
          <p:nvSpPr>
            <p:cNvPr id="7" name="圆角矩形 6"/>
            <p:cNvSpPr/>
            <p:nvPr/>
          </p:nvSpPr>
          <p:spPr>
            <a:xfrm>
              <a:off x="2022941" y="1707910"/>
              <a:ext cx="3178628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08450" y="1663375"/>
              <a:ext cx="4079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18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1" y="2927536"/>
            <a:ext cx="40114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7995" y="973801"/>
            <a:ext cx="90873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lợi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ích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xác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định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phù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hợp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với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lứa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tuổi</a:t>
            </a:r>
            <a:r>
              <a:rPr lang="en-US" altLang="zh-CN" sz="3600" b="1" dirty="0">
                <a:solidFill>
                  <a:srgbClr val="83B40D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600" b="1" dirty="0">
              <a:solidFill>
                <a:srgbClr val="83B40D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12889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26867" y="25739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-781910" y="681767"/>
            <a:ext cx="6016850" cy="2335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4630993" y="644472"/>
            <a:ext cx="4586749" cy="2260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0" y="2980325"/>
            <a:ext cx="4704735" cy="2163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4704735" y="3016735"/>
            <a:ext cx="4439265" cy="21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954521b-b4ab-4ce3-8aa8-8bfa99a4c36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</TotalTime>
  <Words>309</Words>
  <Application>Microsoft Office PowerPoint</Application>
  <PresentationFormat>On-screen Show (16:9)</PresentationFormat>
  <Paragraphs>55</Paragraphs>
  <Slides>27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tuyen</cp:lastModifiedBy>
  <cp:revision>58</cp:revision>
  <dcterms:created xsi:type="dcterms:W3CDTF">2017-03-04T06:55:50Z</dcterms:created>
  <dcterms:modified xsi:type="dcterms:W3CDTF">2025-03-27T14:28:38Z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