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</p:sldMasterIdLst>
  <p:sldIdLst>
    <p:sldId id="256" r:id="rId10"/>
    <p:sldId id="293" r:id="rId11"/>
    <p:sldId id="294" r:id="rId12"/>
    <p:sldId id="295" r:id="rId13"/>
    <p:sldId id="257" r:id="rId14"/>
    <p:sldId id="275" r:id="rId15"/>
    <p:sldId id="299" r:id="rId16"/>
    <p:sldId id="297" r:id="rId17"/>
    <p:sldId id="300" r:id="rId18"/>
    <p:sldId id="307" r:id="rId19"/>
    <p:sldId id="303" r:id="rId20"/>
    <p:sldId id="304" r:id="rId21"/>
    <p:sldId id="308" r:id="rId22"/>
    <p:sldId id="305" r:id="rId23"/>
    <p:sldId id="302" r:id="rId24"/>
    <p:sldId id="306" r:id="rId25"/>
    <p:sldId id="288" r:id="rId26"/>
    <p:sldId id="289" r:id="rId27"/>
    <p:sldId id="274" r:id="rId28"/>
    <p:sldId id="290" r:id="rId29"/>
    <p:sldId id="291" r:id="rId30"/>
    <p:sldId id="292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1" d="100"/>
          <a:sy n="61" d="100"/>
        </p:scale>
        <p:origin x="872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498D4BE-304C-4898-B8A8-50827039D480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4C0E649-E8DA-4177-BB0F-71503D38AE74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617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6952F54-C595-4B90-AD52-5B992C290FF2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E0BF45C-5CFE-455B-A9F5-9409C76E10FF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561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E013F9D-2B78-4FCF-8D9A-119A2A1FDB7D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C7A0E60-097B-4C22-ACC8-17B936FAA426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7003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A29723-8520-47A1-BB36-331E16800665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1EC436-1EB8-4131-9B09-A2AF64F89FDB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125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624EDA-175A-45A4-9992-0F226BBC9AD8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55857D1-51D4-4868-AF4E-E700965C6AF7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714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1EA37A1-A4EF-4738-A6D6-F049F257CC05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D26CD75-8C79-4FEF-A5E2-333C01BCD1FD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45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4FF254C-AB9B-4D1A-9C2B-A42422DB1664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1F25529-23C4-446E-A4FE-FC7167C58560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036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F77D244-263F-4716-8692-0A7E2DE4C5E2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4FE2B1D-610B-44C7-9165-5704185E7D77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2850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56F7DB-5FF3-4F3F-9566-AB810C1DE6DE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4F9A14B-4F7C-4B2B-9EA1-60A2D9DFB506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2241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303B5DE-A7F4-42F6-9465-249CF3CFA965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4D48F00-04B6-43B4-B022-FC37950D5BB9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428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69DC736-DA63-4F97-B1CF-17D7416C1D39}" type="datetimeFigureOut">
              <a:rPr lang="vi-VN" smtClean="0"/>
              <a:pPr defTabSz="685800">
                <a:defRPr/>
              </a:pPr>
              <a:t>27/03/2025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236CD45-B4AC-4A83-93B7-A8008F094F8A}" type="slidenum">
              <a:rPr lang="vi-VN" smtClean="0"/>
              <a:pPr defTabSz="685800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52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40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53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36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96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99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27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64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2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14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3ABA57-B49C-40D7-A37A-421F140664A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27/03/2025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2B18C59-BB7D-4EAF-B3D8-C372BD64966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91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7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251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0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8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35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0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717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99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28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339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08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792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651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04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35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15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9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69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47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51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23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61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9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26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00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18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9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6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117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99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92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43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4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187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437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79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0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02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822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421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62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493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2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4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3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1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3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90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image" Target="../media/image25.jpeg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image" Target="../media/image29.png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gif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openxmlformats.org/officeDocument/2006/relationships/image" Target="../media/image40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image" Target="../media/image35.jpeg"/><Relationship Id="rId9" Type="http://schemas.openxmlformats.org/officeDocument/2006/relationships/slide" Target="slide5.xml"/><Relationship Id="rId1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2.gif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41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11" Type="http://schemas.openxmlformats.org/officeDocument/2006/relationships/image" Target="../media/image40.gif"/><Relationship Id="rId5" Type="http://schemas.openxmlformats.org/officeDocument/2006/relationships/image" Target="../media/image36.gif"/><Relationship Id="rId10" Type="http://schemas.openxmlformats.org/officeDocument/2006/relationships/image" Target="../media/image39.gif"/><Relationship Id="rId4" Type="http://schemas.openxmlformats.org/officeDocument/2006/relationships/image" Target="../media/image37.jpeg"/><Relationship Id="rId9" Type="http://schemas.openxmlformats.org/officeDocument/2006/relationships/image" Target="../media/image38.gif"/><Relationship Id="rId1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1.gif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40.gif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png"/><Relationship Id="rId11" Type="http://schemas.openxmlformats.org/officeDocument/2006/relationships/image" Target="../media/image39.gif"/><Relationship Id="rId5" Type="http://schemas.openxmlformats.org/officeDocument/2006/relationships/image" Target="../media/image36.gif"/><Relationship Id="rId15" Type="http://schemas.openxmlformats.org/officeDocument/2006/relationships/image" Target="../media/image43.gif"/><Relationship Id="rId10" Type="http://schemas.openxmlformats.org/officeDocument/2006/relationships/image" Target="../media/image38.gif"/><Relationship Id="rId4" Type="http://schemas.openxmlformats.org/officeDocument/2006/relationships/image" Target="../media/image44.jpeg"/><Relationship Id="rId9" Type="http://schemas.openxmlformats.org/officeDocument/2006/relationships/slide" Target="slide5.xml"/><Relationship Id="rId1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2" name="Em-Yeu-Gio-Hoc-Hat-Thanh-Ng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0980" y="843649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5100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Arial"/>
              </a:rPr>
              <a:t>+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Arial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Arial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Times New Roman"/>
                <a:ea typeface="Arial"/>
              </a:rPr>
              <a:t>Song loan</a:t>
            </a:r>
            <a:endParaRPr lang="en-US" sz="32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1502" y="-99392"/>
            <a:ext cx="2762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2" name="MP4 GIOI THIEU NHAC CU SOG LOAN 00_00_08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5600" y="2708920"/>
            <a:ext cx="7309320" cy="4003303"/>
          </a:xfrm>
          <a:prstGeom prst="rect">
            <a:avLst/>
          </a:prstGeom>
        </p:spPr>
      </p:pic>
      <p:pic>
        <p:nvPicPr>
          <p:cNvPr id="3" name="MP3 GIOI THIEU NHAC CU SOG L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1901" y="156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356992"/>
            <a:ext cx="9156367" cy="16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8937" y="0"/>
            <a:ext cx="543609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/>
                <a:ea typeface="Arial"/>
              </a:rPr>
              <a:t>THỰC HÀNH − LUYỆN TẬP</a:t>
            </a:r>
            <a:endParaRPr lang="en-US" sz="3200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tấu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07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/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9514" r="51651" b="44675"/>
          <a:stretch>
            <a:fillRect/>
          </a:stretch>
        </p:blipFill>
        <p:spPr bwMode="auto">
          <a:xfrm>
            <a:off x="1487487" y="476672"/>
            <a:ext cx="9001001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284984"/>
            <a:ext cx="9793088" cy="338437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398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6632"/>
            <a:ext cx="9144000" cy="6858000"/>
          </a:xfrm>
          <a:prstGeom prst="rect">
            <a:avLst/>
          </a:prstGeom>
        </p:spPr>
      </p:pic>
      <p:pic>
        <p:nvPicPr>
          <p:cNvPr id="1025" name="Picture 1" descr="2021-06-04_190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761"/>
            <a:ext cx="6228184" cy="15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90" y="6424775"/>
            <a:ext cx="509930" cy="408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5880" y="40466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Hòa tấu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8862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66806" y="71009"/>
            <a:ext cx="577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 kết hợp gõ đệm theo phách.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720" y="112474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Tập biểu diễn bài hát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KARAOKE_-CON-CHIM-CHÍCH-CHOÈ-LỚP-2-KẾT-NỐI-TRI-THỨC-VỚI-CUỘC-SỐ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181352" y="85725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702676" y="3900244"/>
            <a:ext cx="278666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  <a:endParaRPr lang="en-US" sz="27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5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3" y="1555239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00" y="1171156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50" y="1555238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6" y="117115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8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3" y="1171155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0073018" y="5443447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51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3" y="-169500"/>
            <a:ext cx="1148327" cy="1148327"/>
          </a:xfrm>
          <a:prstGeom prst="rect">
            <a:avLst/>
          </a:prstGeom>
        </p:spPr>
      </p:pic>
      <p:pic>
        <p:nvPicPr>
          <p:cNvPr id="2" name="Khúc ca người giáo vi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5960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7838" y="3082751"/>
            <a:ext cx="7696339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4184074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652200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20326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588452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056578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524704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992830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460956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929082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397208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865334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9333460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9801586" y="4547364"/>
            <a:ext cx="453513" cy="45351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84074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652201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Ồ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2032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588454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056581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Ó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52470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992835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60961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92908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397215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Ữ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865342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333468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Á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801595" y="4547364"/>
            <a:ext cx="453513" cy="453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lang="vi-VN" sz="2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516" y="16323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8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1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832304" y="3573016"/>
            <a:ext cx="1368152" cy="122413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vi-VN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2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 chiếc bút chì</a:t>
            </a:r>
            <a:endParaRPr lang="en-US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03512" y="1064078"/>
            <a:ext cx="8856984" cy="1295400"/>
          </a:xfrm>
          <a:prstGeom prst="foldedCorner">
            <a:avLst/>
          </a:prstGeom>
          <a:solidFill>
            <a:schemeClr val="bg1">
              <a:lumMod val="65000"/>
              <a:alpha val="9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hát </a:t>
            </a:r>
            <a:r>
              <a:rPr lang="vi-VN" sz="2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chim chích chòe </a:t>
            </a:r>
            <a:r>
              <a:rPr lang="vi-VN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 dân ca nào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vi-VN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ai viết lời mới?</a:t>
            </a:r>
            <a:endParaRPr lang="en-US" sz="2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351584" y="2492896"/>
            <a:ext cx="6738852" cy="845600"/>
          </a:xfrm>
          <a:prstGeom prst="foldedCorner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ca Nam Bộ - Lời mới: Việt Anh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45" y="3672140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69 L 1.25E-6 -0.207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04312" y="3501008"/>
            <a:ext cx="1235334" cy="125819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 cục tẩy</a:t>
            </a:r>
            <a:endParaRPr lang="en-US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31505" y="1064078"/>
            <a:ext cx="8928991" cy="1295400"/>
          </a:xfrm>
          <a:prstGeom prst="foldedCorner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Các em vừa được hát bài hát kết hợp với gõ đệm theo những kiểu gõ đệm nào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6738852" cy="845600"/>
          </a:xfrm>
          <a:prstGeom prst="foldedCorner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 đệm theo hình tiết tấu, theo phách.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3789040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00273 -0.207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76320" y="3645024"/>
            <a:ext cx="1139115" cy="1101019"/>
          </a:xfrm>
          <a:prstGeom prst="foldedCorner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Thước kẻ</a:t>
            </a:r>
            <a:endParaRPr lang="en-US" sz="2400" b="1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905001" y="1064078"/>
            <a:ext cx="7217228" cy="1295400"/>
          </a:xfrm>
          <a:prstGeom prst="foldedCorner">
            <a:avLst/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vi-VN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Hãy điền ca từ còn thiếu vào câu sau: Ấy thế mà không chịu...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05000" y="2455592"/>
            <a:ext cx="6738852" cy="845600"/>
          </a:xfrm>
          <a:prstGeom prst="foldedCorner">
            <a:avLst/>
          </a:prstGeom>
          <a:solidFill>
            <a:srgbClr val="FF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đội mũ</a:t>
            </a:r>
            <a:endParaRPr lang="en-US" sz="3200" b="1" dirty="0">
              <a:solidFill>
                <a:srgbClr val="FFFF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47494" y="460283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055" y="390901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81" y="495035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2422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66" y="3475624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9 0.02754 L 0.00859 -0.1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4720139"/>
            <a:ext cx="9144000" cy="2677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99565" y="4640282"/>
            <a:ext cx="6417860" cy="42741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2589" y="4195841"/>
            <a:ext cx="6169218" cy="13162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là tên một bài hát nói về loài chim đi không đội mũ về cảm liền suốt ba ngày đêm?</a:t>
            </a:r>
          </a:p>
        </p:txBody>
      </p:sp>
      <p:sp>
        <p:nvSpPr>
          <p:cNvPr id="8" name="Oval 7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3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9075876" y="4292097"/>
            <a:ext cx="1123789" cy="1123789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138707" y="4354928"/>
            <a:ext cx="998124" cy="998124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srgbClr val="00FF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3789041"/>
            <a:ext cx="9144000" cy="26770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23592" y="3717033"/>
            <a:ext cx="6417860" cy="42741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7608" y="3284984"/>
            <a:ext cx="6169218" cy="131629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chim chích chòe</a:t>
            </a:r>
          </a:p>
        </p:txBody>
      </p:sp>
    </p:spTree>
    <p:extLst>
      <p:ext uri="{BB962C8B-B14F-4D97-AF65-F5344CB8AC3E}">
        <p14:creationId xmlns:p14="http://schemas.microsoft.com/office/powerpoint/2010/main" val="35242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95801" y="404665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pic>
        <p:nvPicPr>
          <p:cNvPr id="3" name="KARAOKE_-CON-CHIM-CHÍCH-CHOÈ-LỚP-2-KẾT-NỐI-TRI-THỨC-VỚI-CUỘC-SỐ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6936" y="116633"/>
            <a:ext cx="7956376" cy="266769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5920" y="2204864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196752"/>
            <a:ext cx="2376264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81" y="4677500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2467" y="3531565"/>
            <a:ext cx="7467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>
              <a:lnSpc>
                <a:spcPct val="150000"/>
              </a:lnSpc>
              <a:tabLst>
                <a:tab pos="825500" algn="l"/>
              </a:tabLst>
            </a:pPr>
            <a:r>
              <a:rPr lang="vi-VN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 </a:t>
            </a: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NHẠC CỤ: SONG LOAN.</a:t>
            </a:r>
            <a:endParaRPr lang="en-US" sz="2400" dirty="0"/>
          </a:p>
        </p:txBody>
      </p:sp>
      <p:pic>
        <p:nvPicPr>
          <p:cNvPr id="1027" name="Picture 3" descr="C:\Users\Administrator\Desktop\tykt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481" y="3842786"/>
            <a:ext cx="1445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95600" y="2924944"/>
            <a:ext cx="696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tabLst>
                <a:tab pos="825500" algn="l"/>
              </a:tabLst>
            </a:pPr>
            <a:r>
              <a:rPr lang="en-US" sz="2400" b="1" dirty="0">
                <a:solidFill>
                  <a:srgbClr val="FC190F"/>
                </a:solidFill>
                <a:latin typeface="Times New Roman"/>
                <a:ea typeface="Arial"/>
              </a:rPr>
              <a:t>ÔN TẬP BÀI HÁT CON CHIM CHÍCH CHÒE</a:t>
            </a:r>
            <a:endParaRPr lang="en-US" sz="2400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63752" y="548680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THỰC HÀNH-LUYỆN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9616" y="1700808"/>
            <a:ext cx="7148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Ôn tập bài hát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chim chích choè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6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920" y="-1574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libri"/>
              </a:rPr>
              <a:t>Nghe lại bài hát</a:t>
            </a:r>
            <a:endParaRPr lang="en-US" sz="4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441" y="6521238"/>
            <a:ext cx="420054" cy="336761"/>
          </a:xfrm>
          <a:prstGeom prst="rect">
            <a:avLst/>
          </a:prstGeom>
        </p:spPr>
      </p:pic>
      <p:pic>
        <p:nvPicPr>
          <p:cNvPr id="3" name="Con-chim-chích-chòe-_hát-mẫu_-Theo-bài-Bắc-kim-thang-Dân-ca-Nam-bộ-Lời-mới-Việt-Anh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41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8441" y="6521238"/>
            <a:ext cx="420054" cy="336761"/>
          </a:xfrm>
          <a:prstGeom prst="rect">
            <a:avLst/>
          </a:prstGeom>
        </p:spPr>
      </p:pic>
      <p:pic>
        <p:nvPicPr>
          <p:cNvPr id="2" name="KARAOKE_-CON-CHIM-CHÍCH-CHOÈ-LỚP-2-KẾT-NỐI-TRI-THỨC-VỚI-CUỘC-SỐ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40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246</Words>
  <Application>Microsoft Office PowerPoint</Application>
  <PresentationFormat>Widescreen</PresentationFormat>
  <Paragraphs>63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4_Office Theme</vt:lpstr>
      <vt:lpstr>5_Office Theme</vt:lpstr>
      <vt:lpstr>3_Office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tuyen</cp:lastModifiedBy>
  <cp:revision>84</cp:revision>
  <dcterms:created xsi:type="dcterms:W3CDTF">2021-06-17T04:40:15Z</dcterms:created>
  <dcterms:modified xsi:type="dcterms:W3CDTF">2025-03-27T07:55:31Z</dcterms:modified>
</cp:coreProperties>
</file>