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4.jpg" ContentType="image/png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9"/>
  </p:notesMasterIdLst>
  <p:sldIdLst>
    <p:sldId id="256" r:id="rId5"/>
    <p:sldId id="258" r:id="rId6"/>
    <p:sldId id="316" r:id="rId7"/>
    <p:sldId id="288" r:id="rId8"/>
    <p:sldId id="266" r:id="rId9"/>
    <p:sldId id="290" r:id="rId10"/>
    <p:sldId id="310" r:id="rId11"/>
    <p:sldId id="309" r:id="rId12"/>
    <p:sldId id="308" r:id="rId13"/>
    <p:sldId id="317" r:id="rId14"/>
    <p:sldId id="312" r:id="rId15"/>
    <p:sldId id="297" r:id="rId16"/>
    <p:sldId id="313" r:id="rId17"/>
    <p:sldId id="267" r:id="rId18"/>
    <p:sldId id="279" r:id="rId19"/>
    <p:sldId id="298" r:id="rId20"/>
    <p:sldId id="299" r:id="rId21"/>
    <p:sldId id="300" r:id="rId22"/>
    <p:sldId id="268" r:id="rId23"/>
    <p:sldId id="315" r:id="rId24"/>
    <p:sldId id="281" r:id="rId25"/>
    <p:sldId id="269" r:id="rId26"/>
    <p:sldId id="282" r:id="rId27"/>
    <p:sldId id="270" r:id="rId28"/>
    <p:sldId id="283" r:id="rId29"/>
    <p:sldId id="271" r:id="rId30"/>
    <p:sldId id="284" r:id="rId31"/>
    <p:sldId id="285" r:id="rId32"/>
    <p:sldId id="272" r:id="rId33"/>
    <p:sldId id="286" r:id="rId34"/>
    <p:sldId id="273" r:id="rId35"/>
    <p:sldId id="287" r:id="rId36"/>
    <p:sldId id="314" r:id="rId37"/>
    <p:sldId id="274" r:id="rId38"/>
  </p:sldIdLst>
  <p:sldSz cx="9144000" cy="5143500" type="screen16x9"/>
  <p:notesSz cx="6858000" cy="9144000"/>
  <p:embeddedFontLst>
    <p:embeddedFont>
      <p:font typeface="DFPOP1-W9" panose="020B0604020202020204" charset="-128"/>
      <p:regular r:id="rId40"/>
    </p:embeddedFont>
    <p:embeddedFont>
      <p:font typeface="Arial-Rounded" panose="020B0500000000000000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L Hoctro" panose="020B0604020202020204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316"/>
            <p14:sldId id="288"/>
            <p14:sldId id="266"/>
            <p14:sldId id="290"/>
            <p14:sldId id="310"/>
            <p14:sldId id="309"/>
            <p14:sldId id="308"/>
            <p14:sldId id="317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87" d="100"/>
          <a:sy n="87" d="100"/>
        </p:scale>
        <p:origin x="84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6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avi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g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511562" y="1182345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23590" y="3961155"/>
            <a:ext cx="3673216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0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Ngân</a:t>
            </a:r>
            <a:endParaRPr lang="zh-CN" altLang="zh-CN" sz="20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7864" y="57411"/>
            <a:ext cx="8145178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</a:t>
            </a:r>
          </a:p>
          <a:p>
            <a:r>
              <a:rPr lang="vi-VN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màu: đỏ, vàng, xanh. </a:t>
            </a:r>
            <a:endParaRPr lang="vi-VN" sz="4000"/>
          </a:p>
        </p:txBody>
      </p:sp>
      <p:sp>
        <p:nvSpPr>
          <p:cNvPr id="10" name="Rectangle 9"/>
          <p:cNvSpPr/>
          <p:nvPr/>
        </p:nvSpPr>
        <p:spPr>
          <a:xfrm>
            <a:off x="539663" y="1201665"/>
            <a:ext cx="8430513" cy="12394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</a:t>
            </a:r>
          </a:p>
          <a:p>
            <a:pPr algn="just">
              <a:lnSpc>
                <a:spcPct val="150000"/>
              </a:lnSpc>
            </a:pPr>
            <a:r>
              <a:rPr lang="vi-VN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phải dừng lại. </a:t>
            </a:r>
            <a:r>
              <a:rPr lang="en-US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vi-VN" sz="4000" baseline="-2500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569" y="2236973"/>
            <a:ext cx="81500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672220" y="99791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321940" y="99791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327929" y="69613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215766" y="2634986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011555" y="1316971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220467" y="1369593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449511" y="2038638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6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22918" y="1085039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biết tranh vẽ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622919" y="1772176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0" y="928170"/>
            <a:ext cx="4636996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593210" y="928170"/>
            <a:ext cx="4276470" cy="2400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Nếu không may bị lạc em sẽ làm gì?</a:t>
            </a:r>
          </a:p>
          <a:p>
            <a:pPr>
              <a:spcBef>
                <a:spcPct val="50000"/>
              </a:spcBef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003887" y="3149533"/>
            <a:ext cx="3213632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nên điều gì?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3 Bài hát chúng em với an toàn giao thô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245" y="718457"/>
            <a:ext cx="6968218" cy="3805684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5807" y="3246379"/>
            <a:ext cx="4637973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Nghe bài hát chúng em với an toàn giao thông</a:t>
            </a:r>
          </a:p>
          <a:p>
            <a:pPr>
              <a:spcBef>
                <a:spcPct val="50000"/>
              </a:spcBef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57245" y="2895416"/>
            <a:ext cx="447975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48991" y="770343"/>
            <a:ext cx="4440847" cy="2176959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593211" y="2895416"/>
            <a:ext cx="4337430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663780" y="797622"/>
            <a:ext cx="4208963" cy="2018627"/>
            <a:chOff x="4569390" y="1600199"/>
            <a:chExt cx="4572000" cy="4572000"/>
          </a:xfrm>
        </p:grpSpPr>
        <p:pic>
          <p:nvPicPr>
            <p:cNvPr id="27" name="Picture 35" descr="untitl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0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40"/>
            <p:cNvSpPr>
              <a:spLocks noChangeArrowheads="1"/>
            </p:cNvSpPr>
            <p:nvPr/>
          </p:nvSpPr>
          <p:spPr bwMode="auto">
            <a:xfrm>
              <a:off x="6320033" y="3482243"/>
              <a:ext cx="866775" cy="746126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2669044528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/>
      <p:bldP spid="31746" grpId="0" animBg="1"/>
      <p:bldP spid="31747" grpId="0" animBg="1"/>
      <p:bldP spid="35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biết tranh vẽ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56552" y="1688128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</a:t>
            </a:r>
            <a:r>
              <a:rPr lang="en-US" altLang="zh-CN" sz="4000" b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sz="4000" b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iều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4000" b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ộn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4000" b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điều khiển việc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1487</Words>
  <Application>Microsoft Office PowerPoint</Application>
  <PresentationFormat>On-screen Show (16:9)</PresentationFormat>
  <Paragraphs>197</Paragraphs>
  <Slides>34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HL Hoctro</vt:lpstr>
      <vt:lpstr>Arial</vt:lpstr>
      <vt:lpstr>Times New Roman</vt:lpstr>
      <vt:lpstr>DFPOP1-W9</vt:lpstr>
      <vt:lpstr>Calibri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tuyen</cp:lastModifiedBy>
  <cp:revision>132</cp:revision>
  <dcterms:created xsi:type="dcterms:W3CDTF">2020-08-13T09:19:08Z</dcterms:created>
  <dcterms:modified xsi:type="dcterms:W3CDTF">2025-03-27T13:37:24Z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