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7" d="100"/>
          <a:sy n="77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4/4/2022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8" y="296820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29425" y="3075939"/>
            <a:ext cx="7220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viên: </a:t>
            </a:r>
            <a:r>
              <a:rPr lang="en-US" altLang="zh-CN" sz="3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 Thị  </a:t>
            </a:r>
            <a:r>
              <a:rPr lang="en-US" altLang="zh-CN" sz="3600" b="1" i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 Tuyên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32</a:t>
              </a:r>
              <a:endParaRPr lang="en-US" sz="5400" dirty="0"/>
            </a:p>
            <a:p>
              <a:r>
                <a:rPr lang="en-US" sz="5400" smtClean="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71</a:t>
              </a:r>
              <a:endParaRPr lang="en-US" sz="5400" dirty="0"/>
            </a:p>
            <a:p>
              <a:r>
                <a:rPr lang="en-US" sz="5400" smtClean="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40</a:t>
              </a:r>
              <a:endParaRPr lang="en-US" sz="5400" dirty="0"/>
            </a:p>
            <a:p>
              <a:r>
                <a:rPr lang="en-US" sz="5400" smtClean="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76</a:t>
              </a:r>
              <a:endParaRPr lang="en-US" sz="5400" dirty="0"/>
            </a:p>
            <a:p>
              <a:r>
                <a:rPr lang="en-US" sz="5400" smtClean="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36</a:t>
              </a:r>
            </a:p>
            <a:p>
              <a:r>
                <a:rPr lang="en-US" sz="5400" smtClean="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47</a:t>
              </a:r>
              <a:endParaRPr lang="en-US" sz="5400" dirty="0"/>
            </a:p>
            <a:p>
              <a:r>
                <a:rPr lang="en-US" sz="5400" smtClean="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smtClean="0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2"/>
                </a:solidFill>
              </a:rPr>
              <a:t>2.   a,</a:t>
            </a:r>
            <a:r>
              <a:rPr lang="en-US" sz="4000" smtClean="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200025"/>
            <a:ext cx="11640256" cy="1081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262</Words>
  <Application>Microsoft Office PowerPoint</Application>
  <PresentationFormat>Widescreen</PresentationFormat>
  <Paragraphs>108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Pham Tuyen</cp:lastModifiedBy>
  <cp:revision>105</cp:revision>
  <dcterms:created xsi:type="dcterms:W3CDTF">2020-08-15T03:21:16Z</dcterms:created>
  <dcterms:modified xsi:type="dcterms:W3CDTF">2022-04-04T07:22:53Z</dcterms:modified>
</cp:coreProperties>
</file>