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39" r:id="rId2"/>
    <p:sldId id="340" r:id="rId3"/>
    <p:sldId id="342" r:id="rId4"/>
    <p:sldId id="352" r:id="rId5"/>
    <p:sldId id="357" r:id="rId6"/>
    <p:sldId id="358" r:id="rId7"/>
    <p:sldId id="359" r:id="rId8"/>
    <p:sldId id="338" r:id="rId9"/>
    <p:sldId id="260" r:id="rId10"/>
    <p:sldId id="333" r:id="rId11"/>
    <p:sldId id="334" r:id="rId12"/>
    <p:sldId id="326" r:id="rId13"/>
    <p:sldId id="328" r:id="rId14"/>
    <p:sldId id="327" r:id="rId15"/>
    <p:sldId id="335" r:id="rId16"/>
    <p:sldId id="361" r:id="rId17"/>
  </p:sldIdLst>
  <p:sldSz cx="9147175" cy="5145088"/>
  <p:notesSz cx="6858000" cy="9144000"/>
  <p:embeddedFontLst>
    <p:embeddedFont>
      <p:font typeface="Bernard MT Condensed" panose="02050806060905020404" pitchFamily="18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Lato Black" panose="020F0502020204030203" pitchFamily="34" charset="0"/>
      <p:bold r:id="rId29"/>
      <p:boldItalic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C1"/>
    <a:srgbClr val="E2AC00"/>
    <a:srgbClr val="3B6BDD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61" autoAdjust="0"/>
    <p:restoredTop sz="94660"/>
  </p:normalViewPr>
  <p:slideViewPr>
    <p:cSldViewPr snapToGrid="0">
      <p:cViewPr varScale="1">
        <p:scale>
          <a:sx n="87" d="100"/>
          <a:sy n="87" d="100"/>
        </p:scale>
        <p:origin x="336" y="24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15/05/2025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15/05/2025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15/05/2025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15/05/2025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15/05/2025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15/05/2025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Tieng-vo-tay-www_tiengdong_com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2.xml"/><Relationship Id="rId7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9.xml"/><Relationship Id="rId4" Type="http://schemas.openxmlformats.org/officeDocument/2006/relationships/slide" Target="slide5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png"/><Relationship Id="rId3" Type="http://schemas.openxmlformats.org/officeDocument/2006/relationships/image" Target="../media/image7.gif"/><Relationship Id="rId7" Type="http://schemas.openxmlformats.org/officeDocument/2006/relationships/image" Target="../media/image10.gif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14.gif"/><Relationship Id="rId5" Type="http://schemas.openxmlformats.org/officeDocument/2006/relationships/image" Target="../media/image9.jpeg"/><Relationship Id="rId10" Type="http://schemas.openxmlformats.org/officeDocument/2006/relationships/image" Target="../media/image13.gif"/><Relationship Id="rId4" Type="http://schemas.openxmlformats.org/officeDocument/2006/relationships/image" Target="../media/image8.png"/><Relationship Id="rId9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9.png"/><Relationship Id="rId3" Type="http://schemas.openxmlformats.org/officeDocument/2006/relationships/image" Target="../media/image7.gif"/><Relationship Id="rId7" Type="http://schemas.openxmlformats.org/officeDocument/2006/relationships/image" Target="../media/image10.gif"/><Relationship Id="rId12" Type="http://schemas.openxmlformats.org/officeDocument/2006/relationships/image" Target="../media/image18.png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14.gif"/><Relationship Id="rId5" Type="http://schemas.openxmlformats.org/officeDocument/2006/relationships/image" Target="../media/image9.jpeg"/><Relationship Id="rId10" Type="http://schemas.openxmlformats.org/officeDocument/2006/relationships/image" Target="../media/image13.gif"/><Relationship Id="rId4" Type="http://schemas.openxmlformats.org/officeDocument/2006/relationships/image" Target="../media/image17.png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23.png"/><Relationship Id="rId3" Type="http://schemas.openxmlformats.org/officeDocument/2006/relationships/image" Target="../media/image7.gif"/><Relationship Id="rId7" Type="http://schemas.openxmlformats.org/officeDocument/2006/relationships/image" Target="../media/image10.gif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21.png"/><Relationship Id="rId5" Type="http://schemas.openxmlformats.org/officeDocument/2006/relationships/image" Target="../media/image9.jpeg"/><Relationship Id="rId10" Type="http://schemas.openxmlformats.org/officeDocument/2006/relationships/image" Target="../media/image13.gif"/><Relationship Id="rId4" Type="http://schemas.openxmlformats.org/officeDocument/2006/relationships/image" Target="../media/image20.png"/><Relationship Id="rId9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gif"/><Relationship Id="rId7" Type="http://schemas.openxmlformats.org/officeDocument/2006/relationships/image" Target="../media/image10.gif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25.png"/><Relationship Id="rId5" Type="http://schemas.openxmlformats.org/officeDocument/2006/relationships/image" Target="../media/image9.jpeg"/><Relationship Id="rId10" Type="http://schemas.openxmlformats.org/officeDocument/2006/relationships/image" Target="../media/image13.gif"/><Relationship Id="rId4" Type="http://schemas.openxmlformats.org/officeDocument/2006/relationships/image" Target="../media/image24.png"/><Relationship Id="rId9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49" y="153844"/>
            <a:ext cx="1610222" cy="148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1658038" y="1257688"/>
            <a:ext cx="5831099" cy="297271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30551"/>
              </a:avLst>
            </a:prstTxWarp>
          </a:bodyPr>
          <a:lstStyle/>
          <a:p>
            <a:pPr algn="ctr"/>
            <a:r>
              <a:rPr lang="en-US" sz="2401" b="1" kern="10" dirty="0" err="1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1" b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1" b="1" kern="10" dirty="0" err="1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401" b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1" b="1" kern="10" dirty="0" err="1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2401" b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1" b="1" kern="10" dirty="0" err="1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2401" b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1" b="1" kern="10" dirty="0" err="1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2401" b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1" b="1" kern="10" dirty="0" err="1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401" b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1" b="1" kern="10" dirty="0" err="1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1" b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1" b="1" kern="10" dirty="0" err="1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1" b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076" name="Picture 4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35924">
            <a:off x="6434513" y="104213"/>
            <a:ext cx="1372023" cy="148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2003425" y="2641624"/>
            <a:ext cx="5259423" cy="205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1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DỰ GIỜ THĂM LỚP  1A4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1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1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101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101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101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01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101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2101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101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endParaRPr lang="en-US" altLang="en-US" sz="24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Box 24"/>
          <p:cNvSpPr txBox="1">
            <a:spLocks noChangeArrowheads="1"/>
          </p:cNvSpPr>
          <p:nvPr/>
        </p:nvSpPr>
        <p:spPr bwMode="auto">
          <a:xfrm>
            <a:off x="1200696" y="400174"/>
            <a:ext cx="680294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TH TOÀN </a:t>
            </a:r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THẮNG-TIÊN THẮNG</a:t>
            </a:r>
          </a:p>
        </p:txBody>
      </p:sp>
      <p:pic>
        <p:nvPicPr>
          <p:cNvPr id="3079" name="Picture 4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05377" y="3527720"/>
            <a:ext cx="1498269" cy="161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1497" y="3654886"/>
            <a:ext cx="1498269" cy="161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ieng-vo-tay-www_tiengdong_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77" y="4224451"/>
            <a:ext cx="457341" cy="45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2"/>
          <p:cNvSpPr>
            <a:spLocks noChangeArrowheads="1"/>
          </p:cNvSpPr>
          <p:nvPr/>
        </p:nvSpPr>
        <p:spPr bwMode="auto">
          <a:xfrm>
            <a:off x="2890715" y="2418907"/>
            <a:ext cx="227948" cy="33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vi-VN" altLang="en-US" sz="135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105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64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/>
          <p:nvPr/>
        </p:nvGrpSpPr>
        <p:grpSpPr>
          <a:xfrm>
            <a:off x="2246252" y="3956284"/>
            <a:ext cx="555819" cy="595990"/>
            <a:chOff x="7632352" y="2681286"/>
            <a:chExt cx="405942" cy="435284"/>
          </a:xfrm>
        </p:grpSpPr>
        <p:sp>
          <p:nvSpPr>
            <p:cNvPr id="4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21657"/>
              <a:ext cx="236184" cy="39491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5" name="Group 21"/>
          <p:cNvGrpSpPr/>
          <p:nvPr/>
        </p:nvGrpSpPr>
        <p:grpSpPr>
          <a:xfrm>
            <a:off x="4606590" y="3956288"/>
            <a:ext cx="555819" cy="607140"/>
            <a:chOff x="7632352" y="2681286"/>
            <a:chExt cx="405942" cy="443427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29800"/>
              <a:ext cx="236184" cy="39491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2251673" y="3954377"/>
            <a:ext cx="555818" cy="570300"/>
            <a:chOff x="7632352" y="2681288"/>
            <a:chExt cx="405942" cy="416522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8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895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9</a:t>
              </a: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4612011" y="3954378"/>
            <a:ext cx="555818" cy="570302"/>
            <a:chOff x="7632352" y="2681286"/>
            <a:chExt cx="405942" cy="416523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894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9</a:t>
              </a:r>
            </a:p>
          </p:txBody>
        </p:sp>
      </p:grpSp>
      <p:sp>
        <p:nvSpPr>
          <p:cNvPr id="127" name="Rounded Rectangle 126"/>
          <p:cNvSpPr/>
          <p:nvPr/>
        </p:nvSpPr>
        <p:spPr>
          <a:xfrm>
            <a:off x="419129" y="2231044"/>
            <a:ext cx="8307659" cy="2419814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52" y="558578"/>
            <a:ext cx="1673352" cy="743806"/>
          </a:xfrm>
          <a:prstGeom prst="rect">
            <a:avLst/>
          </a:prstGeom>
          <a:noFill/>
        </p:spPr>
      </p:pic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52948" y="3986068"/>
            <a:ext cx="1467282" cy="428867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5 + 4 =</a:t>
            </a:r>
          </a:p>
        </p:txBody>
      </p:sp>
      <p:pic>
        <p:nvPicPr>
          <p:cNvPr id="1029" name="Picture 5" descr="F:\AAA-LÀM ẢNH SLIDE\Bai10-LT2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1360" y="2423402"/>
            <a:ext cx="640768" cy="640768"/>
          </a:xfrm>
          <a:prstGeom prst="rect">
            <a:avLst/>
          </a:prstGeom>
          <a:noFill/>
        </p:spPr>
      </p:pic>
      <p:pic>
        <p:nvPicPr>
          <p:cNvPr id="1030" name="Picture 6" descr="F:\AAA-LÀM ẢNH SLIDE\Bai10-LT2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1360" y="3064598"/>
            <a:ext cx="640768" cy="640768"/>
          </a:xfrm>
          <a:prstGeom prst="rect">
            <a:avLst/>
          </a:prstGeom>
          <a:noFill/>
        </p:spPr>
      </p:pic>
      <p:pic>
        <p:nvPicPr>
          <p:cNvPr id="128" name="Picture 5" descr="F:\AAA-LÀM ẢNH SLIDE\Bai10-LT2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3264" y="2423402"/>
            <a:ext cx="640768" cy="640768"/>
          </a:xfrm>
          <a:prstGeom prst="rect">
            <a:avLst/>
          </a:prstGeom>
          <a:noFill/>
        </p:spPr>
      </p:pic>
      <p:pic>
        <p:nvPicPr>
          <p:cNvPr id="129" name="Picture 6" descr="F:\AAA-LÀM ẢNH SLIDE\Bai10-LT2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3264" y="3064598"/>
            <a:ext cx="640768" cy="640768"/>
          </a:xfrm>
          <a:prstGeom prst="rect">
            <a:avLst/>
          </a:prstGeom>
          <a:noFill/>
        </p:spPr>
      </p:pic>
      <p:pic>
        <p:nvPicPr>
          <p:cNvPr id="130" name="Picture 5" descr="F:\AAA-LÀM ẢNH SLIDE\Bai10-LT2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8883" y="2423402"/>
            <a:ext cx="640768" cy="640768"/>
          </a:xfrm>
          <a:prstGeom prst="rect">
            <a:avLst/>
          </a:prstGeom>
          <a:noFill/>
        </p:spPr>
      </p:pic>
      <p:pic>
        <p:nvPicPr>
          <p:cNvPr id="131" name="Picture 5" descr="F:\AAA-LÀM ẢNH SLIDE\Bai10-LT2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0787" y="2423402"/>
            <a:ext cx="640768" cy="640768"/>
          </a:xfrm>
          <a:prstGeom prst="rect">
            <a:avLst/>
          </a:prstGeom>
          <a:noFill/>
        </p:spPr>
      </p:pic>
      <p:pic>
        <p:nvPicPr>
          <p:cNvPr id="132" name="Picture 5" descr="F:\AAA-LÀM ẢNH SLIDE\Bai10-LT2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8972" y="2423402"/>
            <a:ext cx="640768" cy="640768"/>
          </a:xfrm>
          <a:prstGeom prst="rect">
            <a:avLst/>
          </a:prstGeom>
          <a:noFill/>
        </p:spPr>
      </p:pic>
      <p:sp>
        <p:nvSpPr>
          <p:cNvPr id="13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213286" y="3986068"/>
            <a:ext cx="1426749" cy="428867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4 + 5 =</a:t>
            </a:r>
          </a:p>
        </p:txBody>
      </p:sp>
      <p:cxnSp>
        <p:nvCxnSpPr>
          <p:cNvPr id="143" name="Straight Connector 142"/>
          <p:cNvCxnSpPr/>
          <p:nvPr/>
        </p:nvCxnSpPr>
        <p:spPr>
          <a:xfrm rot="5400000">
            <a:off x="2805490" y="4233160"/>
            <a:ext cx="602166" cy="1588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7427" y="1727355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47" name="Picture 6" descr="F:\AAA-LÀM ẢNH SLIDE\Bai10-LT2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88883" y="3064598"/>
            <a:ext cx="640768" cy="640768"/>
          </a:xfrm>
          <a:prstGeom prst="rect">
            <a:avLst/>
          </a:prstGeom>
          <a:noFill/>
        </p:spPr>
      </p:pic>
      <p:pic>
        <p:nvPicPr>
          <p:cNvPr id="48" name="Picture 6" descr="F:\AAA-LÀM ẢNH SLIDE\Bai10-LT2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0787" y="3064598"/>
            <a:ext cx="640768" cy="640768"/>
          </a:xfrm>
          <a:prstGeom prst="rect">
            <a:avLst/>
          </a:prstGeom>
          <a:noFill/>
        </p:spPr>
      </p:pic>
      <p:grpSp>
        <p:nvGrpSpPr>
          <p:cNvPr id="51" name="Group 21"/>
          <p:cNvGrpSpPr/>
          <p:nvPr/>
        </p:nvGrpSpPr>
        <p:grpSpPr>
          <a:xfrm>
            <a:off x="7591396" y="3209152"/>
            <a:ext cx="555819" cy="607141"/>
            <a:chOff x="7632352" y="2681286"/>
            <a:chExt cx="405942" cy="443428"/>
          </a:xfrm>
        </p:grpSpPr>
        <p:sp>
          <p:nvSpPr>
            <p:cNvPr id="5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29801"/>
              <a:ext cx="236184" cy="39491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57" name="Group 21"/>
          <p:cNvGrpSpPr/>
          <p:nvPr/>
        </p:nvGrpSpPr>
        <p:grpSpPr>
          <a:xfrm>
            <a:off x="7596817" y="3201669"/>
            <a:ext cx="555818" cy="570302"/>
            <a:chOff x="7632352" y="2681286"/>
            <a:chExt cx="405942" cy="416523"/>
          </a:xfrm>
        </p:grpSpPr>
        <p:sp>
          <p:nvSpPr>
            <p:cNvPr id="5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979" y="2702894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99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139594" y="1286668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6918326" y="3564814"/>
            <a:ext cx="678252" cy="544552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884781" y="2896400"/>
            <a:ext cx="678252" cy="544551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21"/>
          <p:cNvGrpSpPr/>
          <p:nvPr/>
        </p:nvGrpSpPr>
        <p:grpSpPr>
          <a:xfrm>
            <a:off x="6387361" y="3816293"/>
            <a:ext cx="555818" cy="570302"/>
            <a:chOff x="7632352" y="2681286"/>
            <a:chExt cx="405942" cy="416523"/>
          </a:xfrm>
        </p:grpSpPr>
        <p:sp>
          <p:nvSpPr>
            <p:cNvPr id="6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894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4</a:t>
              </a:r>
            </a:p>
          </p:txBody>
        </p:sp>
      </p:grpSp>
      <p:grpSp>
        <p:nvGrpSpPr>
          <p:cNvPr id="63" name="Group 21"/>
          <p:cNvGrpSpPr/>
          <p:nvPr/>
        </p:nvGrpSpPr>
        <p:grpSpPr>
          <a:xfrm>
            <a:off x="6328963" y="2592741"/>
            <a:ext cx="555818" cy="570302"/>
            <a:chOff x="7632352" y="2681286"/>
            <a:chExt cx="405942" cy="416523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894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ounded Rectangle 126"/>
          <p:cNvSpPr/>
          <p:nvPr/>
        </p:nvSpPr>
        <p:spPr>
          <a:xfrm>
            <a:off x="412597" y="2178792"/>
            <a:ext cx="8307659" cy="2419814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1"/>
          <p:cNvGrpSpPr/>
          <p:nvPr/>
        </p:nvGrpSpPr>
        <p:grpSpPr>
          <a:xfrm>
            <a:off x="2239720" y="3904032"/>
            <a:ext cx="555819" cy="595990"/>
            <a:chOff x="7632352" y="2681286"/>
            <a:chExt cx="405942" cy="435284"/>
          </a:xfrm>
        </p:grpSpPr>
        <p:sp>
          <p:nvSpPr>
            <p:cNvPr id="4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979" y="2721657"/>
              <a:ext cx="236184" cy="39491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4600058" y="3904036"/>
            <a:ext cx="555819" cy="607140"/>
            <a:chOff x="7632352" y="2681286"/>
            <a:chExt cx="405942" cy="443427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29800"/>
              <a:ext cx="236184" cy="39491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2174489" y="3902123"/>
            <a:ext cx="691376" cy="614904"/>
            <a:chOff x="7580754" y="2681288"/>
            <a:chExt cx="504947" cy="449099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8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80754" y="2735472"/>
              <a:ext cx="504947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10</a:t>
              </a:r>
            </a:p>
          </p:txBody>
        </p:sp>
      </p:grpSp>
      <p:grpSp>
        <p:nvGrpSpPr>
          <p:cNvPr id="5" name="Group 21"/>
          <p:cNvGrpSpPr/>
          <p:nvPr/>
        </p:nvGrpSpPr>
        <p:grpSpPr>
          <a:xfrm>
            <a:off x="4516244" y="3902122"/>
            <a:ext cx="735980" cy="603759"/>
            <a:chOff x="7567188" y="2681286"/>
            <a:chExt cx="537524" cy="440959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67188" y="2727330"/>
              <a:ext cx="53752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10</a:t>
              </a:r>
            </a:p>
          </p:txBody>
        </p:sp>
      </p:grp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46416" y="3933816"/>
            <a:ext cx="1467282" cy="428867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4 + 6 =</a:t>
            </a:r>
          </a:p>
        </p:txBody>
      </p:sp>
      <p:pic>
        <p:nvPicPr>
          <p:cNvPr id="1029" name="Picture 5" descr="F:\AAA-LÀM ẢNH SLIDE\Bai10-LT2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828" y="2371150"/>
            <a:ext cx="640768" cy="640768"/>
          </a:xfrm>
          <a:prstGeom prst="rect">
            <a:avLst/>
          </a:prstGeom>
          <a:noFill/>
        </p:spPr>
      </p:pic>
      <p:pic>
        <p:nvPicPr>
          <p:cNvPr id="1030" name="Picture 6" descr="F:\AAA-LÀM ẢNH SLIDE\Bai10-LT2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828" y="3016063"/>
            <a:ext cx="640768" cy="640768"/>
          </a:xfrm>
          <a:prstGeom prst="rect">
            <a:avLst/>
          </a:prstGeom>
          <a:noFill/>
        </p:spPr>
      </p:pic>
      <p:pic>
        <p:nvPicPr>
          <p:cNvPr id="128" name="Picture 5" descr="F:\AAA-LÀM ẢNH SLIDE\Bai10-LT2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6732" y="2371150"/>
            <a:ext cx="640768" cy="640768"/>
          </a:xfrm>
          <a:prstGeom prst="rect">
            <a:avLst/>
          </a:prstGeom>
          <a:noFill/>
        </p:spPr>
      </p:pic>
      <p:pic>
        <p:nvPicPr>
          <p:cNvPr id="129" name="Picture 6" descr="F:\AAA-LÀM ẢNH SLIDE\Bai10-LT2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6732" y="3016063"/>
            <a:ext cx="640768" cy="640768"/>
          </a:xfrm>
          <a:prstGeom prst="rect">
            <a:avLst/>
          </a:prstGeom>
          <a:noFill/>
        </p:spPr>
      </p:pic>
      <p:pic>
        <p:nvPicPr>
          <p:cNvPr id="130" name="Picture 5" descr="F:\AAA-LÀM ẢNH SLIDE\Bai10-LT2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2351" y="2371150"/>
            <a:ext cx="640768" cy="640768"/>
          </a:xfrm>
          <a:prstGeom prst="rect">
            <a:avLst/>
          </a:prstGeom>
          <a:noFill/>
        </p:spPr>
      </p:pic>
      <p:pic>
        <p:nvPicPr>
          <p:cNvPr id="131" name="Picture 5" descr="F:\AAA-LÀM ẢNH SLIDE\Bai10-LT2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4255" y="2371150"/>
            <a:ext cx="640768" cy="640768"/>
          </a:xfrm>
          <a:prstGeom prst="rect">
            <a:avLst/>
          </a:prstGeom>
          <a:noFill/>
        </p:spPr>
      </p:pic>
      <p:sp>
        <p:nvSpPr>
          <p:cNvPr id="13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206754" y="3933816"/>
            <a:ext cx="1506705" cy="428867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6 + 4 =</a:t>
            </a:r>
          </a:p>
        </p:txBody>
      </p:sp>
      <p:cxnSp>
        <p:nvCxnSpPr>
          <p:cNvPr id="143" name="Straight Connector 142"/>
          <p:cNvCxnSpPr/>
          <p:nvPr/>
        </p:nvCxnSpPr>
        <p:spPr>
          <a:xfrm rot="5400000">
            <a:off x="2798958" y="4180908"/>
            <a:ext cx="602166" cy="1588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0895" y="1675103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c)</a:t>
            </a:r>
          </a:p>
        </p:txBody>
      </p:sp>
      <p:pic>
        <p:nvPicPr>
          <p:cNvPr id="47" name="Picture 6" descr="F:\AAA-LÀM ẢNH SLIDE\Bai10-LT2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2351" y="3016063"/>
            <a:ext cx="640768" cy="640768"/>
          </a:xfrm>
          <a:prstGeom prst="rect">
            <a:avLst/>
          </a:prstGeom>
          <a:noFill/>
        </p:spPr>
      </p:pic>
      <p:pic>
        <p:nvPicPr>
          <p:cNvPr id="48" name="Picture 6" descr="F:\AAA-LÀM ẢNH SLIDE\Bai10-LT2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4255" y="3016063"/>
            <a:ext cx="640768" cy="640768"/>
          </a:xfrm>
          <a:prstGeom prst="rect">
            <a:avLst/>
          </a:prstGeom>
          <a:noFill/>
        </p:spPr>
      </p:pic>
      <p:pic>
        <p:nvPicPr>
          <p:cNvPr id="44" name="Picture 6" descr="F:\AAA-LÀM ẢNH SLIDE\Bai10-LT2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8724" y="3016063"/>
            <a:ext cx="640768" cy="640768"/>
          </a:xfrm>
          <a:prstGeom prst="rect">
            <a:avLst/>
          </a:prstGeom>
          <a:noFill/>
        </p:spPr>
      </p:pic>
      <p:pic>
        <p:nvPicPr>
          <p:cNvPr id="45" name="Picture 6" descr="F:\AAA-LÀM ẢNH SLIDE\Bai10-LT2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59477" y="3016063"/>
            <a:ext cx="640768" cy="640768"/>
          </a:xfrm>
          <a:prstGeom prst="rect">
            <a:avLst/>
          </a:prstGeom>
          <a:noFill/>
        </p:spPr>
      </p:pic>
      <p:grpSp>
        <p:nvGrpSpPr>
          <p:cNvPr id="46" name="Group 21"/>
          <p:cNvGrpSpPr/>
          <p:nvPr/>
        </p:nvGrpSpPr>
        <p:grpSpPr>
          <a:xfrm>
            <a:off x="7584864" y="3156902"/>
            <a:ext cx="555819" cy="607140"/>
            <a:chOff x="7632352" y="2681286"/>
            <a:chExt cx="405942" cy="443427"/>
          </a:xfrm>
        </p:grpSpPr>
        <p:sp>
          <p:nvSpPr>
            <p:cNvPr id="5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979" y="2729800"/>
              <a:ext cx="236184" cy="39491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56" name="Group 21"/>
          <p:cNvGrpSpPr/>
          <p:nvPr/>
        </p:nvGrpSpPr>
        <p:grpSpPr>
          <a:xfrm>
            <a:off x="7504771" y="3149416"/>
            <a:ext cx="713678" cy="603758"/>
            <a:chOff x="7569895" y="2681286"/>
            <a:chExt cx="521235" cy="440958"/>
          </a:xfrm>
        </p:grpSpPr>
        <p:sp>
          <p:nvSpPr>
            <p:cNvPr id="5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69895" y="2727329"/>
              <a:ext cx="521235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10</a:t>
              </a:r>
            </a:p>
          </p:txBody>
        </p:sp>
      </p:grpSp>
      <p:pic>
        <p:nvPicPr>
          <p:cNvPr id="5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52" y="558578"/>
            <a:ext cx="1673352" cy="743806"/>
          </a:xfrm>
          <a:prstGeom prst="rect">
            <a:avLst/>
          </a:prstGeom>
          <a:noFill/>
        </p:spPr>
      </p:pic>
      <p:sp>
        <p:nvSpPr>
          <p:cNvPr id="60" name="Rectangle 59"/>
          <p:cNvSpPr/>
          <p:nvPr/>
        </p:nvSpPr>
        <p:spPr>
          <a:xfrm>
            <a:off x="139594" y="1286668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6927985" y="2777161"/>
            <a:ext cx="678252" cy="544551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6869265" y="3622593"/>
            <a:ext cx="678252" cy="544552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21"/>
          <p:cNvGrpSpPr/>
          <p:nvPr/>
        </p:nvGrpSpPr>
        <p:grpSpPr>
          <a:xfrm>
            <a:off x="6192005" y="2359546"/>
            <a:ext cx="735980" cy="603759"/>
            <a:chOff x="7567188" y="2681286"/>
            <a:chExt cx="537524" cy="440959"/>
          </a:xfrm>
        </p:grpSpPr>
        <p:sp>
          <p:nvSpPr>
            <p:cNvPr id="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67188" y="2727330"/>
              <a:ext cx="53752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4</a:t>
              </a:r>
            </a:p>
          </p:txBody>
        </p:sp>
      </p:grpSp>
      <p:grpSp>
        <p:nvGrpSpPr>
          <p:cNvPr id="74" name="Group 21"/>
          <p:cNvGrpSpPr/>
          <p:nvPr/>
        </p:nvGrpSpPr>
        <p:grpSpPr>
          <a:xfrm>
            <a:off x="6150763" y="3779116"/>
            <a:ext cx="735980" cy="603759"/>
            <a:chOff x="7567188" y="2681286"/>
            <a:chExt cx="537524" cy="440959"/>
          </a:xfrm>
        </p:grpSpPr>
        <p:sp>
          <p:nvSpPr>
            <p:cNvPr id="7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67188" y="2727330"/>
              <a:ext cx="53752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3" descr="F:\AAA-PDF-SGK\PNG\Bai10-LT2-2.png"/>
          <p:cNvPicPr>
            <a:picLocks noChangeAspect="1" noChangeArrowheads="1"/>
          </p:cNvPicPr>
          <p:nvPr/>
        </p:nvPicPr>
        <p:blipFill>
          <a:blip r:embed="rId3"/>
          <a:srcRect t="65455" b="30303"/>
          <a:stretch>
            <a:fillRect/>
          </a:stretch>
        </p:blipFill>
        <p:spPr bwMode="auto">
          <a:xfrm>
            <a:off x="142395" y="3345468"/>
            <a:ext cx="8100276" cy="444571"/>
          </a:xfrm>
          <a:prstGeom prst="rect">
            <a:avLst/>
          </a:prstGeom>
          <a:noFill/>
        </p:spPr>
      </p:pic>
      <p:pic>
        <p:nvPicPr>
          <p:cNvPr id="5123" name="Picture 3" descr="F:\AAA-PDF-SGK\PNG\Bai10-LT2-2.png"/>
          <p:cNvPicPr>
            <a:picLocks noChangeAspect="1" noChangeArrowheads="1"/>
          </p:cNvPicPr>
          <p:nvPr/>
        </p:nvPicPr>
        <p:blipFill>
          <a:blip r:embed="rId3"/>
          <a:srcRect t="59394" b="36364"/>
          <a:stretch>
            <a:fillRect/>
          </a:stretch>
        </p:blipFill>
        <p:spPr bwMode="auto">
          <a:xfrm>
            <a:off x="97969" y="2424951"/>
            <a:ext cx="8100276" cy="444626"/>
          </a:xfrm>
          <a:prstGeom prst="rect">
            <a:avLst/>
          </a:prstGeom>
          <a:noFill/>
        </p:spPr>
      </p:pic>
      <p:grpSp>
        <p:nvGrpSpPr>
          <p:cNvPr id="118" name="Group 21"/>
          <p:cNvGrpSpPr/>
          <p:nvPr/>
        </p:nvGrpSpPr>
        <p:grpSpPr>
          <a:xfrm>
            <a:off x="1493905" y="2384090"/>
            <a:ext cx="492959" cy="512597"/>
            <a:chOff x="7632352" y="2681286"/>
            <a:chExt cx="405942" cy="422117"/>
          </a:xfrm>
        </p:grpSpPr>
        <p:sp>
          <p:nvSpPr>
            <p:cNvPr id="11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21" name="Group 21"/>
          <p:cNvGrpSpPr/>
          <p:nvPr/>
        </p:nvGrpSpPr>
        <p:grpSpPr>
          <a:xfrm>
            <a:off x="1493905" y="2384966"/>
            <a:ext cx="492959" cy="510845"/>
            <a:chOff x="7632352" y="2681286"/>
            <a:chExt cx="405942" cy="420673"/>
          </a:xfrm>
        </p:grpSpPr>
        <p:sp>
          <p:nvSpPr>
            <p:cNvPr id="12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8</a:t>
              </a:r>
            </a:p>
          </p:txBody>
        </p:sp>
      </p:grpSp>
      <p:sp>
        <p:nvSpPr>
          <p:cNvPr id="12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97383" y="2427904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25" name="Group 21"/>
          <p:cNvGrpSpPr/>
          <p:nvPr/>
        </p:nvGrpSpPr>
        <p:grpSpPr>
          <a:xfrm>
            <a:off x="1493905" y="3305919"/>
            <a:ext cx="492959" cy="512597"/>
            <a:chOff x="7632352" y="2681286"/>
            <a:chExt cx="405942" cy="422117"/>
          </a:xfrm>
        </p:grpSpPr>
        <p:sp>
          <p:nvSpPr>
            <p:cNvPr id="12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28" name="Group 21"/>
          <p:cNvGrpSpPr/>
          <p:nvPr/>
        </p:nvGrpSpPr>
        <p:grpSpPr>
          <a:xfrm>
            <a:off x="1493905" y="3306795"/>
            <a:ext cx="492959" cy="510845"/>
            <a:chOff x="7632352" y="2681286"/>
            <a:chExt cx="405942" cy="420673"/>
          </a:xfrm>
        </p:grpSpPr>
        <p:sp>
          <p:nvSpPr>
            <p:cNvPr id="12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8</a:t>
              </a:r>
            </a:p>
          </p:txBody>
        </p:sp>
      </p:grpSp>
      <p:sp>
        <p:nvSpPr>
          <p:cNvPr id="13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97383" y="3349733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39" name="Group 21"/>
          <p:cNvGrpSpPr/>
          <p:nvPr/>
        </p:nvGrpSpPr>
        <p:grpSpPr>
          <a:xfrm>
            <a:off x="3798513" y="2384090"/>
            <a:ext cx="492959" cy="512597"/>
            <a:chOff x="7632352" y="2681286"/>
            <a:chExt cx="405942" cy="422117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42" name="Group 21"/>
          <p:cNvGrpSpPr/>
          <p:nvPr/>
        </p:nvGrpSpPr>
        <p:grpSpPr>
          <a:xfrm>
            <a:off x="3798513" y="2384966"/>
            <a:ext cx="492959" cy="510845"/>
            <a:chOff x="7632352" y="2681286"/>
            <a:chExt cx="405942" cy="420673"/>
          </a:xfrm>
        </p:grpSpPr>
        <p:sp>
          <p:nvSpPr>
            <p:cNvPr id="1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8</a:t>
              </a:r>
            </a:p>
          </p:txBody>
        </p:sp>
      </p:grpSp>
      <p:sp>
        <p:nvSpPr>
          <p:cNvPr id="14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401991" y="2427904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46" name="Group 21"/>
          <p:cNvGrpSpPr/>
          <p:nvPr/>
        </p:nvGrpSpPr>
        <p:grpSpPr>
          <a:xfrm>
            <a:off x="3798513" y="3305919"/>
            <a:ext cx="492959" cy="512597"/>
            <a:chOff x="7632352" y="2681286"/>
            <a:chExt cx="405942" cy="422117"/>
          </a:xfrm>
        </p:grpSpPr>
        <p:sp>
          <p:nvSpPr>
            <p:cNvPr id="14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49" name="Group 21"/>
          <p:cNvGrpSpPr/>
          <p:nvPr/>
        </p:nvGrpSpPr>
        <p:grpSpPr>
          <a:xfrm>
            <a:off x="3798513" y="3306795"/>
            <a:ext cx="492959" cy="510845"/>
            <a:chOff x="7632352" y="2681286"/>
            <a:chExt cx="405942" cy="420673"/>
          </a:xfrm>
        </p:grpSpPr>
        <p:sp>
          <p:nvSpPr>
            <p:cNvPr id="1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8</a:t>
              </a:r>
            </a:p>
          </p:txBody>
        </p:sp>
      </p:grpSp>
      <p:sp>
        <p:nvSpPr>
          <p:cNvPr id="15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401991" y="3349733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60" name="Group 21"/>
          <p:cNvGrpSpPr/>
          <p:nvPr/>
        </p:nvGrpSpPr>
        <p:grpSpPr>
          <a:xfrm>
            <a:off x="6069616" y="2384090"/>
            <a:ext cx="492959" cy="512597"/>
            <a:chOff x="7632352" y="2681286"/>
            <a:chExt cx="405942" cy="422117"/>
          </a:xfrm>
        </p:grpSpPr>
        <p:sp>
          <p:nvSpPr>
            <p:cNvPr id="16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63" name="Group 21"/>
          <p:cNvGrpSpPr/>
          <p:nvPr/>
        </p:nvGrpSpPr>
        <p:grpSpPr>
          <a:xfrm>
            <a:off x="6069616" y="2384966"/>
            <a:ext cx="492959" cy="510845"/>
            <a:chOff x="7632352" y="2681286"/>
            <a:chExt cx="405942" cy="420673"/>
          </a:xfrm>
        </p:grpSpPr>
        <p:sp>
          <p:nvSpPr>
            <p:cNvPr id="1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8</a:t>
              </a:r>
            </a:p>
          </p:txBody>
        </p:sp>
      </p:grpSp>
      <p:sp>
        <p:nvSpPr>
          <p:cNvPr id="16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673094" y="2427904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67" name="Group 21"/>
          <p:cNvGrpSpPr/>
          <p:nvPr/>
        </p:nvGrpSpPr>
        <p:grpSpPr>
          <a:xfrm>
            <a:off x="6069616" y="3305919"/>
            <a:ext cx="492959" cy="512597"/>
            <a:chOff x="7632352" y="2681286"/>
            <a:chExt cx="405942" cy="422117"/>
          </a:xfrm>
        </p:grpSpPr>
        <p:sp>
          <p:nvSpPr>
            <p:cNvPr id="16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70" name="Group 21"/>
          <p:cNvGrpSpPr/>
          <p:nvPr/>
        </p:nvGrpSpPr>
        <p:grpSpPr>
          <a:xfrm>
            <a:off x="6069616" y="3306795"/>
            <a:ext cx="492959" cy="510845"/>
            <a:chOff x="7632352" y="2681286"/>
            <a:chExt cx="405942" cy="420673"/>
          </a:xfrm>
        </p:grpSpPr>
        <p:sp>
          <p:nvSpPr>
            <p:cNvPr id="17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8</a:t>
              </a:r>
            </a:p>
          </p:txBody>
        </p:sp>
      </p:grpSp>
      <p:sp>
        <p:nvSpPr>
          <p:cNvPr id="17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673094" y="3349733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81" name="Group 21"/>
          <p:cNvGrpSpPr/>
          <p:nvPr/>
        </p:nvGrpSpPr>
        <p:grpSpPr>
          <a:xfrm>
            <a:off x="8396506" y="2384090"/>
            <a:ext cx="492959" cy="512597"/>
            <a:chOff x="7632352" y="2681286"/>
            <a:chExt cx="405942" cy="422117"/>
          </a:xfrm>
        </p:grpSpPr>
        <p:sp>
          <p:nvSpPr>
            <p:cNvPr id="18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84" name="Group 21"/>
          <p:cNvGrpSpPr/>
          <p:nvPr/>
        </p:nvGrpSpPr>
        <p:grpSpPr>
          <a:xfrm>
            <a:off x="8396506" y="2384966"/>
            <a:ext cx="492959" cy="510845"/>
            <a:chOff x="7632352" y="2681286"/>
            <a:chExt cx="405942" cy="420673"/>
          </a:xfrm>
        </p:grpSpPr>
        <p:sp>
          <p:nvSpPr>
            <p:cNvPr id="18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8</a:t>
              </a:r>
            </a:p>
          </p:txBody>
        </p:sp>
      </p:grpSp>
      <p:sp>
        <p:nvSpPr>
          <p:cNvPr id="18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999984" y="2427904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88" name="Group 21"/>
          <p:cNvGrpSpPr/>
          <p:nvPr/>
        </p:nvGrpSpPr>
        <p:grpSpPr>
          <a:xfrm>
            <a:off x="8396506" y="3305919"/>
            <a:ext cx="492959" cy="512597"/>
            <a:chOff x="7632352" y="2681286"/>
            <a:chExt cx="405942" cy="422117"/>
          </a:xfrm>
        </p:grpSpPr>
        <p:sp>
          <p:nvSpPr>
            <p:cNvPr id="18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91" name="Group 21"/>
          <p:cNvGrpSpPr/>
          <p:nvPr/>
        </p:nvGrpSpPr>
        <p:grpSpPr>
          <a:xfrm>
            <a:off x="8396506" y="3306795"/>
            <a:ext cx="492959" cy="510845"/>
            <a:chOff x="7632352" y="2681286"/>
            <a:chExt cx="405942" cy="420673"/>
          </a:xfrm>
        </p:grpSpPr>
        <p:sp>
          <p:nvSpPr>
            <p:cNvPr id="19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8</a:t>
              </a:r>
            </a:p>
          </p:txBody>
        </p:sp>
      </p:grpSp>
      <p:sp>
        <p:nvSpPr>
          <p:cNvPr id="19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999984" y="3349733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pic>
        <p:nvPicPr>
          <p:cNvPr id="6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395" y="775146"/>
            <a:ext cx="1673352" cy="743806"/>
          </a:xfrm>
          <a:prstGeom prst="rect">
            <a:avLst/>
          </a:prstGeom>
          <a:noFill/>
        </p:spPr>
      </p:pic>
      <p:sp>
        <p:nvSpPr>
          <p:cNvPr id="66" name="Rectangle 65"/>
          <p:cNvSpPr/>
          <p:nvPr/>
        </p:nvSpPr>
        <p:spPr>
          <a:xfrm>
            <a:off x="279780" y="1503236"/>
            <a:ext cx="88837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Tính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3" descr="F:\AAA-PDF-SGK\PNG\Bai10-LT2-3.png"/>
          <p:cNvPicPr>
            <a:picLocks noChangeAspect="1" noChangeArrowheads="1"/>
          </p:cNvPicPr>
          <p:nvPr/>
        </p:nvPicPr>
        <p:blipFill>
          <a:blip r:embed="rId3"/>
          <a:srcRect l="49881" r="33411"/>
          <a:stretch>
            <a:fillRect/>
          </a:stretch>
        </p:blipFill>
        <p:spPr bwMode="auto">
          <a:xfrm>
            <a:off x="4615300" y="2293206"/>
            <a:ext cx="1298785" cy="2147888"/>
          </a:xfrm>
          <a:prstGeom prst="rect">
            <a:avLst/>
          </a:prstGeom>
          <a:noFill/>
        </p:spPr>
      </p:pic>
      <p:pic>
        <p:nvPicPr>
          <p:cNvPr id="120" name="Picture 3" descr="F:\AAA-PDF-SGK\PNG\Bai10-LT2-3.png"/>
          <p:cNvPicPr>
            <a:picLocks noChangeAspect="1" noChangeArrowheads="1"/>
          </p:cNvPicPr>
          <p:nvPr/>
        </p:nvPicPr>
        <p:blipFill>
          <a:blip r:embed="rId3"/>
          <a:srcRect l="66351" r="16470"/>
          <a:stretch>
            <a:fillRect/>
          </a:stretch>
        </p:blipFill>
        <p:spPr bwMode="auto">
          <a:xfrm>
            <a:off x="5895377" y="2293206"/>
            <a:ext cx="1335218" cy="2147888"/>
          </a:xfrm>
          <a:prstGeom prst="rect">
            <a:avLst/>
          </a:prstGeom>
          <a:noFill/>
        </p:spPr>
      </p:pic>
      <p:pic>
        <p:nvPicPr>
          <p:cNvPr id="121" name="Picture 3" descr="F:\AAA-PDF-SGK\PNG\Bai10-LT2-3.png"/>
          <p:cNvPicPr>
            <a:picLocks noChangeAspect="1" noChangeArrowheads="1"/>
          </p:cNvPicPr>
          <p:nvPr/>
        </p:nvPicPr>
        <p:blipFill>
          <a:blip r:embed="rId3"/>
          <a:srcRect l="83527"/>
          <a:stretch>
            <a:fillRect/>
          </a:stretch>
        </p:blipFill>
        <p:spPr bwMode="auto">
          <a:xfrm>
            <a:off x="7230440" y="2293206"/>
            <a:ext cx="1280317" cy="2147888"/>
          </a:xfrm>
          <a:prstGeom prst="rect">
            <a:avLst/>
          </a:prstGeom>
          <a:noFill/>
        </p:spPr>
      </p:pic>
      <p:pic>
        <p:nvPicPr>
          <p:cNvPr id="6147" name="Picture 3" descr="F:\AAA-PDF-SGK\PNG\Bai10-LT2-3.png"/>
          <p:cNvPicPr>
            <a:picLocks noChangeAspect="1" noChangeArrowheads="1"/>
          </p:cNvPicPr>
          <p:nvPr/>
        </p:nvPicPr>
        <p:blipFill>
          <a:blip r:embed="rId3"/>
          <a:srcRect r="49881"/>
          <a:stretch>
            <a:fillRect/>
          </a:stretch>
        </p:blipFill>
        <p:spPr bwMode="auto">
          <a:xfrm>
            <a:off x="738357" y="2293206"/>
            <a:ext cx="3895473" cy="2147888"/>
          </a:xfrm>
          <a:prstGeom prst="rect">
            <a:avLst/>
          </a:prstGeom>
          <a:noFill/>
        </p:spPr>
      </p:pic>
      <p:sp>
        <p:nvSpPr>
          <p:cNvPr id="115" name="Rectangle 114"/>
          <p:cNvSpPr/>
          <p:nvPr/>
        </p:nvSpPr>
        <p:spPr>
          <a:xfrm>
            <a:off x="3500685" y="3762250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9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4757056" y="3758535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9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6050598" y="3758532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9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7344140" y="3758533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9</a:t>
            </a: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395" y="775146"/>
            <a:ext cx="1673352" cy="743806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79780" y="1503236"/>
            <a:ext cx="88837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8206022" y="2964189"/>
            <a:ext cx="598983" cy="613549"/>
            <a:chOff x="7632352" y="2681286"/>
            <a:chExt cx="405942" cy="415815"/>
          </a:xfrm>
        </p:grpSpPr>
        <p:sp>
          <p:nvSpPr>
            <p:cNvPr id="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88673" y="2964189"/>
            <a:ext cx="598983" cy="613549"/>
            <a:chOff x="7632352" y="2681286"/>
            <a:chExt cx="405942" cy="415815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783030" y="2964189"/>
            <a:ext cx="598983" cy="613549"/>
            <a:chOff x="7632352" y="2681286"/>
            <a:chExt cx="405942" cy="415815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211266" y="2964189"/>
            <a:ext cx="598983" cy="613549"/>
            <a:chOff x="7632352" y="2681286"/>
            <a:chExt cx="405942" cy="415815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8</a:t>
              </a: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20490" y="1606605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pic>
        <p:nvPicPr>
          <p:cNvPr id="2052" name="Picture 4" descr="F:\AAA-LÀM ẢNH SLIDE\Bai10-LT2-4a.png"/>
          <p:cNvPicPr>
            <a:picLocks noChangeAspect="1" noChangeArrowheads="1"/>
          </p:cNvPicPr>
          <p:nvPr/>
        </p:nvPicPr>
        <p:blipFill>
          <a:blip r:embed="rId3"/>
          <a:srcRect t="23365" b="24381"/>
          <a:stretch>
            <a:fillRect/>
          </a:stretch>
        </p:blipFill>
        <p:spPr bwMode="auto">
          <a:xfrm>
            <a:off x="358893" y="2190191"/>
            <a:ext cx="4377435" cy="2287313"/>
          </a:xfrm>
          <a:prstGeom prst="rect">
            <a:avLst/>
          </a:prstGeom>
          <a:noFill/>
        </p:spPr>
      </p:pic>
      <p:grpSp>
        <p:nvGrpSpPr>
          <p:cNvPr id="68" name="Group 67"/>
          <p:cNvGrpSpPr/>
          <p:nvPr/>
        </p:nvGrpSpPr>
        <p:grpSpPr>
          <a:xfrm>
            <a:off x="5379901" y="2964189"/>
            <a:ext cx="598983" cy="613549"/>
            <a:chOff x="7632352" y="2681286"/>
            <a:chExt cx="405942" cy="415815"/>
          </a:xfrm>
        </p:grpSpPr>
        <p:sp>
          <p:nvSpPr>
            <p:cNvPr id="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374258" y="2964189"/>
            <a:ext cx="598983" cy="613549"/>
            <a:chOff x="7632352" y="2681286"/>
            <a:chExt cx="405942" cy="415815"/>
          </a:xfrm>
        </p:grpSpPr>
        <p:sp>
          <p:nvSpPr>
            <p:cNvPr id="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082429" y="2964189"/>
            <a:ext cx="598983" cy="613549"/>
            <a:chOff x="7632352" y="2681286"/>
            <a:chExt cx="405942" cy="415815"/>
          </a:xfrm>
        </p:grpSpPr>
        <p:sp>
          <p:nvSpPr>
            <p:cNvPr id="7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+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499780" y="2964189"/>
            <a:ext cx="598983" cy="613549"/>
            <a:chOff x="7632352" y="2681286"/>
            <a:chExt cx="405942" cy="415815"/>
          </a:xfrm>
        </p:grpSpPr>
        <p:sp>
          <p:nvSpPr>
            <p:cNvPr id="8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=</a:t>
              </a:r>
            </a:p>
          </p:txBody>
        </p:sp>
      </p:grpSp>
      <p:pic>
        <p:nvPicPr>
          <p:cNvPr id="3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52" y="558578"/>
            <a:ext cx="1673352" cy="743806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267789" y="1286668"/>
            <a:ext cx="106462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4.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8251742" y="3375670"/>
            <a:ext cx="598983" cy="613549"/>
            <a:chOff x="7632352" y="2681286"/>
            <a:chExt cx="405942" cy="415815"/>
          </a:xfrm>
        </p:grpSpPr>
        <p:sp>
          <p:nvSpPr>
            <p:cNvPr id="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6834393" y="3375670"/>
            <a:ext cx="598983" cy="613549"/>
            <a:chOff x="7632352" y="2681286"/>
            <a:chExt cx="405942" cy="415815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" name="Group 61"/>
          <p:cNvGrpSpPr/>
          <p:nvPr/>
        </p:nvGrpSpPr>
        <p:grpSpPr>
          <a:xfrm>
            <a:off x="6828750" y="3375670"/>
            <a:ext cx="598983" cy="613549"/>
            <a:chOff x="7632352" y="2681286"/>
            <a:chExt cx="405942" cy="415815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6</a:t>
              </a:r>
            </a:p>
          </p:txBody>
        </p:sp>
      </p:grpSp>
      <p:grpSp>
        <p:nvGrpSpPr>
          <p:cNvPr id="5" name="Group 64"/>
          <p:cNvGrpSpPr/>
          <p:nvPr/>
        </p:nvGrpSpPr>
        <p:grpSpPr>
          <a:xfrm>
            <a:off x="8256986" y="3375670"/>
            <a:ext cx="598983" cy="613549"/>
            <a:chOff x="7632352" y="2681286"/>
            <a:chExt cx="405942" cy="415815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9</a:t>
              </a: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6210" y="2018086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  <p:grpSp>
        <p:nvGrpSpPr>
          <p:cNvPr id="7" name="Group 67"/>
          <p:cNvGrpSpPr/>
          <p:nvPr/>
        </p:nvGrpSpPr>
        <p:grpSpPr>
          <a:xfrm>
            <a:off x="5425621" y="3375670"/>
            <a:ext cx="598983" cy="613549"/>
            <a:chOff x="7632352" y="2681286"/>
            <a:chExt cx="405942" cy="415815"/>
          </a:xfrm>
        </p:grpSpPr>
        <p:sp>
          <p:nvSpPr>
            <p:cNvPr id="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8" name="Group 70"/>
          <p:cNvGrpSpPr/>
          <p:nvPr/>
        </p:nvGrpSpPr>
        <p:grpSpPr>
          <a:xfrm>
            <a:off x="5419978" y="3375670"/>
            <a:ext cx="598983" cy="613549"/>
            <a:chOff x="7632352" y="2681286"/>
            <a:chExt cx="405942" cy="415815"/>
          </a:xfrm>
        </p:grpSpPr>
        <p:sp>
          <p:nvSpPr>
            <p:cNvPr id="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9" name="Group 73"/>
          <p:cNvGrpSpPr/>
          <p:nvPr/>
        </p:nvGrpSpPr>
        <p:grpSpPr>
          <a:xfrm>
            <a:off x="6128149" y="3375670"/>
            <a:ext cx="598983" cy="613549"/>
            <a:chOff x="7632352" y="2681286"/>
            <a:chExt cx="405942" cy="415815"/>
          </a:xfrm>
        </p:grpSpPr>
        <p:sp>
          <p:nvSpPr>
            <p:cNvPr id="7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+</a:t>
              </a:r>
            </a:p>
          </p:txBody>
        </p:sp>
      </p:grpSp>
      <p:grpSp>
        <p:nvGrpSpPr>
          <p:cNvPr id="10" name="Group 79"/>
          <p:cNvGrpSpPr/>
          <p:nvPr/>
        </p:nvGrpSpPr>
        <p:grpSpPr>
          <a:xfrm>
            <a:off x="7545500" y="3375670"/>
            <a:ext cx="598983" cy="613549"/>
            <a:chOff x="7632352" y="2681286"/>
            <a:chExt cx="405942" cy="415815"/>
          </a:xfrm>
        </p:grpSpPr>
        <p:sp>
          <p:nvSpPr>
            <p:cNvPr id="8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=</a:t>
              </a:r>
            </a:p>
          </p:txBody>
        </p:sp>
      </p:grpSp>
      <p:pic>
        <p:nvPicPr>
          <p:cNvPr id="33" name="Picture 5" descr="F:\AAA-LÀM ẢNH SLIDE\Bai10-LT2-4b.png"/>
          <p:cNvPicPr>
            <a:picLocks noChangeAspect="1" noChangeArrowheads="1"/>
          </p:cNvPicPr>
          <p:nvPr/>
        </p:nvPicPr>
        <p:blipFill>
          <a:blip r:embed="rId3"/>
          <a:srcRect t="34540" b="30476"/>
          <a:stretch>
            <a:fillRect/>
          </a:stretch>
        </p:blipFill>
        <p:spPr bwMode="auto">
          <a:xfrm>
            <a:off x="165680" y="2881367"/>
            <a:ext cx="4560847" cy="1595459"/>
          </a:xfrm>
          <a:prstGeom prst="rect">
            <a:avLst/>
          </a:prstGeom>
          <a:noFill/>
        </p:spPr>
      </p:pic>
      <p:pic>
        <p:nvPicPr>
          <p:cNvPr id="2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52" y="558578"/>
            <a:ext cx="1673352" cy="743806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267789" y="1286668"/>
            <a:ext cx="106462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4.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Nature Landscape Background With Funny Design Suitable For Kids, Nature,  Background, Funny Background Image for Free Download">
            <a:extLst>
              <a:ext uri="{FF2B5EF4-FFF2-40B4-BE49-F238E27FC236}">
                <a16:creationId xmlns:a16="http://schemas.microsoft.com/office/drawing/2014/main" id="{723FA717-8D18-4D9F-A72F-A982825E6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" y="125859"/>
            <a:ext cx="9082359" cy="497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3"/>
          <p:cNvSpPr>
            <a:spLocks noChangeArrowheads="1" noChangeShapeType="1" noTextEdit="1"/>
          </p:cNvSpPr>
          <p:nvPr/>
        </p:nvSpPr>
        <p:spPr bwMode="auto">
          <a:xfrm>
            <a:off x="2516952" y="1769952"/>
            <a:ext cx="4655589" cy="65147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2701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2701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1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701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1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701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1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701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1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701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>
                  <a:alpha val="96861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0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rada.vn/data/image/2019/12/04/hinh-nen-powerpoint-cho-giao-vien-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936" y="1"/>
            <a:ext cx="8460811" cy="5328500"/>
          </a:xfrm>
          <a:noFill/>
        </p:spPr>
      </p:pic>
      <p:sp>
        <p:nvSpPr>
          <p:cNvPr id="5" name="Cloud 4"/>
          <p:cNvSpPr/>
          <p:nvPr/>
        </p:nvSpPr>
        <p:spPr>
          <a:xfrm>
            <a:off x="1829540" y="273929"/>
            <a:ext cx="6939914" cy="3979106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720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990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9" y="107803"/>
            <a:ext cx="8908351" cy="496868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85996" y="2205038"/>
            <a:ext cx="6811116" cy="133282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ernard MT Condensed" panose="02050806060905020404" pitchFamily="18" charset="0"/>
              </a:rPr>
              <a:t>HỘP QUÀ MAY MẮN</a:t>
            </a:r>
          </a:p>
        </p:txBody>
      </p:sp>
      <p:sp>
        <p:nvSpPr>
          <p:cNvPr id="8" name="Oval 7"/>
          <p:cNvSpPr/>
          <p:nvPr/>
        </p:nvSpPr>
        <p:spPr>
          <a:xfrm>
            <a:off x="2286064" y="1011051"/>
            <a:ext cx="764413" cy="5880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1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hlinkClick r:id="rId3" action="ppaction://hlinksldjump"/>
              </a:rPr>
              <a:t>1</a:t>
            </a:r>
            <a:endParaRPr lang="en-US" sz="2401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81178" y="3719164"/>
            <a:ext cx="764413" cy="5880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1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hlinkClick r:id="rId4" action="ppaction://hlinksldjump"/>
              </a:rPr>
              <a:t>4</a:t>
            </a:r>
            <a:endParaRPr lang="en-US" sz="2401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85613" y="3665262"/>
            <a:ext cx="764413" cy="5880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1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hlinkClick r:id="rId5" action="ppaction://hlinksldjump"/>
              </a:rPr>
              <a:t>3</a:t>
            </a:r>
            <a:endParaRPr lang="en-US" sz="2401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63576" y="1011051"/>
            <a:ext cx="764413" cy="5880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1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hlinkClick r:id="rId6" action="ppaction://hlinksldjump"/>
              </a:rPr>
              <a:t>2</a:t>
            </a:r>
            <a:endParaRPr lang="en-US" sz="2401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78" y="3719164"/>
            <a:ext cx="1694995" cy="1402566"/>
          </a:xfrm>
          <a:prstGeom prst="rect">
            <a:avLst/>
          </a:prstGeom>
        </p:spPr>
      </p:pic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698" y="4408153"/>
            <a:ext cx="654074" cy="66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1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38" y="-37831"/>
            <a:ext cx="1456521" cy="1392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059" y="3646757"/>
            <a:ext cx="1477340" cy="1308109"/>
          </a:xfrm>
          <a:prstGeom prst="rect">
            <a:avLst/>
          </a:prstGeom>
        </p:spPr>
      </p:pic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381294" y="206892"/>
            <a:ext cx="7219456" cy="12958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+ 1 = ?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2549714" y="1686288"/>
            <a:ext cx="3156249" cy="845860"/>
          </a:xfrm>
          <a:prstGeom prst="foldedCorner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124325" y="3746741"/>
            <a:ext cx="1829312" cy="18829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Arrow: Pentagon 30">
            <a:hlinkClick r:id="rId6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101880" y="3052708"/>
            <a:ext cx="1733738" cy="674844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1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684" y="4094364"/>
            <a:ext cx="714595" cy="764617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020533" y="3146716"/>
            <a:ext cx="115840" cy="115840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35" y="3866785"/>
            <a:ext cx="873312" cy="9572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2980115"/>
            <a:ext cx="873312" cy="9572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82" y="2579081"/>
            <a:ext cx="583664" cy="57665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9652" y="2749508"/>
            <a:ext cx="660324" cy="63259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954" y="2940185"/>
            <a:ext cx="371590" cy="328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11807" y="3327631"/>
            <a:ext cx="1050620" cy="638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32059" y="3221097"/>
            <a:ext cx="154851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38" y="-37831"/>
            <a:ext cx="1456521" cy="1392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059" y="3646757"/>
            <a:ext cx="1477340" cy="1308109"/>
          </a:xfrm>
          <a:prstGeom prst="rect">
            <a:avLst/>
          </a:prstGeom>
        </p:spPr>
      </p:pic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381294" y="206892"/>
            <a:ext cx="7219456" cy="12958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240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+ 3 = ?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2187901" y="1719193"/>
            <a:ext cx="3606240" cy="845860"/>
          </a:xfrm>
          <a:prstGeom prst="foldedCorner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240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124325" y="3746741"/>
            <a:ext cx="1829312" cy="18829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6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101880" y="3052708"/>
            <a:ext cx="1733738" cy="674844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2101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684" y="4094364"/>
            <a:ext cx="714595" cy="764617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020533" y="3146716"/>
            <a:ext cx="115840" cy="115840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35" y="3866785"/>
            <a:ext cx="873312" cy="9572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2980115"/>
            <a:ext cx="873312" cy="9572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82" y="2579081"/>
            <a:ext cx="583664" cy="57665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9652" y="2749508"/>
            <a:ext cx="660324" cy="63259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954" y="2940185"/>
            <a:ext cx="371590" cy="328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42079" y="3262557"/>
            <a:ext cx="1257300" cy="619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32059" y="3146716"/>
            <a:ext cx="154851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2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38" y="-37831"/>
            <a:ext cx="1456521" cy="1392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059" y="3646757"/>
            <a:ext cx="1477340" cy="1308109"/>
          </a:xfrm>
          <a:prstGeom prst="rect">
            <a:avLst/>
          </a:prstGeom>
        </p:spPr>
      </p:pic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381294" y="206892"/>
            <a:ext cx="7219456" cy="12958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240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+ 2 = ?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2409426" y="1635932"/>
            <a:ext cx="3163190" cy="845860"/>
          </a:xfrm>
          <a:prstGeom prst="foldedCorner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240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124325" y="3746741"/>
            <a:ext cx="1829312" cy="18829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6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101880" y="3052708"/>
            <a:ext cx="1733738" cy="674844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2101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684" y="4094364"/>
            <a:ext cx="714595" cy="764617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020533" y="3146716"/>
            <a:ext cx="115840" cy="115840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35" y="3866785"/>
            <a:ext cx="873312" cy="9572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2980115"/>
            <a:ext cx="873312" cy="9572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82" y="2579081"/>
            <a:ext cx="583664" cy="57665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9652" y="2749508"/>
            <a:ext cx="660324" cy="632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11647" y="3165064"/>
            <a:ext cx="733425" cy="772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87643" y="2407937"/>
            <a:ext cx="371888" cy="329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043" y="2560337"/>
            <a:ext cx="371888" cy="3292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04100" y="3146716"/>
            <a:ext cx="154851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38" y="-37831"/>
            <a:ext cx="1456521" cy="1392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059" y="3646757"/>
            <a:ext cx="1477340" cy="1308109"/>
          </a:xfrm>
          <a:prstGeom prst="rect">
            <a:avLst/>
          </a:prstGeom>
        </p:spPr>
      </p:pic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381294" y="206892"/>
            <a:ext cx="7219456" cy="12958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240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+ 2 = ?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2359222" y="1679225"/>
            <a:ext cx="3042249" cy="845860"/>
          </a:xfrm>
          <a:prstGeom prst="foldedCorner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240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124325" y="3746741"/>
            <a:ext cx="1829312" cy="18829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6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101880" y="3052708"/>
            <a:ext cx="1733738" cy="674844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2101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684" y="4094364"/>
            <a:ext cx="714595" cy="764617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020533" y="3146716"/>
            <a:ext cx="115840" cy="115840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35" y="3866785"/>
            <a:ext cx="873312" cy="9572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2980115"/>
            <a:ext cx="873312" cy="9572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82" y="2579081"/>
            <a:ext cx="583664" cy="57665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9652" y="2749508"/>
            <a:ext cx="660324" cy="6325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4488" y="3262556"/>
            <a:ext cx="746301" cy="674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32059" y="3204636"/>
            <a:ext cx="154851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1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391594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6871" y="784710"/>
            <a:ext cx="8437830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2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10: </a:t>
            </a:r>
            <a:r>
              <a:rPr lang="en-GB" sz="32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Phép</a:t>
            </a:r>
            <a:r>
              <a:rPr lang="en-GB" sz="32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cộng</a:t>
            </a:r>
            <a:r>
              <a:rPr lang="en-GB" sz="32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trong</a:t>
            </a:r>
            <a:r>
              <a:rPr lang="en-GB" sz="32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phạm</a:t>
            </a:r>
            <a:r>
              <a:rPr lang="en-GB" sz="32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vi 10 (T5)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74" y="2071211"/>
            <a:ext cx="2941366" cy="2941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53" y="2227964"/>
            <a:ext cx="2836863" cy="283686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</a:p>
        </p:txBody>
      </p:sp>
    </p:spTree>
    <p:extLst>
      <p:ext uri="{BB962C8B-B14F-4D97-AF65-F5344CB8AC3E}">
        <p14:creationId xmlns:p14="http://schemas.microsoft.com/office/powerpoint/2010/main" val="3305098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476E-6 2.21228E-6 L 0.15168 -0.04999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4" y="-249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1944E-6 -3.32613E-6 L -0.13484 -0.07374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1" y="-3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21"/>
          <p:cNvGrpSpPr/>
          <p:nvPr/>
        </p:nvGrpSpPr>
        <p:grpSpPr>
          <a:xfrm>
            <a:off x="2213594" y="3864847"/>
            <a:ext cx="555819" cy="595989"/>
            <a:chOff x="7632352" y="2681286"/>
            <a:chExt cx="405942" cy="435283"/>
          </a:xfrm>
        </p:grpSpPr>
        <p:sp>
          <p:nvSpPr>
            <p:cNvPr id="4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979" y="2721656"/>
              <a:ext cx="236184" cy="39491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36" name="Group 21"/>
          <p:cNvGrpSpPr/>
          <p:nvPr/>
        </p:nvGrpSpPr>
        <p:grpSpPr>
          <a:xfrm>
            <a:off x="4573932" y="3864847"/>
            <a:ext cx="555819" cy="595989"/>
            <a:chOff x="7632352" y="2681286"/>
            <a:chExt cx="405942" cy="435283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21656"/>
              <a:ext cx="236184" cy="39491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8</a:t>
              </a:r>
            </a:p>
          </p:txBody>
        </p:sp>
      </p:grpSp>
      <p:grpSp>
        <p:nvGrpSpPr>
          <p:cNvPr id="167" name="Group 21"/>
          <p:cNvGrpSpPr/>
          <p:nvPr/>
        </p:nvGrpSpPr>
        <p:grpSpPr>
          <a:xfrm>
            <a:off x="7558738" y="3117710"/>
            <a:ext cx="555819" cy="595990"/>
            <a:chOff x="7632352" y="2681286"/>
            <a:chExt cx="405942" cy="435284"/>
          </a:xfrm>
        </p:grpSpPr>
        <p:sp>
          <p:nvSpPr>
            <p:cNvPr id="16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21657"/>
              <a:ext cx="236184" cy="39491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51" name="Group 21"/>
          <p:cNvGrpSpPr/>
          <p:nvPr/>
        </p:nvGrpSpPr>
        <p:grpSpPr>
          <a:xfrm>
            <a:off x="2219015" y="3862937"/>
            <a:ext cx="555818" cy="570300"/>
            <a:chOff x="7632352" y="2681288"/>
            <a:chExt cx="405942" cy="416522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8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979" y="2702895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8</a:t>
              </a:r>
            </a:p>
          </p:txBody>
        </p:sp>
      </p:grpSp>
      <p:grpSp>
        <p:nvGrpSpPr>
          <p:cNvPr id="139" name="Group 21"/>
          <p:cNvGrpSpPr/>
          <p:nvPr/>
        </p:nvGrpSpPr>
        <p:grpSpPr>
          <a:xfrm>
            <a:off x="6350561" y="3597564"/>
            <a:ext cx="555818" cy="570302"/>
            <a:chOff x="7632352" y="2681286"/>
            <a:chExt cx="405942" cy="416523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979" y="2702894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2</a:t>
              </a:r>
            </a:p>
          </p:txBody>
        </p:sp>
      </p:grpSp>
      <p:grpSp>
        <p:nvGrpSpPr>
          <p:cNvPr id="170" name="Group 21"/>
          <p:cNvGrpSpPr/>
          <p:nvPr/>
        </p:nvGrpSpPr>
        <p:grpSpPr>
          <a:xfrm>
            <a:off x="7564159" y="3110229"/>
            <a:ext cx="555818" cy="570302"/>
            <a:chOff x="7632352" y="2681286"/>
            <a:chExt cx="405942" cy="416523"/>
          </a:xfrm>
        </p:grpSpPr>
        <p:sp>
          <p:nvSpPr>
            <p:cNvPr id="17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979" y="2702894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8</a:t>
              </a:r>
            </a:p>
          </p:txBody>
        </p:sp>
      </p:grpSp>
      <p:sp>
        <p:nvSpPr>
          <p:cNvPr id="127" name="Rounded Rectangle 126"/>
          <p:cNvSpPr/>
          <p:nvPr/>
        </p:nvSpPr>
        <p:spPr>
          <a:xfrm>
            <a:off x="386471" y="2139604"/>
            <a:ext cx="8307659" cy="2419814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26" y="562947"/>
            <a:ext cx="1673352" cy="743806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39594" y="1286668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88684" y="3894627"/>
            <a:ext cx="1540017" cy="428867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6 + 2 =</a:t>
            </a:r>
          </a:p>
        </p:txBody>
      </p:sp>
      <p:pic>
        <p:nvPicPr>
          <p:cNvPr id="1029" name="Picture 5" descr="F:\AAA-LÀM ẢNH SLIDE\Bai10-LT2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8702" y="2331962"/>
            <a:ext cx="640768" cy="640768"/>
          </a:xfrm>
          <a:prstGeom prst="rect">
            <a:avLst/>
          </a:prstGeom>
          <a:noFill/>
        </p:spPr>
      </p:pic>
      <p:pic>
        <p:nvPicPr>
          <p:cNvPr id="1030" name="Picture 6" descr="F:\AAA-LÀM ẢNH SLIDE\Bai10-LT2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8702" y="2975016"/>
            <a:ext cx="640768" cy="640768"/>
          </a:xfrm>
          <a:prstGeom prst="rect">
            <a:avLst/>
          </a:prstGeom>
          <a:noFill/>
        </p:spPr>
      </p:pic>
      <p:pic>
        <p:nvPicPr>
          <p:cNvPr id="128" name="Picture 5" descr="F:\AAA-LÀM ẢNH SLIDE\Bai10-LT2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0606" y="2331962"/>
            <a:ext cx="640768" cy="640768"/>
          </a:xfrm>
          <a:prstGeom prst="rect">
            <a:avLst/>
          </a:prstGeom>
          <a:noFill/>
        </p:spPr>
      </p:pic>
      <p:pic>
        <p:nvPicPr>
          <p:cNvPr id="129" name="Picture 6" descr="F:\AAA-LÀM ẢNH SLIDE\Bai10-LT2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0606" y="2975016"/>
            <a:ext cx="640768" cy="640768"/>
          </a:xfrm>
          <a:prstGeom prst="rect">
            <a:avLst/>
          </a:prstGeom>
          <a:noFill/>
        </p:spPr>
      </p:pic>
      <p:pic>
        <p:nvPicPr>
          <p:cNvPr id="130" name="Picture 5" descr="F:\AAA-LÀM ẢNH SLIDE\Bai10-LT2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6225" y="2331962"/>
            <a:ext cx="640768" cy="640768"/>
          </a:xfrm>
          <a:prstGeom prst="rect">
            <a:avLst/>
          </a:prstGeom>
          <a:noFill/>
        </p:spPr>
      </p:pic>
      <p:pic>
        <p:nvPicPr>
          <p:cNvPr id="131" name="Picture 5" descr="F:\AAA-LÀM ẢNH SLIDE\Bai10-LT2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8129" y="2331962"/>
            <a:ext cx="640768" cy="640768"/>
          </a:xfrm>
          <a:prstGeom prst="rect">
            <a:avLst/>
          </a:prstGeom>
          <a:noFill/>
        </p:spPr>
      </p:pic>
      <p:pic>
        <p:nvPicPr>
          <p:cNvPr id="132" name="Picture 5" descr="F:\AAA-LÀM ẢNH SLIDE\Bai10-LT2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5345" y="2331962"/>
            <a:ext cx="640768" cy="640768"/>
          </a:xfrm>
          <a:prstGeom prst="rect">
            <a:avLst/>
          </a:prstGeom>
          <a:noFill/>
        </p:spPr>
      </p:pic>
      <p:pic>
        <p:nvPicPr>
          <p:cNvPr id="133" name="Picture 5" descr="F:\AAA-LÀM ẢNH SLIDE\Bai10-LT2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8218" y="2331962"/>
            <a:ext cx="640768" cy="640768"/>
          </a:xfrm>
          <a:prstGeom prst="rect">
            <a:avLst/>
          </a:prstGeom>
          <a:noFill/>
        </p:spPr>
      </p:pic>
      <p:sp>
        <p:nvSpPr>
          <p:cNvPr id="13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80628" y="3894628"/>
            <a:ext cx="1500651" cy="428867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2 + 6 =</a:t>
            </a:r>
          </a:p>
        </p:txBody>
      </p:sp>
      <p:cxnSp>
        <p:nvCxnSpPr>
          <p:cNvPr id="143" name="Straight Connector 142"/>
          <p:cNvCxnSpPr/>
          <p:nvPr/>
        </p:nvCxnSpPr>
        <p:spPr>
          <a:xfrm rot="5400000">
            <a:off x="2772832" y="4141720"/>
            <a:ext cx="602166" cy="1588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74769" y="1635915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grpSp>
        <p:nvGrpSpPr>
          <p:cNvPr id="58" name="Group 21"/>
          <p:cNvGrpSpPr/>
          <p:nvPr/>
        </p:nvGrpSpPr>
        <p:grpSpPr>
          <a:xfrm>
            <a:off x="6364397" y="2356195"/>
            <a:ext cx="555818" cy="570302"/>
            <a:chOff x="7632352" y="2681286"/>
            <a:chExt cx="405942" cy="416523"/>
          </a:xfrm>
        </p:grpSpPr>
        <p:sp>
          <p:nvSpPr>
            <p:cNvPr id="5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979" y="2702894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6</a:t>
              </a:r>
            </a:p>
          </p:txBody>
        </p:sp>
      </p:grpSp>
      <p:cxnSp>
        <p:nvCxnSpPr>
          <p:cNvPr id="68" name="Straight Connector 67"/>
          <p:cNvCxnSpPr/>
          <p:nvPr/>
        </p:nvCxnSpPr>
        <p:spPr>
          <a:xfrm>
            <a:off x="6908108" y="2623323"/>
            <a:ext cx="678252" cy="670919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6920215" y="3388137"/>
            <a:ext cx="678252" cy="670920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3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11055</TotalTime>
  <Words>222</Words>
  <Application>Microsoft Office PowerPoint</Application>
  <PresentationFormat>Custom</PresentationFormat>
  <Paragraphs>113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Lato Heavy</vt:lpstr>
      <vt:lpstr>Arial</vt:lpstr>
      <vt:lpstr>Times New Roman</vt:lpstr>
      <vt:lpstr>Lato</vt:lpstr>
      <vt:lpstr>Bernard MT Condensed</vt:lpstr>
      <vt:lpstr>Calibri</vt:lpstr>
      <vt:lpstr>Calibri Light</vt:lpstr>
      <vt:lpstr>Tahoma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tuyen</cp:lastModifiedBy>
  <cp:revision>344</cp:revision>
  <dcterms:created xsi:type="dcterms:W3CDTF">2020-02-21T03:04:01Z</dcterms:created>
  <dcterms:modified xsi:type="dcterms:W3CDTF">2025-05-15T04:12:43Z</dcterms:modified>
</cp:coreProperties>
</file>