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</p:sldMasterIdLst>
  <p:sldIdLst>
    <p:sldId id="405" r:id="rId5"/>
    <p:sldId id="259" r:id="rId6"/>
    <p:sldId id="2007577503" r:id="rId7"/>
    <p:sldId id="2007577497" r:id="rId8"/>
    <p:sldId id="2007577505" r:id="rId9"/>
    <p:sldId id="283" r:id="rId10"/>
    <p:sldId id="2007577504" r:id="rId11"/>
    <p:sldId id="289" r:id="rId12"/>
    <p:sldId id="293" r:id="rId13"/>
    <p:sldId id="2007577501" r:id="rId14"/>
    <p:sldId id="2007577506" r:id="rId15"/>
    <p:sldId id="2007577500" r:id="rId16"/>
    <p:sldId id="2007577507" r:id="rId17"/>
    <p:sldId id="2007577510" r:id="rId18"/>
    <p:sldId id="2007577513" r:id="rId19"/>
    <p:sldId id="2007577512" r:id="rId20"/>
    <p:sldId id="332" r:id="rId21"/>
    <p:sldId id="2007577502" r:id="rId22"/>
    <p:sldId id="2007577514" r:id="rId23"/>
    <p:sldId id="2007577516" r:id="rId24"/>
    <p:sldId id="2007577517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3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1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04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18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6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585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11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6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04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225742" y="306071"/>
            <a:ext cx="8723948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717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3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81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5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907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1E27-7953-40CA-F058-63E2B96A7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7161B-651E-7517-86CA-038A77253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9DB99-15D4-78B2-CB7E-D6DD13DD7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E8EF5-637E-2141-79A0-EA8B2FD2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9BDC3-3008-78B4-707F-76F390E3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74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185D-C246-A460-CD7C-F3AA315A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245EB-473B-8C26-FC77-EEE7F4F0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37A88-42E9-8C54-FB4A-861CC1098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9247D-679D-0F3B-E657-1117FC62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7E0D2-89D0-71E8-03F9-20F8C29BF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41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453E-6703-D810-D136-2DAF2DA4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30195-F04D-18EF-F067-CF59F889F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BA6FD-C898-26C6-2955-788E2F7E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51553-6404-67DC-A127-CF543E40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27A5F-FA94-C8DE-7E50-2E8DB758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90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A370-23E8-91E8-0FA0-AC115068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59395-5AAD-D9F7-4586-2DBFD3AA4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14E4B-0A92-AFB6-7DE1-1AC251808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B233B-62BE-D2BF-3F19-83BBA791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D8CA7-A444-5833-1217-67D0E666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C3EBE-9FAB-202A-9B40-44DEAFC3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15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FBE1E-75F3-23DD-429B-3EC84791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EF845-192E-AAFD-8025-D50B2AF9A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BE065-547E-9B18-021A-F8F1B045E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AE3E6-7D46-78DF-669D-BD46371B1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B2960C-AD79-B2F5-D4DD-C1CF8DBC3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94EB62-3702-42A8-D605-B3FF9965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313B0E-58F7-7133-278F-30115804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AD0E4-E740-F8D5-9EFF-0D2184575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55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CFC9A-0466-76EC-3A26-D815E908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6767F-0CEC-1C70-D41F-232A29CF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3D87C-0A35-AB1E-C86A-AEA671509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A28E3-446B-400F-8D74-2B54CB76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78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63552-BAD7-7129-696C-6F22B612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34C092-2BDE-54F5-F126-6F1ABFB4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93F41-AC86-F3C9-87A3-3F4D4B0F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52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F6D07-6B1B-5653-BA04-D922BCD6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B8044-386F-F32A-5725-BDFEF6535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4BD43-304B-951A-6918-9DFA476EB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0C6C7-628E-269F-C904-42464DC71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C0E78-448A-B2CE-8C61-D989BA2A6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B8F07-9F6E-7E8A-57F7-7E686754D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9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4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FD7C5-63F0-6B4B-B981-DDD13756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870D8C-E40E-C3BB-D5BB-8549AB11E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8254A-DE71-FFE9-0A47-075D0C93C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84716-C61E-367E-BE11-8FF713F9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A60A7-14DB-852F-230C-6AB5FFEAB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72C29-C01E-BC0B-8886-EAC17613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99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A94A3-951C-2B52-02DB-B2607559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758EA-3677-3281-33A5-4BA1BF340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B7FF4-7ADA-A02E-00F5-016D1BA7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04159-3E0B-FD0F-ACCE-A00CF1AE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57CA8-97EC-0183-394C-A13AB6175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54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7FD82A-2D98-1354-311B-4FBD2A2A3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BD3CF-6C76-C880-C63A-7CEEB8143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33B70-1102-0793-EF35-307B5458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65EC4-43FC-9569-463F-97EDCDFE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29870-D894-F080-9E18-2B2F2921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46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02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71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70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962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6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1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073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10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25810" y="842115"/>
            <a:ext cx="10355875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6" y="473737"/>
            <a:ext cx="1889787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2917964" y="545433"/>
            <a:ext cx="887284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40927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25810" y="842115"/>
            <a:ext cx="10355875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1693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4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5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5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1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5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9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9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CABF6-C851-4DC3-8E80-2E238CC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890E5-78FD-4143-BC26-CD8A45AF8F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5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EAB6D99-088E-D782-28CF-A0890C4B40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269" y="285750"/>
            <a:ext cx="8858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D56589-8CDA-D00C-B032-C26CACDF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B47D5-3B1B-E6D0-4D8D-72B63BC4E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5A9A4-C5DE-E0AF-5693-AE47D18E17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6B17D-E6CA-4709-AF57-8036A41CBD41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DDD10-9EA6-E7F7-F9E6-16D3E1B9D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087AB-307C-C362-A677-AAD8E5086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E6BD2-92F3-4C4F-A4B1-250727DC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1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27/3/2025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28800" y="1085850"/>
            <a:ext cx="5096618" cy="6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18" tIns="40360" rIns="80718" bIns="4036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513874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UBND HUYỆN TIÊN LÃNG</a:t>
            </a:r>
          </a:p>
          <a:p>
            <a:pPr marL="0" marR="0" lvl="0" indent="0" algn="ctr" defTabSz="513874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GD &amp; ĐT HUYỆN TIÊN LÃNG </a:t>
            </a:r>
            <a:r>
              <a:rPr kumimoji="0" lang="en-US" alt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948109" y="1727464"/>
            <a:ext cx="6858000" cy="72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18" tIns="40360" rIns="80718" bIns="403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51387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513874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HỌC : 2024 - 2025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828800" y="2740632"/>
            <a:ext cx="5117749" cy="137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18" tIns="40360" rIns="80718" bIns="4036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513874" rtl="0" eaLnBrk="1" fontAlgn="base" latinLnBrk="0" hangingPunct="1">
              <a:lnSpc>
                <a:spcPct val="100000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13874" rtl="0" eaLnBrk="1" fontAlgn="base" latinLnBrk="0" hangingPunct="1">
              <a:lnSpc>
                <a:spcPct val="100000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1</a:t>
            </a:r>
          </a:p>
          <a:p>
            <a:pPr marL="0" marR="0" lvl="0" indent="0" algn="ctr" defTabSz="513874" rtl="0" eaLnBrk="1" fontAlgn="base" latinLnBrk="0" hangingPunct="1">
              <a:lnSpc>
                <a:spcPct val="100000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1519609" y="4526659"/>
            <a:ext cx="5715000" cy="63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18" tIns="40360" rIns="80718" bIns="4036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5138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viên:</a:t>
            </a:r>
            <a:r>
              <a:rPr kumimoji="0" lang="vi-VN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Tươi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5138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 vị : Trường Tiểu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Tiên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08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B2C9626-31ED-72A0-8F3D-72341A6C7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795" b="57593"/>
          <a:stretch/>
        </p:blipFill>
        <p:spPr bwMode="auto">
          <a:xfrm>
            <a:off x="685800" y="1899586"/>
            <a:ext cx="3214687" cy="343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AADD20-DBF1-461F-E128-B7E77D098FA1}"/>
              </a:ext>
            </a:extLst>
          </p:cNvPr>
          <p:cNvSpPr txBox="1"/>
          <p:nvPr/>
        </p:nvSpPr>
        <p:spPr>
          <a:xfrm>
            <a:off x="3900487" y="2843883"/>
            <a:ext cx="1885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Bữa sáng</a:t>
            </a:r>
            <a:endParaRPr lang="vi-VN" sz="2400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2CD08-F239-EFD6-1B83-6C6C27830217}"/>
              </a:ext>
            </a:extLst>
          </p:cNvPr>
          <p:cNvSpPr txBox="1"/>
          <p:nvPr/>
        </p:nvSpPr>
        <p:spPr>
          <a:xfrm>
            <a:off x="3900486" y="2035969"/>
            <a:ext cx="360045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defTabSz="685800">
              <a:buFont typeface="Wingdings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;</a:t>
            </a:r>
          </a:p>
          <a:p>
            <a:pPr marL="342900" indent="-342900" defTabSz="685800">
              <a:buFont typeface="Wingdings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.</a:t>
            </a:r>
            <a:endParaRPr lang="vi-VN" sz="2400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493FF71-A39B-2A00-80E6-98AB95E57945}"/>
              </a:ext>
            </a:extLst>
          </p:cNvPr>
          <p:cNvSpPr/>
          <p:nvPr/>
        </p:nvSpPr>
        <p:spPr>
          <a:xfrm>
            <a:off x="4107656" y="3550444"/>
            <a:ext cx="4679157" cy="15430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bánh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vi-VN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24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0D833-41FC-F594-D86B-0BA3631A1026}"/>
              </a:ext>
            </a:extLst>
          </p:cNvPr>
          <p:cNvSpPr txBox="1"/>
          <p:nvPr/>
        </p:nvSpPr>
        <p:spPr>
          <a:xfrm>
            <a:off x="4543424" y="2353107"/>
            <a:ext cx="1885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Bữa trưa</a:t>
            </a:r>
            <a:endParaRPr lang="vi-VN" sz="2400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69866-E872-7672-008E-B5AD40D89CE2}"/>
              </a:ext>
            </a:extLst>
          </p:cNvPr>
          <p:cNvSpPr txBox="1"/>
          <p:nvPr/>
        </p:nvSpPr>
        <p:spPr>
          <a:xfrm>
            <a:off x="4543424" y="1914525"/>
            <a:ext cx="308610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defTabSz="685800">
              <a:buFont typeface="Wingdings" pitchFamily="2" charset="2"/>
              <a:buChar char="ü"/>
            </a:pPr>
            <a:r>
              <a:rPr lang="en-US" sz="240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Đồng hồ chỉ 11giờ.</a:t>
            </a:r>
            <a:endParaRPr lang="vi-VN" sz="240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6E2BD2E5-C1AC-A731-F22E-7F2982D86A71}"/>
              </a:ext>
            </a:extLst>
          </p:cNvPr>
          <p:cNvSpPr/>
          <p:nvPr/>
        </p:nvSpPr>
        <p:spPr>
          <a:xfrm>
            <a:off x="4529137" y="3243263"/>
            <a:ext cx="4214813" cy="18859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đạm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vitamin: Rau, </a:t>
            </a:r>
            <a:r>
              <a:rPr lang="en-US" sz="21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lang="vi-VN" sz="2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43FC950-C345-5B44-0F80-2DB0E136A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58" r="3750" b="57366"/>
          <a:stretch/>
        </p:blipFill>
        <p:spPr bwMode="auto">
          <a:xfrm>
            <a:off x="635794" y="1770998"/>
            <a:ext cx="3586163" cy="3436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94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5CCF51-4348-C4F4-A767-D92B31A870CC}"/>
              </a:ext>
            </a:extLst>
          </p:cNvPr>
          <p:cNvSpPr/>
          <p:nvPr/>
        </p:nvSpPr>
        <p:spPr>
          <a:xfrm>
            <a:off x="657225" y="1900237"/>
            <a:ext cx="7058026" cy="1357313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vi-VN" sz="3300" b="1" dirty="0">
                <a:solidFill>
                  <a:sysClr val="windowText" lastClr="000000"/>
                </a:solidFill>
                <a:latin typeface="Calibri" panose="020F0502020204030204"/>
              </a:rPr>
              <a:t>Hằng ngày ăn đủ 3 bữa chính: Sáng, trưa, tối. </a:t>
            </a:r>
          </a:p>
        </p:txBody>
      </p:sp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290932D2-6230-0873-49D8-54FFFFB37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6660376" y="3136342"/>
            <a:ext cx="2201627" cy="24731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88A9FC-7619-D0AB-892B-FBB2F6CBEFF7}"/>
              </a:ext>
            </a:extLst>
          </p:cNvPr>
          <p:cNvSpPr/>
          <p:nvPr/>
        </p:nvSpPr>
        <p:spPr>
          <a:xfrm>
            <a:off x="414337" y="3579019"/>
            <a:ext cx="6236495" cy="1357313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vi-VN" sz="3300" b="1" dirty="0">
                <a:solidFill>
                  <a:sysClr val="windowText" lastClr="000000"/>
                </a:solidFill>
                <a:latin typeface="Calibri" panose="020F0502020204030204"/>
              </a:rPr>
              <a:t>Có thể thêm các bữa phụ giữa buổi sáng (9:30) và đầu giờ chiều.</a:t>
            </a:r>
          </a:p>
        </p:txBody>
      </p:sp>
    </p:spTree>
    <p:extLst>
      <p:ext uri="{BB962C8B-B14F-4D97-AF65-F5344CB8AC3E}">
        <p14:creationId xmlns:p14="http://schemas.microsoft.com/office/powerpoint/2010/main" val="1916069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1CD823-8A31-0562-7030-2F4C94ADE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428875"/>
            <a:ext cx="3829050" cy="2528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D10C2A-F1D1-DF6B-0369-747521C40C03}"/>
              </a:ext>
            </a:extLst>
          </p:cNvPr>
          <p:cNvSpPr txBox="1"/>
          <p:nvPr/>
        </p:nvSpPr>
        <p:spPr>
          <a:xfrm>
            <a:off x="4664869" y="2293144"/>
            <a:ext cx="365760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 defTabSz="685800">
              <a:buFont typeface="Wingdings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điện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đang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chiếu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xuống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Minh.</a:t>
            </a:r>
          </a:p>
          <a:p>
            <a:pPr marL="342900" indent="-342900" algn="just" defTabSz="685800">
              <a:buFont typeface="Wingdings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hồ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F8E5B-A5E3-F3D9-0E43-341C34356258}"/>
              </a:ext>
            </a:extLst>
          </p:cNvPr>
          <p:cNvSpPr txBox="1"/>
          <p:nvPr/>
        </p:nvSpPr>
        <p:spPr>
          <a:xfrm>
            <a:off x="4664869" y="3839721"/>
            <a:ext cx="188595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400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Bữa tối.</a:t>
            </a:r>
            <a:endParaRPr lang="vi-VN" sz="2400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64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642F6-CF78-BFD1-50B0-A1D1B417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284991" y="1056611"/>
            <a:ext cx="2666524" cy="916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9A668-70AC-F83C-520F-C14B3C75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" y="2443163"/>
            <a:ext cx="2917400" cy="2546747"/>
          </a:xfrm>
          <a:prstGeom prst="rect">
            <a:avLst/>
          </a:prstGeom>
        </p:spPr>
      </p:pic>
      <p:pic>
        <p:nvPicPr>
          <p:cNvPr id="8" name="Picture 7" descr="A red face with a black background&#10;&#10;Description automatically generated">
            <a:extLst>
              <a:ext uri="{FF2B5EF4-FFF2-40B4-BE49-F238E27FC236}">
                <a16:creationId xmlns:a16="http://schemas.microsoft.com/office/drawing/2014/main" id="{77E6D71F-3EA7-BD69-5339-03E07C741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2078831"/>
            <a:ext cx="1235869" cy="123586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6B7F26F-2403-7A79-6A13-3CFD24A78C2E}"/>
              </a:ext>
            </a:extLst>
          </p:cNvPr>
          <p:cNvSpPr/>
          <p:nvPr/>
        </p:nvSpPr>
        <p:spPr>
          <a:xfrm>
            <a:off x="3843671" y="2244800"/>
            <a:ext cx="4178595" cy="1712838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Rau cung cấp chất dinh dưỡng vitamin và chất xơ cho cơ thể giúp cơ thể chúng ta phát triển một cách khỏe mạnh và hoàn thiện nhất.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FCAACA1F-93DE-545E-3773-943D2B0048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81" y="3294935"/>
            <a:ext cx="1706620" cy="26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32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642F6-CF78-BFD1-50B0-A1D1B417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284991" y="1056611"/>
            <a:ext cx="2666524" cy="916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7B06F-975B-12F7-8C5A-F097B188E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84" y="2450307"/>
            <a:ext cx="2598812" cy="2532459"/>
          </a:xfrm>
          <a:prstGeom prst="rect">
            <a:avLst/>
          </a:prstGeom>
        </p:spPr>
      </p:pic>
      <p:pic>
        <p:nvPicPr>
          <p:cNvPr id="3" name="Picture 2" descr="A yellow emoji with red cheeks and a thumbs up&#10;&#10;Description automatically generated">
            <a:extLst>
              <a:ext uri="{FF2B5EF4-FFF2-40B4-BE49-F238E27FC236}">
                <a16:creationId xmlns:a16="http://schemas.microsoft.com/office/drawing/2014/main" id="{C374D99B-1010-767B-7D29-901A1E0C1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07" y="1735931"/>
            <a:ext cx="1564481" cy="156448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F5B9E03-A4ED-8461-848D-700A22CABA1C}"/>
              </a:ext>
            </a:extLst>
          </p:cNvPr>
          <p:cNvSpPr/>
          <p:nvPr/>
        </p:nvSpPr>
        <p:spPr>
          <a:xfrm>
            <a:off x="3843671" y="2244800"/>
            <a:ext cx="4178595" cy="1712838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đảm bảo sức khỏe, tránh vi khuẩn xâm nhập vào cơ thể, các em nên rửa tay sạch sẽ trước khi ăn.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A7EDA460-EFBF-9917-26A1-48D20DBC6A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81" y="3294935"/>
            <a:ext cx="1706620" cy="26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33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642F6-CF78-BFD1-50B0-A1D1B417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284991" y="1056611"/>
            <a:ext cx="2666524" cy="916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97CE6-69AA-7803-9F8E-C444E584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9" y="2250282"/>
            <a:ext cx="2745303" cy="2478881"/>
          </a:xfrm>
          <a:prstGeom prst="rect">
            <a:avLst/>
          </a:prstGeom>
        </p:spPr>
      </p:pic>
      <p:pic>
        <p:nvPicPr>
          <p:cNvPr id="5" name="Picture 4" descr="A red face with a black background&#10;&#10;Description automatically generated">
            <a:extLst>
              <a:ext uri="{FF2B5EF4-FFF2-40B4-BE49-F238E27FC236}">
                <a16:creationId xmlns:a16="http://schemas.microsoft.com/office/drawing/2014/main" id="{A24CF963-E9C2-7156-ACAA-556E07E5F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2078831"/>
            <a:ext cx="1235869" cy="123586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2B5DBA0-F83F-982E-A914-D656EEE892F8}"/>
              </a:ext>
            </a:extLst>
          </p:cNvPr>
          <p:cNvSpPr/>
          <p:nvPr/>
        </p:nvSpPr>
        <p:spPr>
          <a:xfrm>
            <a:off x="3843671" y="2244800"/>
            <a:ext cx="4178595" cy="1712838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20000"/>
              </a:lnSpc>
              <a:defRPr/>
            </a:pPr>
            <a:r>
              <a:rPr lang="vi-VN" sz="21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ăn bánh kẹo và uống nước ngọt vào buổi tối rất dễ gây sâu răng và gây ra các bệnh về đường tiêu hóa.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25C5614B-B2BA-909F-D5B3-1C27A6E49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74" y="3331821"/>
            <a:ext cx="1706620" cy="26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ECF1AD-EAAE-4372-BBBF-C0B375D2A77E}"/>
              </a:ext>
            </a:extLst>
          </p:cNvPr>
          <p:cNvSpPr/>
          <p:nvPr/>
        </p:nvSpPr>
        <p:spPr>
          <a:xfrm>
            <a:off x="233936" y="1057383"/>
            <a:ext cx="8701860" cy="4817916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02CD58-259B-3E3F-2EF1-4AF477D518DB}"/>
              </a:ext>
            </a:extLst>
          </p:cNvPr>
          <p:cNvGrpSpPr/>
          <p:nvPr/>
        </p:nvGrpSpPr>
        <p:grpSpPr>
          <a:xfrm>
            <a:off x="408358" y="1864519"/>
            <a:ext cx="4092206" cy="3736181"/>
            <a:chOff x="1812887" y="1977997"/>
            <a:chExt cx="6471477" cy="26414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EC18EC-9D41-9B93-3736-01B1DC59DFC8}"/>
                </a:ext>
              </a:extLst>
            </p:cNvPr>
            <p:cNvGrpSpPr/>
            <p:nvPr/>
          </p:nvGrpSpPr>
          <p:grpSpPr>
            <a:xfrm>
              <a:off x="1812887" y="1977997"/>
              <a:ext cx="6471477" cy="2641417"/>
              <a:chOff x="5440854" y="-2629724"/>
              <a:chExt cx="6471477" cy="317778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D1B3D63-7BA6-FD6F-142E-F64BF532A574}"/>
                  </a:ext>
                </a:extLst>
              </p:cNvPr>
              <p:cNvSpPr/>
              <p:nvPr/>
            </p:nvSpPr>
            <p:spPr>
              <a:xfrm>
                <a:off x="5440854" y="-2629724"/>
                <a:ext cx="6471477" cy="3177786"/>
              </a:xfrm>
              <a:prstGeom prst="roundRect">
                <a:avLst/>
              </a:prstGeom>
              <a:solidFill>
                <a:srgbClr val="FF85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D004B317-8C08-5B65-8ACA-5660986D0725}"/>
                  </a:ext>
                </a:extLst>
              </p:cNvPr>
              <p:cNvSpPr/>
              <p:nvPr/>
            </p:nvSpPr>
            <p:spPr>
              <a:xfrm>
                <a:off x="5619890" y="-2476509"/>
                <a:ext cx="6127389" cy="28373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4780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388DB6-F9F2-8A37-042A-191E0E544CC7}"/>
                </a:ext>
              </a:extLst>
            </p:cNvPr>
            <p:cNvSpPr txBox="1"/>
            <p:nvPr/>
          </p:nvSpPr>
          <p:spPr>
            <a:xfrm>
              <a:off x="2138870" y="2173210"/>
              <a:ext cx="5947810" cy="2154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vừa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đủ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no;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đúng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giờ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đủ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chất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.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nhiều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loại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thực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phẩm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Uống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đủ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nước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Rửa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trước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khi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gọn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gàng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920F1F-7E9F-9941-0045-575FFDC74E5A}"/>
              </a:ext>
            </a:extLst>
          </p:cNvPr>
          <p:cNvGrpSpPr/>
          <p:nvPr/>
        </p:nvGrpSpPr>
        <p:grpSpPr>
          <a:xfrm>
            <a:off x="4830339" y="1900237"/>
            <a:ext cx="4092206" cy="3736181"/>
            <a:chOff x="1812887" y="1977997"/>
            <a:chExt cx="6471477" cy="264141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85C70CB-18E5-7950-084B-6EA2D2CD6F4B}"/>
                </a:ext>
              </a:extLst>
            </p:cNvPr>
            <p:cNvGrpSpPr/>
            <p:nvPr/>
          </p:nvGrpSpPr>
          <p:grpSpPr>
            <a:xfrm>
              <a:off x="1812887" y="1977997"/>
              <a:ext cx="6471477" cy="2641417"/>
              <a:chOff x="5440854" y="-2629724"/>
              <a:chExt cx="6471477" cy="317778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CFCEE60-492E-28C4-FF60-514D0C97A8F7}"/>
                  </a:ext>
                </a:extLst>
              </p:cNvPr>
              <p:cNvSpPr/>
              <p:nvPr/>
            </p:nvSpPr>
            <p:spPr>
              <a:xfrm>
                <a:off x="5440854" y="-2629724"/>
                <a:ext cx="6471477" cy="3177786"/>
              </a:xfrm>
              <a:prstGeom prst="roundRect">
                <a:avLst/>
              </a:prstGeom>
              <a:solidFill>
                <a:srgbClr val="FF85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5D94B51-2652-1A49-4613-E265793E947F}"/>
                  </a:ext>
                </a:extLst>
              </p:cNvPr>
              <p:cNvSpPr/>
              <p:nvPr/>
            </p:nvSpPr>
            <p:spPr>
              <a:xfrm>
                <a:off x="5619890" y="-2476509"/>
                <a:ext cx="6127389" cy="28373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4780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A2CAB7-F7C5-1A45-B6D2-75EE80B6AD11}"/>
                </a:ext>
              </a:extLst>
            </p:cNvPr>
            <p:cNvSpPr txBox="1"/>
            <p:nvPr/>
          </p:nvSpPr>
          <p:spPr>
            <a:xfrm>
              <a:off x="2138870" y="2173210"/>
              <a:ext cx="5947810" cy="241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quá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no,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quá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ít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không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đúng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giờ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thiếu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chất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.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Không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rau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thịt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,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cá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,…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Uống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ít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nước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Không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rửa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trước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khi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Làm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rơi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vãi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thức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khi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ăn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;</a:t>
              </a:r>
            </a:p>
            <a:p>
              <a:pPr marL="214313" indent="-214313" defTabSz="685800">
                <a:buFontTx/>
                <a:buChar char="-"/>
              </a:pP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  <a:cs typeface="Times New Roman" pitchFamily="18" charset="0"/>
                </a:rPr>
                <a:t>…</a:t>
              </a:r>
            </a:p>
          </p:txBody>
        </p:sp>
      </p:grpSp>
      <p:sp>
        <p:nvSpPr>
          <p:cNvPr id="14" name="Round Diagonal Corner Rectangle 42">
            <a:extLst>
              <a:ext uri="{FF2B5EF4-FFF2-40B4-BE49-F238E27FC236}">
                <a16:creationId xmlns:a16="http://schemas.microsoft.com/office/drawing/2014/main" id="{82FD45D0-B111-3E3D-43EB-C87BC9129BC4}"/>
              </a:ext>
            </a:extLst>
          </p:cNvPr>
          <p:cNvSpPr/>
          <p:nvPr/>
        </p:nvSpPr>
        <p:spPr>
          <a:xfrm>
            <a:off x="1484941" y="1126525"/>
            <a:ext cx="1515435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Nên</a:t>
            </a:r>
            <a:endParaRPr lang="en-US" sz="3600" b="1" dirty="0">
              <a:solidFill>
                <a:srgbClr val="FF00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5" name="Round Diagonal Corner Rectangle 42">
            <a:extLst>
              <a:ext uri="{FF2B5EF4-FFF2-40B4-BE49-F238E27FC236}">
                <a16:creationId xmlns:a16="http://schemas.microsoft.com/office/drawing/2014/main" id="{F7AE93D7-C55F-3CE1-278C-459FD2E8018D}"/>
              </a:ext>
            </a:extLst>
          </p:cNvPr>
          <p:cNvSpPr/>
          <p:nvPr/>
        </p:nvSpPr>
        <p:spPr>
          <a:xfrm>
            <a:off x="5471153" y="1233681"/>
            <a:ext cx="2629859" cy="501407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nên</a:t>
            </a:r>
            <a:endParaRPr lang="en-US" sz="3600" b="1" dirty="0">
              <a:solidFill>
                <a:srgbClr val="FF00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1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2" y="1230154"/>
            <a:ext cx="8371046" cy="2134553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7307"/>
            <a:ext cx="9144000" cy="873443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957" y="4419600"/>
            <a:ext cx="5272564" cy="1454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497F1-90FC-425B-89E4-3F7EF5326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570" y="2280773"/>
            <a:ext cx="5317697" cy="19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01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92C97-349E-A9FB-F30B-20300A8148F0}"/>
              </a:ext>
            </a:extLst>
          </p:cNvPr>
          <p:cNvSpPr txBox="1"/>
          <p:nvPr/>
        </p:nvSpPr>
        <p:spPr>
          <a:xfrm>
            <a:off x="633174" y="1109942"/>
            <a:ext cx="8132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trò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Chọn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thực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đơn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bữa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ăn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ngày</a:t>
            </a:r>
            <a:endParaRPr lang="vi-VN" sz="30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BCB55-5E3A-7D62-693A-77CAC832E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406" y="2421731"/>
            <a:ext cx="2600325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2" y="1230154"/>
            <a:ext cx="8371046" cy="2134553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7307"/>
            <a:ext cx="9144000" cy="873443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957" y="4419600"/>
            <a:ext cx="5272564" cy="1454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5D07E5-73B0-78DF-3D07-8BE606404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91" y="2145592"/>
            <a:ext cx="7411146" cy="2274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8C98E-0DF4-D5FE-C8A4-7DBDF1484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17997"/>
            <a:ext cx="8915400" cy="46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91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7BD3B-FD88-5B03-7E62-110F9EE0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16" y="1618060"/>
            <a:ext cx="2711054" cy="36780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2EFF1-1350-4273-9E34-47F4630E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21" y="1628775"/>
            <a:ext cx="2720341" cy="3657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2DF0F-DA80-4CC3-8AD9-E217ACA1F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88" y="1628632"/>
            <a:ext cx="2778919" cy="361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36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CC581F-4602-2285-9923-CAC2C316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61" y="1143030"/>
            <a:ext cx="5194242" cy="1764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95960D-C283-E5DA-D886-287DA0C8E2F9}"/>
              </a:ext>
            </a:extLst>
          </p:cNvPr>
          <p:cNvSpPr txBox="1"/>
          <p:nvPr/>
        </p:nvSpPr>
        <p:spPr>
          <a:xfrm>
            <a:off x="1993106" y="2767465"/>
            <a:ext cx="5329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Về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thực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hiện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chế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độ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ăn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uống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mạnh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335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0B1FC41-8BE0-6B34-E6A8-7CC875FDE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99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85725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4F7C1-0CEC-4C80-9CC9-820B3DB69465}"/>
              </a:ext>
            </a:extLst>
          </p:cNvPr>
          <p:cNvGrpSpPr/>
          <p:nvPr/>
        </p:nvGrpSpPr>
        <p:grpSpPr>
          <a:xfrm>
            <a:off x="1285940" y="2014817"/>
            <a:ext cx="6333369" cy="1292741"/>
            <a:chOff x="312868" y="590381"/>
            <a:chExt cx="6864886" cy="21782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E9A468-E38A-44DB-A67D-8A93AEC374F6}"/>
                </a:ext>
              </a:extLst>
            </p:cNvPr>
            <p:cNvGrpSpPr/>
            <p:nvPr/>
          </p:nvGrpSpPr>
          <p:grpSpPr>
            <a:xfrm>
              <a:off x="312868" y="590381"/>
              <a:ext cx="6864886" cy="2178240"/>
              <a:chOff x="312868" y="590381"/>
              <a:chExt cx="6864886" cy="2178240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79125FB-FCF6-423D-845C-D71FEE3D2786}"/>
                  </a:ext>
                </a:extLst>
              </p:cNvPr>
              <p:cNvSpPr/>
              <p:nvPr/>
            </p:nvSpPr>
            <p:spPr>
              <a:xfrm>
                <a:off x="452176" y="710281"/>
                <a:ext cx="6601614" cy="196157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id="{41C9A74A-CBEE-42F9-85E8-8BDA548196DA}"/>
                </a:ext>
              </a:extLst>
            </p:cNvPr>
            <p:cNvSpPr txBox="1"/>
            <p:nvPr/>
          </p:nvSpPr>
          <p:spPr>
            <a:xfrm>
              <a:off x="485226" y="837662"/>
              <a:ext cx="6496051" cy="1711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loại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cơ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khoẻ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0093047-C648-4DC2-8328-F3A25FB7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50" b="46120" l="38059" r="61860">
                        <a14:foregroundMark x1="53288" y1="10550" x2="53288" y2="10550"/>
                        <a14:foregroundMark x1="61860" y1="26839" x2="61860" y2="2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7198" r="36088" b="49468"/>
          <a:stretch/>
        </p:blipFill>
        <p:spPr>
          <a:xfrm>
            <a:off x="7037151" y="2619780"/>
            <a:ext cx="1329943" cy="1340270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C37BF3-2A22-40C8-C9F9-EAE9EC8D37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8" y="4023225"/>
            <a:ext cx="3715901" cy="188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ịt trắng hay thịt đỏ tuyệt hơn? | Báo Dân trí">
            <a:extLst>
              <a:ext uri="{FF2B5EF4-FFF2-40B4-BE49-F238E27FC236}">
                <a16:creationId xmlns:a16="http://schemas.microsoft.com/office/drawing/2014/main" id="{280C495F-C269-CC1A-36EB-4194AEA37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310879"/>
            <a:ext cx="2857500" cy="209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Bạn Nên Chọn Trứng Gà Thả Vườn? - ByNature">
            <a:extLst>
              <a:ext uri="{FF2B5EF4-FFF2-40B4-BE49-F238E27FC236}">
                <a16:creationId xmlns:a16="http://schemas.microsoft.com/office/drawing/2014/main" id="{45534932-D543-AFD5-0DD9-4868F99C4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2" y="1378826"/>
            <a:ext cx="2636045" cy="197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ữa tươi tiệt trùng có đường Vinamilk | Việt Nam (1L) – FARMERS MARKET">
            <a:extLst>
              <a:ext uri="{FF2B5EF4-FFF2-40B4-BE49-F238E27FC236}">
                <a16:creationId xmlns:a16="http://schemas.microsoft.com/office/drawing/2014/main" id="{A93FF445-18F3-890F-D3C2-1B0C12FA5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64719"/>
            <a:ext cx="2293144" cy="229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hi chế biến các món ăn từ rau xanh, củ quả cần chú ý gì?">
            <a:extLst>
              <a:ext uri="{FF2B5EF4-FFF2-40B4-BE49-F238E27FC236}">
                <a16:creationId xmlns:a16="http://schemas.microsoft.com/office/drawing/2014/main" id="{0375FCFE-F2A2-82A3-EA82-142F7AE3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" y="3462933"/>
            <a:ext cx="2978944" cy="223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ÁC LOẠI TRÁI CÂY NHẬP KHẨU PHỔ BIẾN NHẤT HIỆN NAY | FUJI | Hệ thống hoa quả  sạch nhập khẩu Fuji">
            <a:extLst>
              <a:ext uri="{FF2B5EF4-FFF2-40B4-BE49-F238E27FC236}">
                <a16:creationId xmlns:a16="http://schemas.microsoft.com/office/drawing/2014/main" id="{253E211F-0F54-AE4C-385B-092457A2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56" y="3762169"/>
            <a:ext cx="2764632" cy="192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iá cá tra, tôm nguyên liệu đồng loạt giảm trong tháng 6">
            <a:extLst>
              <a:ext uri="{FF2B5EF4-FFF2-40B4-BE49-F238E27FC236}">
                <a16:creationId xmlns:a16="http://schemas.microsoft.com/office/drawing/2014/main" id="{9673B7FD-F246-F8A2-0E6E-275BB5D6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50" y="1418035"/>
            <a:ext cx="2375781" cy="189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850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1D19E-41C2-61EB-0395-BDEE31ADA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>
            <a:extLst>
              <a:ext uri="{FF2B5EF4-FFF2-40B4-BE49-F238E27FC236}">
                <a16:creationId xmlns:a16="http://schemas.microsoft.com/office/drawing/2014/main" id="{29187F43-4DCC-F671-64E4-792F13B8C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7" y="1383030"/>
            <a:ext cx="8371046" cy="2134553"/>
          </a:xfrm>
          <a:prstGeom prst="rect">
            <a:avLst/>
          </a:prstGeom>
        </p:spPr>
      </p:pic>
      <p:pic>
        <p:nvPicPr>
          <p:cNvPr id="8" name="图片 7" descr="14">
            <a:extLst>
              <a:ext uri="{FF2B5EF4-FFF2-40B4-BE49-F238E27FC236}">
                <a16:creationId xmlns:a16="http://schemas.microsoft.com/office/drawing/2014/main" id="{6D405B54-6F3C-0541-AE28-A199BB67C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7307"/>
            <a:ext cx="9144000" cy="873443"/>
          </a:xfrm>
          <a:prstGeom prst="rect">
            <a:avLst/>
          </a:prstGeom>
        </p:spPr>
      </p:pic>
      <p:pic>
        <p:nvPicPr>
          <p:cNvPr id="13" name="图片 12" descr="12">
            <a:extLst>
              <a:ext uri="{FF2B5EF4-FFF2-40B4-BE49-F238E27FC236}">
                <a16:creationId xmlns:a16="http://schemas.microsoft.com/office/drawing/2014/main" id="{0370A170-10A9-DB1E-CCDF-D3C8EECCC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060" y="4385787"/>
            <a:ext cx="5272564" cy="1454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CD30F0-4FC9-2992-6787-2B38324DE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7586"/>
            <a:ext cx="1214177" cy="1265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C1522-56BE-24F3-2756-4E1A6C90F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372" y="1651612"/>
            <a:ext cx="1723793" cy="525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DC2DF-AE1A-098C-A572-6E1A8ECCEE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781" y="2255355"/>
            <a:ext cx="6122439" cy="16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2BB62E-9BA5-E851-461B-80CB1C187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479" y="1388994"/>
            <a:ext cx="5281118" cy="8367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F31A78-3F34-9731-ED97-AF901A9F1698}"/>
              </a:ext>
            </a:extLst>
          </p:cNvPr>
          <p:cNvSpPr txBox="1"/>
          <p:nvPr/>
        </p:nvSpPr>
        <p:spPr>
          <a:xfrm>
            <a:off x="621507" y="2464594"/>
            <a:ext cx="8229600" cy="2295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6858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vi-VN" sz="27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Nói được tên các bữa ăn chính trong ngày.</a:t>
            </a:r>
          </a:p>
          <a:p>
            <a:pPr marL="342900" indent="-342900" algn="just" defTabSz="6858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vi-VN" sz="27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Nêu được tên một số thức ăn, đồ uống có lợi cho sức khỏe, biết lựa chọn thực phẩm cho một bữa ăn đảm bảo cho sức khỏe.</a:t>
            </a:r>
          </a:p>
          <a:p>
            <a:pPr marL="342900" indent="-342900" algn="just" defTabSz="6858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vi-VN" sz="27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Nêu được các lợi ích của việc ăn, uống đầy đủ.</a:t>
            </a:r>
          </a:p>
        </p:txBody>
      </p:sp>
    </p:spTree>
    <p:extLst>
      <p:ext uri="{BB962C8B-B14F-4D97-AF65-F5344CB8AC3E}">
        <p14:creationId xmlns:p14="http://schemas.microsoft.com/office/powerpoint/2010/main" val="409171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2" y="1230154"/>
            <a:ext cx="8371046" cy="2134553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7307"/>
            <a:ext cx="9144000" cy="873443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957" y="4419600"/>
            <a:ext cx="5272564" cy="1454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2C14E-CE47-357B-3995-37FFBEB77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05" y="2210176"/>
            <a:ext cx="7169518" cy="23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61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F92C97-349E-A9FB-F30B-20300A8148F0}"/>
              </a:ext>
            </a:extLst>
          </p:cNvPr>
          <p:cNvSpPr txBox="1"/>
          <p:nvPr/>
        </p:nvSpPr>
        <p:spPr>
          <a:xfrm>
            <a:off x="633174" y="1109943"/>
            <a:ext cx="8132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kể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tên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bữa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ăn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ngày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</a:rPr>
              <a:t> Minh.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40B63-6055-0E51-DCDD-64928643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6" y="2414588"/>
            <a:ext cx="3843338" cy="1857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70BE2-FC75-A19D-793E-D64EDB18B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294" y="2264569"/>
            <a:ext cx="3829050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9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428</Words>
  <Application>Microsoft Office PowerPoint</Application>
  <PresentationFormat>On-screen Show (4:3)</PresentationFormat>
  <Paragraphs>48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Administrator</cp:lastModifiedBy>
  <cp:revision>36</cp:revision>
  <dcterms:created xsi:type="dcterms:W3CDTF">2006-08-16T00:00:00Z</dcterms:created>
  <dcterms:modified xsi:type="dcterms:W3CDTF">2025-03-27T15:10:15Z</dcterms:modified>
</cp:coreProperties>
</file>