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7"/>
  </p:notesMasterIdLst>
  <p:sldIdLst>
    <p:sldId id="256" r:id="rId3"/>
    <p:sldId id="282" r:id="rId4"/>
    <p:sldId id="316" r:id="rId5"/>
    <p:sldId id="318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04D2F-D20E-4382-B1FB-A1CC6AB47A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E3B3B-F53E-4FCA-A800-3B4DE0FE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B53B75C2-A6B9-4AE6-8A6A-FE8DDF6D2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sp>
        <p:nvSpPr>
          <p:cNvPr id="12" name="Cloud Callout 9">
            <a:extLst>
              <a:ext uri="{FF2B5EF4-FFF2-40B4-BE49-F238E27FC236}">
                <a16:creationId xmlns:a16="http://schemas.microsoft.com/office/drawing/2014/main" id="{E1581F4C-2474-46EC-BE56-74153E10851F}"/>
              </a:ext>
            </a:extLst>
          </p:cNvPr>
          <p:cNvSpPr/>
          <p:nvPr/>
        </p:nvSpPr>
        <p:spPr>
          <a:xfrm>
            <a:off x="6691197" y="0"/>
            <a:ext cx="10669338" cy="6938572"/>
          </a:xfrm>
          <a:prstGeom prst="cloudCallout">
            <a:avLst>
              <a:gd name="adj1" fmla="val -62334"/>
              <a:gd name="adj2" fmla="val 38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8E8B0-A509-4562-B752-92B784D0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09700"/>
            <a:ext cx="8697688" cy="36494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altLang="en-US" sz="64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2" descr="Thinking Clipart Library Stock Child Student Reading - Student Thinking  Clipart, HD Png Download - vhv">
            <a:extLst>
              <a:ext uri="{FF2B5EF4-FFF2-40B4-BE49-F238E27FC236}">
                <a16:creationId xmlns:a16="http://schemas.microsoft.com/office/drawing/2014/main" id="{3440566A-E61A-4D0F-A6E9-A51520E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53" y="4370983"/>
            <a:ext cx="8334854" cy="69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3BE4-6D65-4F82-A77A-6EF29D29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42B0E10B-F966-4A1C-8724-7F19F2A5CD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ECDAC-297C-47BC-ACB9-BF8865D8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Cloud Callout 9">
            <a:extLst>
              <a:ext uri="{FF2B5EF4-FFF2-40B4-BE49-F238E27FC236}">
                <a16:creationId xmlns:a16="http://schemas.microsoft.com/office/drawing/2014/main" id="{DDB26AB0-63AB-4418-B33A-A8CE1CD9AA75}"/>
              </a:ext>
            </a:extLst>
          </p:cNvPr>
          <p:cNvSpPr/>
          <p:nvPr/>
        </p:nvSpPr>
        <p:spPr>
          <a:xfrm>
            <a:off x="923190" y="161417"/>
            <a:ext cx="15647284" cy="8176570"/>
          </a:xfrm>
          <a:prstGeom prst="cloudCallout">
            <a:avLst>
              <a:gd name="adj1" fmla="val -26115"/>
              <a:gd name="adj2" fmla="val 1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pic>
        <p:nvPicPr>
          <p:cNvPr id="2050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5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31</Words>
  <Application>Microsoft Office PowerPoint</Application>
  <PresentationFormat>Custom</PresentationFormat>
  <Paragraphs>7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Cambria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29</cp:revision>
  <dcterms:created xsi:type="dcterms:W3CDTF">2006-08-16T00:00:00Z</dcterms:created>
  <dcterms:modified xsi:type="dcterms:W3CDTF">2025-08-12T07:51:55Z</dcterms:modified>
  <dc:identifier>DAGEmfzFEig</dc:identifier>
</cp:coreProperties>
</file>