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1"/>
  </p:notesMasterIdLst>
  <p:sldIdLst>
    <p:sldId id="1057" r:id="rId3"/>
    <p:sldId id="2639" r:id="rId4"/>
    <p:sldId id="257" r:id="rId5"/>
    <p:sldId id="259" r:id="rId6"/>
    <p:sldId id="1061" r:id="rId7"/>
    <p:sldId id="1074" r:id="rId8"/>
    <p:sldId id="1075" r:id="rId9"/>
    <p:sldId id="1058" r:id="rId10"/>
    <p:sldId id="1064" r:id="rId11"/>
    <p:sldId id="2635" r:id="rId12"/>
    <p:sldId id="2640" r:id="rId13"/>
    <p:sldId id="2636" r:id="rId14"/>
    <p:sldId id="2638" r:id="rId15"/>
    <p:sldId id="2641" r:id="rId16"/>
    <p:sldId id="1059" r:id="rId17"/>
    <p:sldId id="1072" r:id="rId18"/>
    <p:sldId id="1056" r:id="rId19"/>
    <p:sldId id="106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84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7F86D3-A677-46D5-BF57-7C8733CFF2F3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3A1109-7DCC-4E0C-87FA-4D6F5E341B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9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0702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21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386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9FE2CA-7442-415B-86AF-29DD26089CA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59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40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32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2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532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6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3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1A31546-8139-E5E1-8069-9A2F3691E1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44B1E7-F066-BE36-D697-2FAF619DA68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2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1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54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9850D87F-1802-4C21-AF04-FCA0B57ED1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511" y="474968"/>
            <a:ext cx="616039" cy="5265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4E6E986-A8D8-4A2C-8CB8-DDC8BB6B9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t="25710" r="11937"/>
          <a:stretch/>
        </p:blipFill>
        <p:spPr>
          <a:xfrm rot="5400000">
            <a:off x="6750268" y="1416271"/>
            <a:ext cx="6858002" cy="40254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EED378-525D-4487-88F7-A159AFDB68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7050060" y="1718112"/>
            <a:ext cx="6858002" cy="3421780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9946D4F7-407B-492A-9733-7B88F3289764}"/>
              </a:ext>
            </a:extLst>
          </p:cNvPr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EAE6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C3596110-A5FF-4A05-A8D0-0CA60CAAAF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1" r="17505" b="39390"/>
          <a:stretch/>
        </p:blipFill>
        <p:spPr>
          <a:xfrm rot="5400000">
            <a:off x="-2399608" y="2399606"/>
            <a:ext cx="6858002" cy="205878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886E148D-0535-4579-98B2-1525BE69211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99" y="5544312"/>
            <a:ext cx="3044755" cy="13665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F7CE130A-7147-4013-B67C-1D6D7CD3332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721" y="4956424"/>
            <a:ext cx="1485090" cy="156203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B2EF7BDE-7202-49E3-AD27-A7F93F233AF0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8397">
            <a:off x="122644" y="1351601"/>
            <a:ext cx="1100152" cy="80162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45A358C-3A1C-48F2-BE49-49281046398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0" y="135850"/>
            <a:ext cx="588679" cy="63140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987C4225-2D22-4B13-B363-7B5A854D9C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 rot="5400000" flipV="1">
            <a:off x="-526436" y="4757060"/>
            <a:ext cx="2627376" cy="15745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5174ABF7-5C6E-4E1E-8B16-EDB0501DF2EF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6" y="5787389"/>
            <a:ext cx="721543" cy="73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107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114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127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1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716504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792511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1427788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6616448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1399655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30547668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151312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19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145951"/>
      </p:ext>
    </p:extLst>
  </p:cSld>
  <p:clrMapOvr>
    <a:masterClrMapping/>
  </p:clrMapOvr>
  <p:transition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6497358"/>
      </p:ext>
    </p:extLst>
  </p:cSld>
  <p:clrMapOvr>
    <a:masterClrMapping/>
  </p:clrMapOvr>
  <p:transition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9562"/>
      </p:ext>
    </p:extLst>
  </p:cSld>
  <p:clrMapOvr>
    <a:masterClrMapping/>
  </p:clrMapOvr>
  <p:transition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8259254"/>
      </p:ext>
    </p:extLst>
  </p:cSld>
  <p:clrMapOvr>
    <a:masterClrMapping/>
  </p:clrMapOvr>
  <p:transition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264275"/>
      </p:ext>
    </p:extLst>
  </p:cSld>
  <p:clrMapOvr>
    <a:masterClrMapping/>
  </p:clrMapOvr>
  <p:transition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9074691"/>
      </p:ext>
    </p:extLst>
  </p:cSld>
  <p:clrMapOvr>
    <a:masterClrMapping/>
  </p:clrMapOvr>
  <p:transition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8760861"/>
      </p:ext>
    </p:extLst>
  </p:cSld>
  <p:clrMapOvr>
    <a:masterClrMapping/>
  </p:clrMapOvr>
  <p:transition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63221681"/>
      </p:ext>
    </p:extLst>
  </p:cSld>
  <p:clrMapOvr>
    <a:masterClrMapping/>
  </p:clrMapOvr>
  <p:transition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8570152"/>
      </p:ext>
    </p:extLst>
  </p:cSld>
  <p:clrMapOvr>
    <a:masterClrMapping/>
  </p:clrMapOvr>
  <p:transition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250916785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138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63125"/>
      </p:ext>
    </p:extLst>
  </p:cSld>
  <p:clrMapOvr>
    <a:masterClrMapping/>
  </p:clrMapOvr>
  <p:transition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676728"/>
      </p:ext>
    </p:extLst>
  </p:cSld>
  <p:clrMapOvr>
    <a:masterClrMapping/>
  </p:clrMapOvr>
  <p:transition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23433"/>
      </p:ext>
    </p:extLst>
  </p:cSld>
  <p:clrMapOvr>
    <a:masterClrMapping/>
  </p:clrMapOvr>
  <p:transition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580641195"/>
      </p:ext>
    </p:extLst>
  </p:cSld>
  <p:clrMapOvr>
    <a:masterClrMapping/>
  </p:clrMapOvr>
  <p:transition>
    <p:rand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83048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249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45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178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31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460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25.xml"/><Relationship Id="rId21" Type="http://schemas.openxmlformats.org/officeDocument/2006/relationships/slideLayout" Target="../slideLayouts/slideLayout43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2.xml"/><Relationship Id="rId19" Type="http://schemas.openxmlformats.org/officeDocument/2006/relationships/slideLayout" Target="../slideLayouts/slideLayout41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71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5829EE4D-A8E4-D43A-E752-045D8BD89F70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5900" y="276224"/>
            <a:ext cx="1247775" cy="1247775"/>
          </a:xfrm>
          <a:prstGeom prst="rect">
            <a:avLst/>
          </a:prstGeom>
        </p:spPr>
      </p:pic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AC73465-317B-D8FA-8DE1-1B7D31503451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89" y="8952392"/>
            <a:ext cx="1247775" cy="124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03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2571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39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8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4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5" Type="http://schemas.openxmlformats.org/officeDocument/2006/relationships/image" Target="../media/image2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.png"/><Relationship Id="rId11" Type="http://schemas.openxmlformats.org/officeDocument/2006/relationships/image" Target="../media/image17.png"/><Relationship Id="rId5" Type="http://schemas.openxmlformats.org/officeDocument/2006/relationships/image" Target="../media/image3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12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A87960E-5197-80D2-43BF-7537E964ED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13974" y="892992"/>
            <a:ext cx="6118489" cy="515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34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27 283 x 3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27 283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 rot="19297982">
            <a:off x="3682568" y="3099072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4643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7542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60753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3141135">
            <a:off x="3673043" y="3108597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F4A258-4F85-96C4-6153-1B4CE2055461}"/>
              </a:ext>
            </a:extLst>
          </p:cNvPr>
          <p:cNvSpPr txBox="1"/>
          <p:nvPr/>
        </p:nvSpPr>
        <p:spPr>
          <a:xfrm>
            <a:off x="4314825" y="3879398"/>
            <a:ext cx="9620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315855308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40 819</a:t>
            </a:r>
            <a:r>
              <a:rPr kumimoji="0" lang="en-US" sz="6600" b="1" i="0" u="none" strike="noStrike" kern="0" cap="none" spc="0" normalizeH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 x 5 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4143375" y="1512172"/>
            <a:ext cx="45148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40 819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7505700" y="2596374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 rot="19297982">
            <a:off x="3682567" y="319432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838575" y="3962397"/>
            <a:ext cx="4667250" cy="12382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578679" y="3871258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6868541" y="388247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6189684" y="387690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52578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3141135">
            <a:off x="3673042" y="320384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F4A258-4F85-96C4-6153-1B4CE2055461}"/>
              </a:ext>
            </a:extLst>
          </p:cNvPr>
          <p:cNvSpPr txBox="1"/>
          <p:nvPr/>
        </p:nvSpPr>
        <p:spPr>
          <a:xfrm>
            <a:off x="3676650" y="3879398"/>
            <a:ext cx="17145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4031260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11">
            <a:extLst>
              <a:ext uri="{FF2B5EF4-FFF2-40B4-BE49-F238E27FC236}">
                <a16:creationId xmlns:a16="http://schemas.microsoft.com/office/drawing/2014/main" xmlns="" id="{26BE81DA-BFC7-4A3D-9CAC-187EC584BD38}"/>
              </a:ext>
            </a:extLst>
          </p:cNvPr>
          <p:cNvSpPr/>
          <p:nvPr/>
        </p:nvSpPr>
        <p:spPr>
          <a:xfrm>
            <a:off x="2600326" y="161925"/>
            <a:ext cx="7172324" cy="1033304"/>
          </a:xfrm>
          <a:prstGeom prst="roundRect">
            <a:avLst/>
          </a:prstGeom>
          <a:solidFill>
            <a:sysClr val="window" lastClr="FFFFFF">
              <a:alpha val="83000"/>
            </a:sys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Arial" panose="020B0604020202020204" pitchFamily="34" charset="0"/>
              </a:rPr>
              <a:t>374 519 x 2 = ?</a:t>
            </a:r>
          </a:p>
        </p:txBody>
      </p:sp>
      <p:pic>
        <p:nvPicPr>
          <p:cNvPr id="45" name="Picture 2" descr="Bảng gỗ học sinh Hồng Hà (3447) | Shopee Việt Nam">
            <a:extLst>
              <a:ext uri="{FF2B5EF4-FFF2-40B4-BE49-F238E27FC236}">
                <a16:creationId xmlns:a16="http://schemas.microsoft.com/office/drawing/2014/main" xmlns="" id="{106EF8AF-86D5-48FE-98C7-31980EF882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298680" y="134828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CB267AE-0D87-4DD5-9366-502B234999A1}"/>
              </a:ext>
            </a:extLst>
          </p:cNvPr>
          <p:cNvSpPr txBox="1"/>
          <p:nvPr/>
        </p:nvSpPr>
        <p:spPr>
          <a:xfrm>
            <a:off x="3552825" y="1340722"/>
            <a:ext cx="563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374 519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158DF9BE-F7B0-4466-8BD9-0A25E6EB4EF5}"/>
              </a:ext>
            </a:extLst>
          </p:cNvPr>
          <p:cNvSpPr txBox="1"/>
          <p:nvPr/>
        </p:nvSpPr>
        <p:spPr>
          <a:xfrm>
            <a:off x="7620000" y="2586849"/>
            <a:ext cx="1467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49194A3C-8066-43B5-8E20-4085EB5B2714}"/>
              </a:ext>
            </a:extLst>
          </p:cNvPr>
          <p:cNvSpPr/>
          <p:nvPr/>
        </p:nvSpPr>
        <p:spPr>
          <a:xfrm rot="19297982">
            <a:off x="3092017" y="3022871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xmlns="" id="{A9C2A949-61EB-45A3-AAD7-8A449AF4207C}"/>
              </a:ext>
            </a:extLst>
          </p:cNvPr>
          <p:cNvSpPr/>
          <p:nvPr/>
        </p:nvSpPr>
        <p:spPr>
          <a:xfrm flipV="1">
            <a:off x="3505200" y="3971924"/>
            <a:ext cx="5000625" cy="11429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CC2C6882-C48D-46AC-838E-0BBB0DA3A626}"/>
              </a:ext>
            </a:extLst>
          </p:cNvPr>
          <p:cNvSpPr txBox="1"/>
          <p:nvPr/>
        </p:nvSpPr>
        <p:spPr>
          <a:xfrm>
            <a:off x="7635829" y="3861733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13265650-E745-4115-8019-6E26B1648DC4}"/>
              </a:ext>
            </a:extLst>
          </p:cNvPr>
          <p:cNvSpPr txBox="1"/>
          <p:nvPr/>
        </p:nvSpPr>
        <p:spPr>
          <a:xfrm>
            <a:off x="7001891" y="3863422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EF9096D3-332B-455E-93D1-813EF25531EC}"/>
              </a:ext>
            </a:extLst>
          </p:cNvPr>
          <p:cNvSpPr txBox="1"/>
          <p:nvPr/>
        </p:nvSpPr>
        <p:spPr>
          <a:xfrm>
            <a:off x="6265884" y="3857857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5971D0C-6109-4711-9C48-BEEE47A85E28}"/>
              </a:ext>
            </a:extLst>
          </p:cNvPr>
          <p:cNvSpPr txBox="1"/>
          <p:nvPr/>
        </p:nvSpPr>
        <p:spPr>
          <a:xfrm>
            <a:off x="5143500" y="3869873"/>
            <a:ext cx="9033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D83899F4-76E6-402A-9A11-F2D073A21C13}"/>
              </a:ext>
            </a:extLst>
          </p:cNvPr>
          <p:cNvSpPr/>
          <p:nvPr/>
        </p:nvSpPr>
        <p:spPr>
          <a:xfrm rot="13141135">
            <a:off x="3082492" y="3032396"/>
            <a:ext cx="551219" cy="10132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AF4A258-4F85-96C4-6153-1B4CE2055461}"/>
              </a:ext>
            </a:extLst>
          </p:cNvPr>
          <p:cNvSpPr txBox="1"/>
          <p:nvPr/>
        </p:nvSpPr>
        <p:spPr>
          <a:xfrm>
            <a:off x="4429125" y="3860348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9C6319-434F-8BCF-2845-15F54B98FB85}"/>
              </a:ext>
            </a:extLst>
          </p:cNvPr>
          <p:cNvSpPr txBox="1"/>
          <p:nvPr/>
        </p:nvSpPr>
        <p:spPr>
          <a:xfrm>
            <a:off x="3724275" y="3869873"/>
            <a:ext cx="1009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8778147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63" grpId="0"/>
      <p:bldP spid="64" grpId="0" animBg="1"/>
      <p:bldP spid="65" grpId="0" animBg="1"/>
      <p:bldP spid="66" grpId="0"/>
      <p:bldP spid="67" grpId="0"/>
      <p:bldP spid="70" grpId="0"/>
      <p:bldP spid="71" grpId="0"/>
      <p:bldP spid="14" grpId="0" animBg="1"/>
      <p:bldP spid="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06ED257-CBAC-8E6B-E54D-49BB594762B3}"/>
              </a:ext>
            </a:extLst>
          </p:cNvPr>
          <p:cNvGrpSpPr/>
          <p:nvPr/>
        </p:nvGrpSpPr>
        <p:grpSpPr>
          <a:xfrm>
            <a:off x="1494145" y="223533"/>
            <a:ext cx="2182505" cy="846235"/>
            <a:chOff x="1458354" y="227044"/>
            <a:chExt cx="9648514" cy="1391877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xmlns="" id="{41F79C48-8AFD-AE29-D454-0EA74547CAFB}"/>
                </a:ext>
              </a:extLst>
            </p:cNvPr>
            <p:cNvSpPr/>
            <p:nvPr/>
          </p:nvSpPr>
          <p:spPr>
            <a:xfrm>
              <a:off x="1458354" y="227044"/>
              <a:ext cx="9648514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3FEC3E74-5D3B-2F42-E877-EF8905278A79}"/>
                </a:ext>
              </a:extLst>
            </p:cNvPr>
            <p:cNvSpPr txBox="1"/>
            <p:nvPr/>
          </p:nvSpPr>
          <p:spPr>
            <a:xfrm>
              <a:off x="1458354" y="252107"/>
              <a:ext cx="9648514" cy="1366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Đ, S?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95E1B3B-45A3-0427-1E96-3B358DB3E967}"/>
              </a:ext>
            </a:extLst>
          </p:cNvPr>
          <p:cNvSpPr/>
          <p:nvPr/>
        </p:nvSpPr>
        <p:spPr>
          <a:xfrm>
            <a:off x="219075" y="1152524"/>
            <a:ext cx="117348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A0F3513E-857D-815A-D0C6-00B34FF7F2EF}"/>
              </a:ext>
            </a:extLst>
          </p:cNvPr>
          <p:cNvSpPr/>
          <p:nvPr/>
        </p:nvSpPr>
        <p:spPr>
          <a:xfrm>
            <a:off x="581025" y="3238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A38C32D-C545-FB8C-6232-D6442BEC9D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6711" y="1894982"/>
            <a:ext cx="10589844" cy="2915143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D77C8B9D-9ADD-DBC2-CA72-4974345E10D7}"/>
              </a:ext>
            </a:extLst>
          </p:cNvPr>
          <p:cNvSpPr/>
          <p:nvPr/>
        </p:nvSpPr>
        <p:spPr>
          <a:xfrm>
            <a:off x="2886075" y="405765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DA3D29FE-19C1-4805-1EB2-3A059A1399A2}"/>
              </a:ext>
            </a:extLst>
          </p:cNvPr>
          <p:cNvSpPr/>
          <p:nvPr/>
        </p:nvSpPr>
        <p:spPr>
          <a:xfrm>
            <a:off x="1609725" y="4114800"/>
            <a:ext cx="600075" cy="3524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62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xmlns="" id="{095B7486-E359-9226-BCCE-312F1C962090}"/>
              </a:ext>
            </a:extLst>
          </p:cNvPr>
          <p:cNvSpPr/>
          <p:nvPr/>
        </p:nvSpPr>
        <p:spPr>
          <a:xfrm>
            <a:off x="6600825" y="4038600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0008156D-EB33-1546-8593-91917CB2A0ED}"/>
              </a:ext>
            </a:extLst>
          </p:cNvPr>
          <p:cNvSpPr/>
          <p:nvPr/>
        </p:nvSpPr>
        <p:spPr>
          <a:xfrm>
            <a:off x="5219701" y="4124326"/>
            <a:ext cx="304800" cy="342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0" dirty="0"/>
              <a:t>7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217C0118-DA23-8C38-1FCE-C32C2837E090}"/>
              </a:ext>
            </a:extLst>
          </p:cNvPr>
          <p:cNvSpPr/>
          <p:nvPr/>
        </p:nvSpPr>
        <p:spPr>
          <a:xfrm>
            <a:off x="10372725" y="4029075"/>
            <a:ext cx="485775" cy="46672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191629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795E1B3B-45A3-0427-1E96-3B358DB3E967}"/>
              </a:ext>
            </a:extLst>
          </p:cNvPr>
          <p:cNvSpPr/>
          <p:nvPr/>
        </p:nvSpPr>
        <p:spPr>
          <a:xfrm>
            <a:off x="219075" y="0"/>
            <a:ext cx="11734800" cy="66103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04BC675B-544B-9129-DDF5-1E96879A2DDE}"/>
              </a:ext>
            </a:extLst>
          </p:cNvPr>
          <p:cNvSpPr/>
          <p:nvPr/>
        </p:nvSpPr>
        <p:spPr>
          <a:xfrm>
            <a:off x="638175" y="247650"/>
            <a:ext cx="790575" cy="723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628766-26DB-7E48-8679-029B6E066D34}"/>
              </a:ext>
            </a:extLst>
          </p:cNvPr>
          <p:cNvSpPr txBox="1"/>
          <p:nvPr/>
        </p:nvSpPr>
        <p:spPr>
          <a:xfrm>
            <a:off x="1457325" y="152400"/>
            <a:ext cx="97821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Bóng đèn trong nhà có tuổi thọ 12 250 giờ. Bóng đèn đường có tuổi thọ gấp 3 lần tuổi thọ của bóng đèn trong nhà. Hỏi tuổi thọ của bóng đèn đường là bao nhiêu giờ?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4C4A2D0-5514-2925-DE58-4A9AED81B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1616" y="1828800"/>
            <a:ext cx="4351734" cy="259080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7124302E-6308-6FDA-610B-ACC131B6828D}"/>
              </a:ext>
            </a:extLst>
          </p:cNvPr>
          <p:cNvGrpSpPr/>
          <p:nvPr/>
        </p:nvGrpSpPr>
        <p:grpSpPr>
          <a:xfrm>
            <a:off x="2152650" y="2609850"/>
            <a:ext cx="1000125" cy="266700"/>
            <a:chOff x="1057275" y="2057400"/>
            <a:chExt cx="1000125" cy="266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025254B-B830-4C4A-4D72-4F9F06EA7CB6}"/>
                </a:ext>
              </a:extLst>
            </p:cNvPr>
            <p:cNvCxnSpPr/>
            <p:nvPr/>
          </p:nvCxnSpPr>
          <p:spPr>
            <a:xfrm>
              <a:off x="1076325" y="206692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36D3B449-35C2-2525-95EB-3B82567E09D6}"/>
                </a:ext>
              </a:extLst>
            </p:cNvPr>
            <p:cNvCxnSpPr/>
            <p:nvPr/>
          </p:nvCxnSpPr>
          <p:spPr>
            <a:xfrm>
              <a:off x="2038350" y="20574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xmlns="" id="{4623EF7E-A70A-6454-1903-0872237A2916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190750"/>
              <a:ext cx="10001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572AE9F0-B301-599A-8888-6A8F910BAB11}"/>
              </a:ext>
            </a:extLst>
          </p:cNvPr>
          <p:cNvGrpSpPr/>
          <p:nvPr/>
        </p:nvGrpSpPr>
        <p:grpSpPr>
          <a:xfrm>
            <a:off x="2162175" y="3248025"/>
            <a:ext cx="2790825" cy="276225"/>
            <a:chOff x="1057275" y="2647950"/>
            <a:chExt cx="2790825" cy="276225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95A4FAAC-EA47-61B9-2AA9-ED5E2201424E}"/>
                </a:ext>
              </a:extLst>
            </p:cNvPr>
            <p:cNvCxnSpPr/>
            <p:nvPr/>
          </p:nvCxnSpPr>
          <p:spPr>
            <a:xfrm>
              <a:off x="1076325" y="2657475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D3BE7DFA-CCD5-A1B8-EEFB-A26C6250ED64}"/>
                </a:ext>
              </a:extLst>
            </p:cNvPr>
            <p:cNvCxnSpPr/>
            <p:nvPr/>
          </p:nvCxnSpPr>
          <p:spPr>
            <a:xfrm>
              <a:off x="203835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56D225AB-A8FB-CF71-A53C-D812B783BAD8}"/>
                </a:ext>
              </a:extLst>
            </p:cNvPr>
            <p:cNvCxnSpPr>
              <a:cxnSpLocks/>
            </p:cNvCxnSpPr>
            <p:nvPr/>
          </p:nvCxnSpPr>
          <p:spPr>
            <a:xfrm>
              <a:off x="1057275" y="2781300"/>
              <a:ext cx="2790825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xmlns="" id="{4F157CAD-F785-3E23-BAF6-5517A92F096B}"/>
                </a:ext>
              </a:extLst>
            </p:cNvPr>
            <p:cNvCxnSpPr/>
            <p:nvPr/>
          </p:nvCxnSpPr>
          <p:spPr>
            <a:xfrm>
              <a:off x="2933700" y="264795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2A432E3F-DCFF-A8B3-7CCB-989A295BF2FB}"/>
                </a:ext>
              </a:extLst>
            </p:cNvPr>
            <p:cNvCxnSpPr/>
            <p:nvPr/>
          </p:nvCxnSpPr>
          <p:spPr>
            <a:xfrm>
              <a:off x="3829050" y="2667000"/>
              <a:ext cx="0" cy="257175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5631CE4-C2FC-3CE9-9F51-7D2806E5B169}"/>
              </a:ext>
            </a:extLst>
          </p:cNvPr>
          <p:cNvSpPr txBox="1"/>
          <p:nvPr/>
        </p:nvSpPr>
        <p:spPr>
          <a:xfrm>
            <a:off x="619125" y="2590800"/>
            <a:ext cx="1647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nhà</a:t>
            </a:r>
            <a:endParaRPr lang="en-US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B43318C-0783-8BF8-FBED-ACFC9D6A51BD}"/>
              </a:ext>
            </a:extLst>
          </p:cNvPr>
          <p:cNvSpPr txBox="1"/>
          <p:nvPr/>
        </p:nvSpPr>
        <p:spPr>
          <a:xfrm>
            <a:off x="428625" y="3209925"/>
            <a:ext cx="183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Bóng</a:t>
            </a:r>
            <a:r>
              <a:rPr lang="en-US" b="1" dirty="0"/>
              <a:t> </a:t>
            </a:r>
            <a:r>
              <a:rPr lang="en-US" b="1" dirty="0" err="1"/>
              <a:t>đèn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endParaRPr lang="en-US" b="1" dirty="0"/>
          </a:p>
        </p:txBody>
      </p:sp>
      <p:sp>
        <p:nvSpPr>
          <p:cNvPr id="38" name="Left Bracket 37">
            <a:extLst>
              <a:ext uri="{FF2B5EF4-FFF2-40B4-BE49-F238E27FC236}">
                <a16:creationId xmlns:a16="http://schemas.microsoft.com/office/drawing/2014/main" xmlns="" id="{A2CD5CFF-1AEB-7F97-92E1-5978700B6A8C}"/>
              </a:ext>
            </a:extLst>
          </p:cNvPr>
          <p:cNvSpPr/>
          <p:nvPr/>
        </p:nvSpPr>
        <p:spPr>
          <a:xfrm rot="5400000">
            <a:off x="2540795" y="2083596"/>
            <a:ext cx="219072" cy="1004887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7F14985-8DF0-AF6C-A38C-DB5484DBADE1}"/>
              </a:ext>
            </a:extLst>
          </p:cNvPr>
          <p:cNvSpPr txBox="1"/>
          <p:nvPr/>
        </p:nvSpPr>
        <p:spPr>
          <a:xfrm>
            <a:off x="2247900" y="206692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12 250</a:t>
            </a: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xmlns="" id="{0458F7DD-4C71-82AA-67F4-E88A5CE75D37}"/>
              </a:ext>
            </a:extLst>
          </p:cNvPr>
          <p:cNvSpPr/>
          <p:nvPr/>
        </p:nvSpPr>
        <p:spPr>
          <a:xfrm rot="16200000">
            <a:off x="3479010" y="2193133"/>
            <a:ext cx="171446" cy="2738440"/>
          </a:xfrm>
          <a:prstGeom prst="leftBracket">
            <a:avLst>
              <a:gd name="adj" fmla="val 75454"/>
            </a:avLst>
          </a:prstGeom>
          <a:ln w="28575">
            <a:solidFill>
              <a:srgbClr val="00206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4ECB0DB5-440B-093E-F8A4-8355FC3FEE68}"/>
              </a:ext>
            </a:extLst>
          </p:cNvPr>
          <p:cNvSpPr txBox="1"/>
          <p:nvPr/>
        </p:nvSpPr>
        <p:spPr>
          <a:xfrm>
            <a:off x="3114675" y="3762375"/>
            <a:ext cx="12382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? </a:t>
            </a:r>
            <a:r>
              <a:rPr lang="en-US" sz="2000" dirty="0" err="1"/>
              <a:t>Giờ</a:t>
            </a:r>
            <a:endParaRPr lang="en-US" sz="2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CED1A62-F6BD-D490-4367-0C1F8C4D54BA}"/>
              </a:ext>
            </a:extLst>
          </p:cNvPr>
          <p:cNvSpPr txBox="1"/>
          <p:nvPr/>
        </p:nvSpPr>
        <p:spPr>
          <a:xfrm>
            <a:off x="2114550" y="1581150"/>
            <a:ext cx="2171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u="sng" dirty="0" err="1"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2800" b="1" u="sng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8A67BB7E-521D-E4E7-A554-F02E40786E39}"/>
                  </a:ext>
                </a:extLst>
              </p:cNvPr>
              <p:cNvSpPr txBox="1"/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Bài giải:</a:t>
                </a:r>
                <a:endParaRPr lang="en-US" sz="2800" u="sng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Tuổi thọ của </a:t>
                </a:r>
                <a:r>
                  <a:rPr lang="nl-NL" sz="280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bóng đèn </a:t>
                </a: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đường là: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12 250 </a:t>
                </a:r>
                <a14:m>
                  <m:oMath xmlns:m="http://schemas.openxmlformats.org/officeDocument/2006/math">
                    <m:r>
                      <a:rPr lang="nl-NL" sz="28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3 = 36 750 (giờ)</a:t>
                </a:r>
                <a:endParaRPr lang="en-US" sz="28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28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                    Đáp số: 36 750 giờ</a:t>
                </a:r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A67BB7E-521D-E4E7-A554-F02E40786E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700" y="4600575"/>
                <a:ext cx="8039100" cy="1815882"/>
              </a:xfrm>
              <a:prstGeom prst="rect">
                <a:avLst/>
              </a:prstGeom>
              <a:blipFill>
                <a:blip r:embed="rId3"/>
                <a:stretch>
                  <a:fillRect t="-3691" r="-1516" b="-8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7443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36" grpId="0"/>
      <p:bldP spid="37" grpId="0"/>
      <p:bldP spid="38" grpId="0" animBg="1"/>
      <p:bldP spid="39" grpId="0"/>
      <p:bldP spid="40" grpId="0" animBg="1"/>
      <p:bldP spid="41" grpId="0"/>
      <p:bldP spid="42" grpId="0"/>
      <p:bldP spid="4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908BFBF-B3FB-ED47-B4CC-2E5128970D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51865" y="838914"/>
            <a:ext cx="6288269" cy="518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99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544F74A-E434-13F1-D1FE-0A2C289654CF}"/>
              </a:ext>
            </a:extLst>
          </p:cNvPr>
          <p:cNvSpPr txBox="1"/>
          <p:nvPr/>
        </p:nvSpPr>
        <p:spPr>
          <a:xfrm>
            <a:off x="1523999" y="1041427"/>
            <a:ext cx="9144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Times New Roman" panose="02020603050405020304" pitchFamily="18" charset="0"/>
                <a:cs typeface="+mn-cs"/>
              </a:rPr>
              <a:t>Gia đình Lan có 4 người, trung bình một tháng chi phí sinh hoạt điện nước cho 1 người là 230 000 đồng. Hỏi một tháng gia đình Lan phải trả bao nhiêu tiền cho khoản chi phí đó?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Times New Roman" panose="020206030504050203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81FF288-1687-C0C8-8597-B8C53265F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6825" y="146071"/>
            <a:ext cx="7238349" cy="1015909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31194F7A-1046-F970-6891-05D6574DB23E}"/>
              </a:ext>
            </a:extLst>
          </p:cNvPr>
          <p:cNvSpPr/>
          <p:nvPr/>
        </p:nvSpPr>
        <p:spPr>
          <a:xfrm>
            <a:off x="1774373" y="3087904"/>
            <a:ext cx="9144000" cy="3116955"/>
          </a:xfrm>
          <a:prstGeom prst="roundRect">
            <a:avLst/>
          </a:prstGeom>
          <a:solidFill>
            <a:srgbClr val="F2C6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ED815E-D315-D01E-CB92-292AC239AE7C}"/>
              </a:ext>
            </a:extLst>
          </p:cNvPr>
          <p:cNvSpPr txBox="1"/>
          <p:nvPr/>
        </p:nvSpPr>
        <p:spPr>
          <a:xfrm>
            <a:off x="4906655" y="3161355"/>
            <a:ext cx="240523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3B8239-5484-B077-FE8A-B33373FD88A0}"/>
              </a:ext>
            </a:extLst>
          </p:cNvPr>
          <p:cNvSpPr txBox="1"/>
          <p:nvPr/>
        </p:nvSpPr>
        <p:spPr>
          <a:xfrm>
            <a:off x="1935550" y="3927482"/>
            <a:ext cx="89906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Lan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tiền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nước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6E25B0C-5AE7-FE17-1ABB-66C1AB10A316}"/>
              </a:ext>
            </a:extLst>
          </p:cNvPr>
          <p:cNvSpPr txBox="1"/>
          <p:nvPr/>
        </p:nvSpPr>
        <p:spPr>
          <a:xfrm>
            <a:off x="2952750" y="4517585"/>
            <a:ext cx="70294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230 000 x 4 = 920 000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F63FCEC-1C35-AFD6-AC1D-BC61EA6FF301}"/>
              </a:ext>
            </a:extLst>
          </p:cNvPr>
          <p:cNvSpPr txBox="1"/>
          <p:nvPr/>
        </p:nvSpPr>
        <p:spPr>
          <a:xfrm>
            <a:off x="3680360" y="5241233"/>
            <a:ext cx="5703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Đáp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920 000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DC58FAA8-D49E-EC03-C437-7ABC5FBC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875" y="2081048"/>
            <a:ext cx="2702889" cy="492286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635B4C40-F10A-2FCC-9415-02D7BCE06D58}"/>
              </a:ext>
            </a:extLst>
          </p:cNvPr>
          <p:cNvGrpSpPr/>
          <p:nvPr/>
        </p:nvGrpSpPr>
        <p:grpSpPr>
          <a:xfrm>
            <a:off x="3030350" y="2179314"/>
            <a:ext cx="5797963" cy="966658"/>
            <a:chOff x="4219202" y="2176021"/>
            <a:chExt cx="5797963" cy="96665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21D6060B-F686-8F17-E62E-408A832A9D39}"/>
                </a:ext>
              </a:extLst>
            </p:cNvPr>
            <p:cNvSpPr/>
            <p:nvPr/>
          </p:nvSpPr>
          <p:spPr>
            <a:xfrm>
              <a:off x="4219202" y="2176021"/>
              <a:ext cx="5708887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2814F5E-4352-73D3-455C-258E1C2E6C26}"/>
                </a:ext>
              </a:extLst>
            </p:cNvPr>
            <p:cNvSpPr txBox="1"/>
            <p:nvPr/>
          </p:nvSpPr>
          <p:spPr>
            <a:xfrm>
              <a:off x="4219202" y="2186907"/>
              <a:ext cx="579796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thành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1FF1A7C7-F789-F4F0-8A84-46923CEF7720}"/>
              </a:ext>
            </a:extLst>
          </p:cNvPr>
          <p:cNvGrpSpPr/>
          <p:nvPr/>
        </p:nvGrpSpPr>
        <p:grpSpPr>
          <a:xfrm>
            <a:off x="4700933" y="3429000"/>
            <a:ext cx="5521698" cy="966658"/>
            <a:chOff x="4219203" y="2176021"/>
            <a:chExt cx="5521698" cy="96665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DF0FCE63-5074-8FFF-BAF3-3C866F530415}"/>
                </a:ext>
              </a:extLst>
            </p:cNvPr>
            <p:cNvSpPr/>
            <p:nvPr/>
          </p:nvSpPr>
          <p:spPr>
            <a:xfrm>
              <a:off x="4219203" y="2176021"/>
              <a:ext cx="5521698" cy="966658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E5A54B67-FB4D-E779-8BB8-C54BE6A95FA0}"/>
                </a:ext>
              </a:extLst>
            </p:cNvPr>
            <p:cNvSpPr txBox="1"/>
            <p:nvPr/>
          </p:nvSpPr>
          <p:spPr>
            <a:xfrm>
              <a:off x="4219203" y="2186907"/>
              <a:ext cx="5521698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Chuẩn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bị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bài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mới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65E9C0-F643-B89C-1F9D-FA726E688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9868" y="493828"/>
            <a:ext cx="4304149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95798" y="2919345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3F066F23-1ECD-B1A3-91E1-DD2EDD34698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097" y="3654360"/>
            <a:ext cx="5035054" cy="355687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C3A9D6B-1C3E-F838-718A-046D43C7A31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6380" y="879703"/>
            <a:ext cx="9126503" cy="396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1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Tập 21 Là la lá  Chanh dâu tây và bài hát vận động nhanh chậm_v720P">
            <a:hlinkClick r:id="" action="ppaction://media"/>
            <a:extLst>
              <a:ext uri="{FF2B5EF4-FFF2-40B4-BE49-F238E27FC236}">
                <a16:creationId xmlns:a16="http://schemas.microsoft.com/office/drawing/2014/main" xmlns="" id="{65C85588-095A-9606-484B-DBBDB9FD9E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043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805804" y="2919346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772941" y="710997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09400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650" y="515007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20" y="940056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57" y="539396"/>
            <a:ext cx="1253969" cy="1071731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xmlns="" id="{4F942E7B-0222-46AB-8947-B8DA01DD0C7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9011" y="2733374"/>
            <a:ext cx="2006784" cy="146224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F8F62100-7AA8-5DB7-F1F4-87B9D5D2376A}"/>
              </a:ext>
            </a:extLst>
          </p:cNvPr>
          <p:cNvSpPr/>
          <p:nvPr/>
        </p:nvSpPr>
        <p:spPr>
          <a:xfrm>
            <a:off x="630638" y="876300"/>
            <a:ext cx="10875562" cy="448627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2B83A9A-7D1B-889E-A0B0-BCD9383757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804410" y="887796"/>
            <a:ext cx="2969009" cy="1457070"/>
          </a:xfrm>
          <a:prstGeom prst="rect">
            <a:avLst/>
          </a:prstGeom>
        </p:spPr>
      </p:pic>
      <p:pic>
        <p:nvPicPr>
          <p:cNvPr id="18" name="图片 2">
            <a:extLst>
              <a:ext uri="{FF2B5EF4-FFF2-40B4-BE49-F238E27FC236}">
                <a16:creationId xmlns:a16="http://schemas.microsoft.com/office/drawing/2014/main" xmlns="" id="{CE888421-389F-1144-0D4D-E923AB204F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826" y="4346975"/>
            <a:ext cx="3912340" cy="2763764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8BA63D-15D4-2701-EA38-EE12839F9DC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482082" y="2024891"/>
            <a:ext cx="8980186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BD05F73-8A83-47E7-8032-00395B904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236" y="858137"/>
            <a:ext cx="6490376" cy="514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34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8D41ECE-96C3-49A4-EC72-7B9115E0413D}"/>
              </a:ext>
            </a:extLst>
          </p:cNvPr>
          <p:cNvSpPr/>
          <p:nvPr/>
        </p:nvSpPr>
        <p:spPr>
          <a:xfrm>
            <a:off x="0" y="318458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AF0FE4-71D3-8EE5-862D-FE9B47B7D0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31" y="240135"/>
            <a:ext cx="2396280" cy="1198140"/>
          </a:xfrm>
          <a:prstGeom prst="rect">
            <a:avLst/>
          </a:prstGeom>
        </p:spPr>
      </p:pic>
      <p:pic>
        <p:nvPicPr>
          <p:cNvPr id="4" name="Picture 3" descr="A cartoon of a child in a room&#10;&#10;Description automatically generated">
            <a:extLst>
              <a:ext uri="{FF2B5EF4-FFF2-40B4-BE49-F238E27FC236}">
                <a16:creationId xmlns:a16="http://schemas.microsoft.com/office/drawing/2014/main" xmlns="" id="{C72411C4-59C0-D5C8-F82B-4052C45CA3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49" y="2662237"/>
            <a:ext cx="10524225" cy="3999871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xmlns="" id="{DAEB0B90-3B93-BEC5-E4F6-CF906FE53D8D}"/>
              </a:ext>
            </a:extLst>
          </p:cNvPr>
          <p:cNvSpPr/>
          <p:nvPr/>
        </p:nvSpPr>
        <p:spPr>
          <a:xfrm>
            <a:off x="33083" y="1181818"/>
            <a:ext cx="3914775" cy="2096219"/>
          </a:xfrm>
          <a:prstGeom prst="wedgeRoundRectCallout">
            <a:avLst>
              <a:gd name="adj1" fmla="val 46723"/>
              <a:gd name="adj2" fmla="val 66913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Mỗi</a:t>
            </a:r>
            <a:r>
              <a:rPr lang="en-US" sz="3600" dirty="0"/>
              <a:t> </a:t>
            </a:r>
            <a:r>
              <a:rPr lang="en-US" sz="3600" dirty="0" err="1"/>
              <a:t>ngày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máy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160 140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.</a:t>
            </a: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4EA40C3F-5387-460C-4FE9-2046AC7A6D9A}"/>
              </a:ext>
            </a:extLst>
          </p:cNvPr>
          <p:cNvSpPr/>
          <p:nvPr/>
        </p:nvSpPr>
        <p:spPr>
          <a:xfrm>
            <a:off x="6538823" y="369408"/>
            <a:ext cx="4934309" cy="2137733"/>
          </a:xfrm>
          <a:prstGeom prst="wedgeRoundRectCallout">
            <a:avLst>
              <a:gd name="adj1" fmla="val 7058"/>
              <a:gd name="adj2" fmla="val 85192"/>
              <a:gd name="adj3" fmla="val 16667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/>
              <a:t>Trong 7 </a:t>
            </a:r>
            <a:r>
              <a:rPr lang="en-US" sz="3600" dirty="0" err="1"/>
              <a:t>ngày</a:t>
            </a:r>
            <a:r>
              <a:rPr lang="en-US" sz="3600" dirty="0"/>
              <a:t>,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máy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xuất</a:t>
            </a:r>
            <a:r>
              <a:rPr lang="en-US" sz="3600" dirty="0"/>
              <a:t> </a:t>
            </a:r>
            <a:r>
              <a:rPr lang="en-US" sz="3600" dirty="0" err="1"/>
              <a:t>được</a:t>
            </a:r>
            <a:r>
              <a:rPr lang="en-US" sz="3600" dirty="0"/>
              <a:t> bao </a:t>
            </a:r>
            <a:r>
              <a:rPr lang="en-US" sz="3600" dirty="0" err="1"/>
              <a:t>nhiêu</a:t>
            </a:r>
            <a:r>
              <a:rPr lang="en-US" sz="3600" dirty="0"/>
              <a:t> </a:t>
            </a:r>
            <a:r>
              <a:rPr lang="en-US" sz="3600" dirty="0" err="1"/>
              <a:t>chiếc</a:t>
            </a:r>
            <a:r>
              <a:rPr lang="en-US" sz="3600" dirty="0"/>
              <a:t> </a:t>
            </a:r>
            <a:r>
              <a:rPr lang="en-US" sz="3600" dirty="0" err="1"/>
              <a:t>khẩu</a:t>
            </a:r>
            <a:r>
              <a:rPr lang="en-US" sz="3600" dirty="0"/>
              <a:t> </a:t>
            </a:r>
            <a:r>
              <a:rPr lang="en-US" sz="3600" dirty="0" err="1"/>
              <a:t>trang</a:t>
            </a:r>
            <a:r>
              <a:rPr lang="en-US" sz="3600" dirty="0"/>
              <a:t> </a:t>
            </a:r>
            <a:r>
              <a:rPr lang="en-US" sz="3600" dirty="0" err="1"/>
              <a:t>nhỉ</a:t>
            </a:r>
            <a:r>
              <a:rPr lang="en-US" sz="36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432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?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D3DA684-D82F-9A7C-26C8-3C34C1A22ECB}"/>
              </a:ext>
            </a:extLst>
          </p:cNvPr>
          <p:cNvSpPr/>
          <p:nvPr/>
        </p:nvSpPr>
        <p:spPr>
          <a:xfrm>
            <a:off x="819150" y="184785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EFBC7D-2944-E68A-5481-A36AFF9F7C54}"/>
              </a:ext>
            </a:extLst>
          </p:cNvPr>
          <p:cNvSpPr txBox="1"/>
          <p:nvPr/>
        </p:nvSpPr>
        <p:spPr>
          <a:xfrm>
            <a:off x="1381125" y="190500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160 140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7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CD8E58-9CE1-11C5-D0FD-E35E5AAD8E54}"/>
              </a:ext>
            </a:extLst>
          </p:cNvPr>
          <p:cNvSpPr txBox="1"/>
          <p:nvPr/>
        </p:nvSpPr>
        <p:spPr>
          <a:xfrm>
            <a:off x="971550" y="252412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6C17B4E-8025-B5B9-9A62-AF6DFF1F91AF}"/>
              </a:ext>
            </a:extLst>
          </p:cNvPr>
          <p:cNvCxnSpPr>
            <a:cxnSpLocks/>
          </p:cNvCxnSpPr>
          <p:nvPr/>
        </p:nvCxnSpPr>
        <p:spPr>
          <a:xfrm>
            <a:off x="1304925" y="3152775"/>
            <a:ext cx="217170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4EA935F-6ACF-A2D4-6213-97F33465EBCE}"/>
              </a:ext>
            </a:extLst>
          </p:cNvPr>
          <p:cNvSpPr txBox="1"/>
          <p:nvPr/>
        </p:nvSpPr>
        <p:spPr>
          <a:xfrm>
            <a:off x="5105400" y="195262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0.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CAEB46-7813-8446-FEB0-030A24CFA7EA}"/>
              </a:ext>
            </a:extLst>
          </p:cNvPr>
          <p:cNvSpPr txBox="1"/>
          <p:nvPr/>
        </p:nvSpPr>
        <p:spPr>
          <a:xfrm>
            <a:off x="30480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6E1118E-F2A6-31C9-9D1B-33286C7E8B59}"/>
              </a:ext>
            </a:extLst>
          </p:cNvPr>
          <p:cNvSpPr txBox="1"/>
          <p:nvPr/>
        </p:nvSpPr>
        <p:spPr>
          <a:xfrm>
            <a:off x="5095875" y="2619375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28,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11C327-8EDE-0835-5C4C-F6A883B345AE}"/>
              </a:ext>
            </a:extLst>
          </p:cNvPr>
          <p:cNvSpPr txBox="1"/>
          <p:nvPr/>
        </p:nvSpPr>
        <p:spPr>
          <a:xfrm>
            <a:off x="27241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2F898B0B-0F6F-0CD0-DB84-CF7F123AB38F}"/>
              </a:ext>
            </a:extLst>
          </p:cNvPr>
          <p:cNvSpPr txBox="1"/>
          <p:nvPr/>
        </p:nvSpPr>
        <p:spPr>
          <a:xfrm>
            <a:off x="5095875" y="32004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952A75-13D6-4DB7-2FBE-0C09521885D4}"/>
              </a:ext>
            </a:extLst>
          </p:cNvPr>
          <p:cNvSpPr txBox="1"/>
          <p:nvPr/>
        </p:nvSpPr>
        <p:spPr>
          <a:xfrm>
            <a:off x="243840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D647796-8D86-F0C3-3B97-B94682A34359}"/>
              </a:ext>
            </a:extLst>
          </p:cNvPr>
          <p:cNvSpPr txBox="1"/>
          <p:nvPr/>
        </p:nvSpPr>
        <p:spPr>
          <a:xfrm>
            <a:off x="5124450" y="38100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0.</a:t>
            </a:r>
            <a:endParaRPr lang="en-US" sz="28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F7AD7F9-D68A-46F4-8265-B9F45C3971F2}"/>
              </a:ext>
            </a:extLst>
          </p:cNvPr>
          <p:cNvSpPr txBox="1"/>
          <p:nvPr/>
        </p:nvSpPr>
        <p:spPr>
          <a:xfrm>
            <a:off x="2047875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A4F8271-1BA2-807B-16BE-7158F85C32AB}"/>
              </a:ext>
            </a:extLst>
          </p:cNvPr>
          <p:cNvSpPr txBox="1"/>
          <p:nvPr/>
        </p:nvSpPr>
        <p:spPr>
          <a:xfrm>
            <a:off x="5114925" y="445770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42,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F69A0F-EEE7-A268-8A04-33E798BDCC15}"/>
              </a:ext>
            </a:extLst>
          </p:cNvPr>
          <p:cNvSpPr txBox="1"/>
          <p:nvPr/>
        </p:nvSpPr>
        <p:spPr>
          <a:xfrm>
            <a:off x="1733550" y="307657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04F2D4F7-A270-02DB-8CA2-38C123426927}"/>
              </a:ext>
            </a:extLst>
          </p:cNvPr>
          <p:cNvSpPr txBox="1"/>
          <p:nvPr/>
        </p:nvSpPr>
        <p:spPr>
          <a:xfrm>
            <a:off x="5162550" y="5057775"/>
            <a:ext cx="655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11.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101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4B6DCC7-4854-5D20-EE5A-2B7A9DC2CB1C}"/>
              </a:ext>
            </a:extLst>
          </p:cNvPr>
          <p:cNvSpPr txBox="1"/>
          <p:nvPr/>
        </p:nvSpPr>
        <p:spPr>
          <a:xfrm>
            <a:off x="1085850" y="3076575"/>
            <a:ext cx="790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101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524A1AA-6E1A-C9D7-19A1-C564F9402A2B}"/>
              </a:ext>
            </a:extLst>
          </p:cNvPr>
          <p:cNvGrpSpPr/>
          <p:nvPr/>
        </p:nvGrpSpPr>
        <p:grpSpPr>
          <a:xfrm>
            <a:off x="295275" y="4667250"/>
            <a:ext cx="4648200" cy="828675"/>
            <a:chOff x="5960318" y="3592285"/>
            <a:chExt cx="416820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xmlns="" id="{3523F0B9-F319-A5F4-111D-892A4C7219C1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ln w="38100"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E9EB8A3-73F1-774D-D660-28EB7294CC7F}"/>
                </a:ext>
              </a:extLst>
            </p:cNvPr>
            <p:cNvSpPr txBox="1"/>
            <p:nvPr/>
          </p:nvSpPr>
          <p:spPr>
            <a:xfrm>
              <a:off x="6047520" y="3754210"/>
              <a:ext cx="3950197" cy="5232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160 140 x 7 = 1 120 980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464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13" grpId="0"/>
      <p:bldP spid="16" grpId="0"/>
      <p:bldP spid="18" grpId="0"/>
      <p:bldP spid="20" grpId="0"/>
      <p:bldP spid="22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38D41ECE-96C3-49A4-EC72-7B9115E0413D}"/>
              </a:ext>
            </a:extLst>
          </p:cNvPr>
          <p:cNvSpPr/>
          <p:nvPr/>
        </p:nvSpPr>
        <p:spPr>
          <a:xfrm>
            <a:off x="333375" y="266700"/>
            <a:ext cx="11582400" cy="6343650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35F1C29-EA64-8F15-BDAA-C1B304168958}"/>
              </a:ext>
            </a:extLst>
          </p:cNvPr>
          <p:cNvGrpSpPr/>
          <p:nvPr/>
        </p:nvGrpSpPr>
        <p:grpSpPr>
          <a:xfrm>
            <a:off x="3314700" y="367047"/>
            <a:ext cx="6076950" cy="920837"/>
            <a:chOff x="5960318" y="3592285"/>
            <a:chExt cx="4168200" cy="92083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162F927C-79B4-70F6-9F5D-5E494B34F97F}"/>
                </a:ext>
              </a:extLst>
            </p:cNvPr>
            <p:cNvSpPr/>
            <p:nvPr/>
          </p:nvSpPr>
          <p:spPr>
            <a:xfrm>
              <a:off x="5960318" y="3592285"/>
              <a:ext cx="4168200" cy="920837"/>
            </a:xfrm>
            <a:prstGeom prst="roundRect">
              <a:avLst>
                <a:gd name="adj" fmla="val 50000"/>
              </a:avLst>
            </a:prstGeom>
            <a:solidFill>
              <a:srgbClr val="F086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BC23D63-2387-7EB8-DBE7-ECE975A6BEFF}"/>
                </a:ext>
              </a:extLst>
            </p:cNvPr>
            <p:cNvSpPr txBox="1"/>
            <p:nvPr/>
          </p:nvSpPr>
          <p:spPr>
            <a:xfrm>
              <a:off x="6384795" y="3639910"/>
              <a:ext cx="338457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Làm thêm vào nháp</a:t>
              </a:r>
              <a:endPara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FD3DA684-D82F-9A7C-26C8-3C34C1A22ECB}"/>
              </a:ext>
            </a:extLst>
          </p:cNvPr>
          <p:cNvSpPr/>
          <p:nvPr/>
        </p:nvSpPr>
        <p:spPr>
          <a:xfrm>
            <a:off x="762000" y="24765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3EFBC7D-2944-E68A-5481-A36AFF9F7C54}"/>
              </a:ext>
            </a:extLst>
          </p:cNvPr>
          <p:cNvSpPr txBox="1"/>
          <p:nvPr/>
        </p:nvSpPr>
        <p:spPr>
          <a:xfrm>
            <a:off x="1323975" y="25336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341 231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2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3CD8E58-9CE1-11C5-D0FD-E35E5AAD8E54}"/>
              </a:ext>
            </a:extLst>
          </p:cNvPr>
          <p:cNvSpPr txBox="1"/>
          <p:nvPr/>
        </p:nvSpPr>
        <p:spPr>
          <a:xfrm>
            <a:off x="914400" y="31527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A6C17B4E-8025-B5B9-9A62-AF6DFF1F91AF}"/>
              </a:ext>
            </a:extLst>
          </p:cNvPr>
          <p:cNvCxnSpPr/>
          <p:nvPr/>
        </p:nvCxnSpPr>
        <p:spPr>
          <a:xfrm>
            <a:off x="1381125" y="37814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5CAEB46-7813-8446-FEB0-030A24CFA7EA}"/>
              </a:ext>
            </a:extLst>
          </p:cNvPr>
          <p:cNvSpPr txBox="1"/>
          <p:nvPr/>
        </p:nvSpPr>
        <p:spPr>
          <a:xfrm>
            <a:off x="29908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011C327-8EDE-0835-5C4C-F6A883B345AE}"/>
              </a:ext>
            </a:extLst>
          </p:cNvPr>
          <p:cNvSpPr txBox="1"/>
          <p:nvPr/>
        </p:nvSpPr>
        <p:spPr>
          <a:xfrm>
            <a:off x="26670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952A75-13D6-4DB7-2FBE-0C09521885D4}"/>
              </a:ext>
            </a:extLst>
          </p:cNvPr>
          <p:cNvSpPr txBox="1"/>
          <p:nvPr/>
        </p:nvSpPr>
        <p:spPr>
          <a:xfrm>
            <a:off x="238125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F7AD7F9-D68A-46F4-8265-B9F45C3971F2}"/>
              </a:ext>
            </a:extLst>
          </p:cNvPr>
          <p:cNvSpPr txBox="1"/>
          <p:nvPr/>
        </p:nvSpPr>
        <p:spPr>
          <a:xfrm>
            <a:off x="199072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AF69A0F-EEE7-A268-8A04-33E798BDCC15}"/>
              </a:ext>
            </a:extLst>
          </p:cNvPr>
          <p:cNvSpPr txBox="1"/>
          <p:nvPr/>
        </p:nvSpPr>
        <p:spPr>
          <a:xfrm>
            <a:off x="1676400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64B6DCC7-4854-5D20-EE5A-2B7A9DC2CB1C}"/>
              </a:ext>
            </a:extLst>
          </p:cNvPr>
          <p:cNvSpPr txBox="1"/>
          <p:nvPr/>
        </p:nvSpPr>
        <p:spPr>
          <a:xfrm>
            <a:off x="1362075" y="37052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2AF1EBF9-C9A0-76E6-4060-6E47435D72AE}"/>
              </a:ext>
            </a:extLst>
          </p:cNvPr>
          <p:cNvSpPr/>
          <p:nvPr/>
        </p:nvSpPr>
        <p:spPr>
          <a:xfrm>
            <a:off x="6734175" y="2362200"/>
            <a:ext cx="3171825" cy="215265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902A6CE6-9253-4E05-0108-9861707E4FC7}"/>
              </a:ext>
            </a:extLst>
          </p:cNvPr>
          <p:cNvSpPr txBox="1"/>
          <p:nvPr/>
        </p:nvSpPr>
        <p:spPr>
          <a:xfrm>
            <a:off x="7296150" y="2419350"/>
            <a:ext cx="2466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214 325         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              4               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29E19D61-CD7E-AC14-6CB2-6E541F5AF5F3}"/>
              </a:ext>
            </a:extLst>
          </p:cNvPr>
          <p:cNvSpPr txBox="1"/>
          <p:nvPr/>
        </p:nvSpPr>
        <p:spPr>
          <a:xfrm>
            <a:off x="6886575" y="3038475"/>
            <a:ext cx="4953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46643D5-9B3A-FD1A-677F-D1B8C30783CD}"/>
              </a:ext>
            </a:extLst>
          </p:cNvPr>
          <p:cNvCxnSpPr/>
          <p:nvPr/>
        </p:nvCxnSpPr>
        <p:spPr>
          <a:xfrm>
            <a:off x="7353300" y="3667125"/>
            <a:ext cx="2038350" cy="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7FA28C9-A9BF-5CEE-BECE-A423D10126A8}"/>
              </a:ext>
            </a:extLst>
          </p:cNvPr>
          <p:cNvSpPr txBox="1"/>
          <p:nvPr/>
        </p:nvSpPr>
        <p:spPr>
          <a:xfrm>
            <a:off x="89630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91246FE-8FEE-56E4-DD23-F6753B2E25FC}"/>
              </a:ext>
            </a:extLst>
          </p:cNvPr>
          <p:cNvSpPr txBox="1"/>
          <p:nvPr/>
        </p:nvSpPr>
        <p:spPr>
          <a:xfrm>
            <a:off x="86391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A4144E8-F148-BACB-1657-14155BCA4E06}"/>
              </a:ext>
            </a:extLst>
          </p:cNvPr>
          <p:cNvSpPr txBox="1"/>
          <p:nvPr/>
        </p:nvSpPr>
        <p:spPr>
          <a:xfrm>
            <a:off x="835342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114EFFFB-A4AE-26D8-9A7F-283F48E06E82}"/>
              </a:ext>
            </a:extLst>
          </p:cNvPr>
          <p:cNvSpPr txBox="1"/>
          <p:nvPr/>
        </p:nvSpPr>
        <p:spPr>
          <a:xfrm>
            <a:off x="796290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76F9406-3A61-82DE-B0D8-BF8012845418}"/>
              </a:ext>
            </a:extLst>
          </p:cNvPr>
          <p:cNvSpPr txBox="1"/>
          <p:nvPr/>
        </p:nvSpPr>
        <p:spPr>
          <a:xfrm>
            <a:off x="7648575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E598F9B-87A7-5C93-7868-CEAB9E149F2D}"/>
              </a:ext>
            </a:extLst>
          </p:cNvPr>
          <p:cNvSpPr txBox="1"/>
          <p:nvPr/>
        </p:nvSpPr>
        <p:spPr>
          <a:xfrm>
            <a:off x="7334250" y="3590925"/>
            <a:ext cx="504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01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69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 animBg="1"/>
      <p:bldP spid="15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AF95636C-8A0B-44E0-94C4-D445CB487F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87171">
            <a:off x="543165" y="1773788"/>
            <a:ext cx="9158051" cy="33967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F772BC3-C69D-47ED-B866-266E744A69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806" y="0"/>
            <a:ext cx="3399194" cy="3429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0FD08FA-C37C-4B06-81FB-40BA11B5BC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6" r="11937"/>
          <a:stretch/>
        </p:blipFill>
        <p:spPr>
          <a:xfrm rot="5400000">
            <a:off x="-634894" y="719706"/>
            <a:ext cx="6858002" cy="541858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CC0E8BC7-7F3B-48D4-8E64-501544ADE2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70" r="14844" b="26235"/>
          <a:stretch/>
        </p:blipFill>
        <p:spPr>
          <a:xfrm rot="5400000">
            <a:off x="-1718111" y="1718112"/>
            <a:ext cx="6858002" cy="342178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E3CFCB4C-B364-42F6-89FE-4DDDBA2B7B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5237" y="5051665"/>
            <a:ext cx="4024602" cy="180633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187B51-8647-476C-9995-5A9D368565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407" y="496434"/>
            <a:ext cx="1485090" cy="156203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1209C1DD-8D64-42C2-BE5B-29135E8606B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" t="20458" r="7564" b="-2098"/>
          <a:stretch/>
        </p:blipFill>
        <p:spPr>
          <a:xfrm>
            <a:off x="9564624" y="1"/>
            <a:ext cx="2627376" cy="157450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8AB13E7F-F96C-46A8-99E9-DE49948A14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20" y="4617719"/>
            <a:ext cx="1149833" cy="116501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2BF7D5A-388F-4453-B54E-103FDC07021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27" y="1338168"/>
            <a:ext cx="1253969" cy="1071731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C8923254-9558-40E1-8C80-FFB2B67091D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830" y="305410"/>
            <a:ext cx="807053" cy="8656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3502B0-7FCA-C612-8CD2-AC72AD47C2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92926" y="2629803"/>
            <a:ext cx="7495177" cy="171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1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02E71CCE-3C6A-83D1-E1F2-C6D46EBE181F}"/>
              </a:ext>
            </a:extLst>
          </p:cNvPr>
          <p:cNvGrpSpPr/>
          <p:nvPr/>
        </p:nvGrpSpPr>
        <p:grpSpPr>
          <a:xfrm>
            <a:off x="2188414" y="252108"/>
            <a:ext cx="4355261" cy="1229723"/>
            <a:chOff x="2188414" y="252108"/>
            <a:chExt cx="7329212" cy="220065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B52EEC7F-01E2-BD9A-40FC-E1A4489D850D}"/>
                </a:ext>
              </a:extLst>
            </p:cNvPr>
            <p:cNvSpPr/>
            <p:nvPr/>
          </p:nvSpPr>
          <p:spPr>
            <a:xfrm>
              <a:off x="2188414" y="252108"/>
              <a:ext cx="7329212" cy="1355662"/>
            </a:xfrm>
            <a:prstGeom prst="roundRect">
              <a:avLst/>
            </a:prstGeom>
            <a:solidFill>
              <a:srgbClr val="F2C61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953AF51C-D6C9-B67F-499D-98FDE222914F}"/>
                </a:ext>
              </a:extLst>
            </p:cNvPr>
            <p:cNvSpPr txBox="1"/>
            <p:nvPr/>
          </p:nvSpPr>
          <p:spPr>
            <a:xfrm>
              <a:off x="2451123" y="304710"/>
              <a:ext cx="6803797" cy="21480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rồi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F78A97-C6F0-EC7B-75D6-67B645562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543" y="-120628"/>
            <a:ext cx="1347333" cy="160338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039B8FA-1775-6FD6-09E9-0BD67236A730}"/>
              </a:ext>
            </a:extLst>
          </p:cNvPr>
          <p:cNvSpPr/>
          <p:nvPr/>
        </p:nvSpPr>
        <p:spPr>
          <a:xfrm>
            <a:off x="276225" y="1152524"/>
            <a:ext cx="11582400" cy="5457826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C3DE1F9-AEAA-7D66-FC8B-1E65F193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2" y="2657474"/>
            <a:ext cx="10150078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33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967E"/>
      </a:accent1>
      <a:accent2>
        <a:srgbClr val="E94941"/>
      </a:accent2>
      <a:accent3>
        <a:srgbClr val="F4992C"/>
      </a:accent3>
      <a:accent4>
        <a:srgbClr val="EC8E6C"/>
      </a:accent4>
      <a:accent5>
        <a:srgbClr val="06967E"/>
      </a:accent5>
      <a:accent6>
        <a:srgbClr val="E94941"/>
      </a:accent6>
      <a:hlink>
        <a:srgbClr val="F4992C"/>
      </a:hlink>
      <a:folHlink>
        <a:srgbClr val="EC8E6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06967E"/>
    </a:accent1>
    <a:accent2>
      <a:srgbClr val="E94941"/>
    </a:accent2>
    <a:accent3>
      <a:srgbClr val="F4992C"/>
    </a:accent3>
    <a:accent4>
      <a:srgbClr val="EC8E6C"/>
    </a:accent4>
    <a:accent5>
      <a:srgbClr val="06967E"/>
    </a:accent5>
    <a:accent6>
      <a:srgbClr val="E94941"/>
    </a:accent6>
    <a:hlink>
      <a:srgbClr val="F4992C"/>
    </a:hlink>
    <a:folHlink>
      <a:srgbClr val="EC8E6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341</Words>
  <Application>Microsoft Office PowerPoint</Application>
  <PresentationFormat>Widescreen</PresentationFormat>
  <Paragraphs>90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微软雅黑</vt:lpstr>
      <vt:lpstr>Arial</vt:lpstr>
      <vt:lpstr>Bebas Neue</vt:lpstr>
      <vt:lpstr>Calibri</vt:lpstr>
      <vt:lpstr>Cambria</vt:lpstr>
      <vt:lpstr>Cambria Math</vt:lpstr>
      <vt:lpstr>Karla</vt:lpstr>
      <vt:lpstr>Love Ya Like A Sister</vt:lpstr>
      <vt:lpstr>Times New Roman</vt:lpstr>
      <vt:lpstr>等线</vt:lpstr>
      <vt:lpstr>Office 主题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22</cp:revision>
  <dcterms:created xsi:type="dcterms:W3CDTF">2023-10-24T11:07:46Z</dcterms:created>
  <dcterms:modified xsi:type="dcterms:W3CDTF">2025-01-17T08:36:07Z</dcterms:modified>
</cp:coreProperties>
</file>