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2"/>
  </p:notesMasterIdLst>
  <p:sldIdLst>
    <p:sldId id="4412" r:id="rId6"/>
    <p:sldId id="402" r:id="rId7"/>
    <p:sldId id="401" r:id="rId8"/>
    <p:sldId id="261" r:id="rId9"/>
    <p:sldId id="407" r:id="rId10"/>
    <p:sldId id="284" r:id="rId11"/>
    <p:sldId id="279" r:id="rId12"/>
    <p:sldId id="409" r:id="rId13"/>
    <p:sldId id="410" r:id="rId14"/>
    <p:sldId id="411" r:id="rId15"/>
    <p:sldId id="412" r:id="rId16"/>
    <p:sldId id="413" r:id="rId17"/>
    <p:sldId id="414" r:id="rId18"/>
    <p:sldId id="314" r:id="rId19"/>
    <p:sldId id="319"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3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4218889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5.jpe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5.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82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31.svg"/><Relationship Id="rId7" Type="http://schemas.openxmlformats.org/officeDocument/2006/relationships/customXml" Target="../ink/ink2.xml"/><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327046" y="543291"/>
            <a:ext cx="10320181" cy="5488531"/>
          </a:xfrm>
          <a:prstGeom prst="rect">
            <a:avLst/>
          </a:prstGeom>
        </p:spPr>
      </p:pic>
      <p:pic>
        <p:nvPicPr>
          <p:cNvPr id="10" name="图片 9" descr="19"/>
          <p:cNvPicPr>
            <a:picLocks noChangeAspect="1"/>
          </p:cNvPicPr>
          <p:nvPr/>
        </p:nvPicPr>
        <p:blipFill>
          <a:blip r:embed="rId5"/>
          <a:stretch>
            <a:fillRect/>
          </a:stretch>
        </p:blipFill>
        <p:spPr>
          <a:xfrm>
            <a:off x="0" y="-94615"/>
            <a:ext cx="2000250" cy="4429125"/>
          </a:xfrm>
          <a:prstGeom prst="rect">
            <a:avLst/>
          </a:prstGeom>
        </p:spPr>
      </p:pic>
      <p:pic>
        <p:nvPicPr>
          <p:cNvPr id="11" name="图片 10" descr="17"/>
          <p:cNvPicPr>
            <a:picLocks noChangeAspect="1"/>
          </p:cNvPicPr>
          <p:nvPr/>
        </p:nvPicPr>
        <p:blipFill>
          <a:blip r:embed="rId6"/>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7"/>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8"/>
          <a:stretch>
            <a:fillRect/>
          </a:stretch>
        </p:blipFill>
        <p:spPr>
          <a:xfrm>
            <a:off x="10734016" y="1195617"/>
            <a:ext cx="1214120" cy="1214120"/>
          </a:xfrm>
          <a:prstGeom prst="rect">
            <a:avLst/>
          </a:prstGeom>
        </p:spPr>
      </p:pic>
      <p:pic>
        <p:nvPicPr>
          <p:cNvPr id="15" name="图片 14" descr="20"/>
          <p:cNvPicPr>
            <a:picLocks noChangeAspect="1"/>
          </p:cNvPicPr>
          <p:nvPr/>
        </p:nvPicPr>
        <p:blipFill>
          <a:blip r:embed="rId9"/>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16" name="Picture 15">
            <a:extLst>
              <a:ext uri="{FF2B5EF4-FFF2-40B4-BE49-F238E27FC236}">
                <a16:creationId xmlns:a16="http://schemas.microsoft.com/office/drawing/2014/main" id="{1E4231EB-C554-25A0-09AF-838775B3DEFD}"/>
              </a:ext>
            </a:extLst>
          </p:cNvPr>
          <p:cNvPicPr>
            <a:picLocks noChangeAspect="1"/>
          </p:cNvPicPr>
          <p:nvPr/>
        </p:nvPicPr>
        <p:blipFill>
          <a:blip r:embed="rId11"/>
          <a:stretch>
            <a:fillRect/>
          </a:stretch>
        </p:blipFill>
        <p:spPr>
          <a:xfrm>
            <a:off x="2098004" y="2231436"/>
            <a:ext cx="8504657" cy="1975275"/>
          </a:xfrm>
          <a:prstGeom prst="rect">
            <a:avLst/>
          </a:prstGeom>
        </p:spPr>
      </p:pic>
      <p:pic>
        <p:nvPicPr>
          <p:cNvPr id="17" name="Picture 16">
            <a:extLst>
              <a:ext uri="{FF2B5EF4-FFF2-40B4-BE49-F238E27FC236}">
                <a16:creationId xmlns:a16="http://schemas.microsoft.com/office/drawing/2014/main" id="{C80DCCC0-40E2-43FA-A347-1DB6AB3F8D66}"/>
              </a:ext>
            </a:extLst>
          </p:cNvPr>
          <p:cNvPicPr>
            <a:picLocks noChangeAspect="1"/>
          </p:cNvPicPr>
          <p:nvPr/>
        </p:nvPicPr>
        <p:blipFill>
          <a:blip r:embed="rId12"/>
          <a:stretch>
            <a:fillRect/>
          </a:stretch>
        </p:blipFill>
        <p:spPr>
          <a:xfrm>
            <a:off x="4957275" y="1238748"/>
            <a:ext cx="2786113" cy="1127858"/>
          </a:xfrm>
          <a:prstGeom prst="rect">
            <a:avLst/>
          </a:prstGeom>
        </p:spPr>
      </p:pic>
    </p:spTree>
    <p:custDataLst>
      <p:tags r:id="rId1"/>
    </p:custDataLst>
    <p:extLst>
      <p:ext uri="{BB962C8B-B14F-4D97-AF65-F5344CB8AC3E}">
        <p14:creationId xmlns:p14="http://schemas.microsoft.com/office/powerpoint/2010/main" val="224742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15" name="TextBox 14">
            <a:extLst>
              <a:ext uri="{FF2B5EF4-FFF2-40B4-BE49-F238E27FC236}">
                <a16:creationId xmlns:a16="http://schemas.microsoft.com/office/drawing/2014/main" id="{05C97F46-F092-522B-4DFE-FDDC2711136F}"/>
              </a:ext>
            </a:extLst>
          </p:cNvPr>
          <p:cNvSpPr txBox="1"/>
          <p:nvPr/>
        </p:nvSpPr>
        <p:spPr>
          <a:xfrm>
            <a:off x="1409700" y="2145893"/>
            <a:ext cx="9584569" cy="2308324"/>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5"/>
          <a:stretch>
            <a:fillRect/>
          </a:stretch>
        </p:blipFill>
        <p:spPr>
          <a:xfrm>
            <a:off x="4702852" y="556162"/>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914400" y="918292"/>
            <a:ext cx="1103465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4"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sp>
        <p:nvSpPr>
          <p:cNvPr id="8" name="Rectangle 7"/>
          <p:cNvSpPr/>
          <p:nvPr/>
        </p:nvSpPr>
        <p:spPr>
          <a:xfrm>
            <a:off x="1548581" y="1473907"/>
            <a:ext cx="10099490"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1764934"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4" y="1058298"/>
            <a:ext cx="10795475" cy="3878498"/>
          </a:xfrm>
          <a:prstGeom prst="rect">
            <a:avLst/>
          </a:prstGeom>
        </p:spPr>
        <p:txBody>
          <a:bodyPr wrap="square">
            <a:spAutoFit/>
          </a:bodyPr>
          <a:lstStyle/>
          <a:p>
            <a:pPr lvl="0" algn="just">
              <a:lnSpc>
                <a:spcPct val="130000"/>
              </a:lnSpc>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0" y="10"/>
            <a:ext cx="12191980" cy="6857990"/>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3"/>
          <a:stretch>
            <a:fillRect/>
          </a:stretch>
        </p:blipFill>
        <p:spPr>
          <a:xfrm>
            <a:off x="3369779" y="2441362"/>
            <a:ext cx="8504657" cy="1975275"/>
          </a:xfrm>
          <a:prstGeom prst="rect">
            <a:avLst/>
          </a:prstGeom>
        </p:spPr>
      </p:pic>
      <p:sp>
        <p:nvSpPr>
          <p:cNvPr id="2" name="TextBox 1"/>
          <p:cNvSpPr txBox="1"/>
          <p:nvPr/>
        </p:nvSpPr>
        <p:spPr>
          <a:xfrm>
            <a:off x="2594823" y="574357"/>
            <a:ext cx="8104909" cy="646331"/>
          </a:xfrm>
          <a:prstGeom prst="rect">
            <a:avLst/>
          </a:prstGeom>
          <a:noFill/>
        </p:spPr>
        <p:txBody>
          <a:bodyPr wrap="square" rtlCol="0">
            <a:spAutoFit/>
          </a:bodyPr>
          <a:lstStyle/>
          <a:p>
            <a:r>
              <a:rPr lang="en-US" sz="3600" dirty="0" err="1">
                <a:latin typeface="HP001 5 hàng 1 ô ly" panose="020B0603050302020204" pitchFamily="34" charset="0"/>
              </a:rPr>
              <a:t>Bài</a:t>
            </a:r>
            <a:r>
              <a:rPr lang="en-US" sz="3600" dirty="0">
                <a:latin typeface="HP001 5 hàng 1 ô ly" panose="020B0603050302020204" pitchFamily="34" charset="0"/>
              </a:rPr>
              <a:t> 1. </a:t>
            </a:r>
            <a:r>
              <a:rPr lang="en-US" sz="3600" dirty="0" err="1">
                <a:latin typeface="HP001 5 hàng 1 ô ly" panose="020B0603050302020204" pitchFamily="34" charset="0"/>
              </a:rPr>
              <a:t>Hải</a:t>
            </a:r>
            <a:r>
              <a:rPr lang="en-US" sz="3600" dirty="0">
                <a:latin typeface="HP001 5 hàng 1 ô ly" panose="020B0603050302020204" pitchFamily="34" charset="0"/>
              </a:rPr>
              <a:t> </a:t>
            </a:r>
            <a:r>
              <a:rPr lang="en-US" sz="3600" dirty="0" err="1">
                <a:latin typeface="HP001 5 hàng 1 ô ly" panose="020B0603050302020204" pitchFamily="34" charset="0"/>
              </a:rPr>
              <a:t>Thượng</a:t>
            </a:r>
            <a:r>
              <a:rPr lang="en-US" sz="3600" dirty="0">
                <a:latin typeface="HP001 5 hàng 1 ô ly" panose="020B0603050302020204" pitchFamily="34" charset="0"/>
              </a:rPr>
              <a:t> </a:t>
            </a:r>
            <a:r>
              <a:rPr lang="en-US" sz="3600" dirty="0" err="1">
                <a:latin typeface="HP001 5 hàng 1 ô ly" panose="020B0603050302020204" pitchFamily="34" charset="0"/>
              </a:rPr>
              <a:t>Lãng</a:t>
            </a:r>
            <a:r>
              <a:rPr lang="en-US" sz="3600" dirty="0">
                <a:latin typeface="HP001 5 hàng 1 ô ly" panose="020B0603050302020204" pitchFamily="34" charset="0"/>
              </a:rPr>
              <a:t> </a:t>
            </a:r>
            <a:r>
              <a:rPr lang="en-US" sz="3600" dirty="0" err="1">
                <a:latin typeface="HP001 5 hàng 1 ô ly" panose="020B0603050302020204" pitchFamily="34" charset="0"/>
              </a:rPr>
              <a:t>Ông</a:t>
            </a:r>
            <a:r>
              <a:rPr lang="en-US" sz="3600" dirty="0">
                <a:latin typeface="HP001 5 hàng 1 ô ly" panose="020B0603050302020204" pitchFamily="34" charset="0"/>
              </a:rPr>
              <a:t> (</a:t>
            </a:r>
            <a:r>
              <a:rPr lang="en-US" sz="3600" dirty="0" err="1">
                <a:latin typeface="HP001 5 hàng 1 ô ly" panose="020B0603050302020204" pitchFamily="34" charset="0"/>
              </a:rPr>
              <a:t>tiết</a:t>
            </a:r>
            <a:r>
              <a:rPr lang="en-US" sz="3600" dirty="0">
                <a:latin typeface="HP001 5 hàng 1 ô ly" panose="020B0603050302020204" pitchFamily="34" charset="0"/>
              </a:rPr>
              <a:t> 3)</a:t>
            </a:r>
          </a:p>
        </p:txBody>
      </p:sp>
      <p:sp>
        <p:nvSpPr>
          <p:cNvPr id="3" name="TextBox 2"/>
          <p:cNvSpPr txBox="1"/>
          <p:nvPr/>
        </p:nvSpPr>
        <p:spPr>
          <a:xfrm>
            <a:off x="6438144" y="1590131"/>
            <a:ext cx="1760618" cy="1015663"/>
          </a:xfrm>
          <a:prstGeom prst="rect">
            <a:avLst/>
          </a:prstGeom>
          <a:noFill/>
        </p:spPr>
        <p:txBody>
          <a:bodyPr wrap="square" rtlCol="0">
            <a:spAutoFit/>
          </a:bodyPr>
          <a:lstStyle/>
          <a:p>
            <a:r>
              <a:rPr lang="en-US" sz="6000" dirty="0" err="1">
                <a:solidFill>
                  <a:srgbClr val="FF0000"/>
                </a:solidFill>
              </a:rPr>
              <a:t>Viết</a:t>
            </a:r>
            <a:endParaRPr lang="en-US" sz="6000" dirty="0">
              <a:solidFill>
                <a:srgbClr val="FF0000"/>
              </a:solidFill>
            </a:endParaRPr>
          </a:p>
        </p:txBody>
      </p:sp>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215516544"/>
              </p:ext>
            </p:extLst>
          </p:nvPr>
        </p:nvGraphicFramePr>
        <p:xfrm>
          <a:off x="6372225" y="2083719"/>
          <a:ext cx="5467350" cy="4364890"/>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130760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81936" y="5406809"/>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772400" y="3122213"/>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49" y="3761594"/>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935</Words>
  <Application>Microsoft Office PowerPoint</Application>
  <PresentationFormat>Widescreen</PresentationFormat>
  <Paragraphs>48</Paragraphs>
  <Slides>16</Slides>
  <Notes>6</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16</vt:i4>
      </vt:variant>
    </vt:vector>
  </HeadingPairs>
  <TitlesOfParts>
    <vt:vector size="30" baseType="lpstr">
      <vt:lpstr>等线</vt:lpstr>
      <vt:lpstr>Arial</vt:lpstr>
      <vt:lpstr>Calibri</vt:lpstr>
      <vt:lpstr>Calibri Light</vt:lpstr>
      <vt:lpstr>Cambria</vt:lpstr>
      <vt:lpstr>HP001 5 hàng 1 ô ly</vt:lpstr>
      <vt:lpstr>UTM Avo</vt:lpstr>
      <vt:lpstr>仓耳玄三M W05</vt:lpstr>
      <vt:lpstr>思源黑体 CN</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Ngô Ngọc Minh</cp:lastModifiedBy>
  <cp:revision>49</cp:revision>
  <dcterms:created xsi:type="dcterms:W3CDTF">2023-10-23T04:01:01Z</dcterms:created>
  <dcterms:modified xsi:type="dcterms:W3CDTF">2025-01-21T02:45:50Z</dcterms:modified>
</cp:coreProperties>
</file>