
<file path=[Content_Types].xml><?xml version="1.0" encoding="utf-8"?>
<Types xmlns="http://schemas.openxmlformats.org/package/2006/content-types">
  <Default Extension="png" ContentType="image/png"/>
  <Default Extension="mp3" ContentType="audio/mpe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1.xml" ContentType="application/vnd.ms-office.activeX+xml"/>
  <Override PartName="/ppt/notesSlides/notesSlide9.xml" ContentType="application/vnd.openxmlformats-officedocument.presentationml.notesSlide+xml"/>
  <Override PartName="/ppt/activeX/activeX2.xml" ContentType="application/vnd.ms-office.activeX+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ctiveX/activeX3.xml" ContentType="application/vnd.ms-office.activeX+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93" r:id="rId3"/>
  </p:sldMasterIdLst>
  <p:notesMasterIdLst>
    <p:notesMasterId r:id="rId39"/>
  </p:notesMasterIdLst>
  <p:sldIdLst>
    <p:sldId id="313" r:id="rId4"/>
    <p:sldId id="540" r:id="rId5"/>
    <p:sldId id="541" r:id="rId6"/>
    <p:sldId id="542" r:id="rId7"/>
    <p:sldId id="263" r:id="rId8"/>
    <p:sldId id="265" r:id="rId9"/>
    <p:sldId id="264" r:id="rId10"/>
    <p:sldId id="266" r:id="rId11"/>
    <p:sldId id="539" r:id="rId12"/>
    <p:sldId id="259" r:id="rId13"/>
    <p:sldId id="316" r:id="rId14"/>
    <p:sldId id="543" r:id="rId15"/>
    <p:sldId id="318" r:id="rId16"/>
    <p:sldId id="544" r:id="rId17"/>
    <p:sldId id="496" r:id="rId18"/>
    <p:sldId id="545" r:id="rId19"/>
    <p:sldId id="546" r:id="rId20"/>
    <p:sldId id="498" r:id="rId21"/>
    <p:sldId id="272" r:id="rId22"/>
    <p:sldId id="549" r:id="rId23"/>
    <p:sldId id="499" r:id="rId24"/>
    <p:sldId id="558" r:id="rId25"/>
    <p:sldId id="500" r:id="rId26"/>
    <p:sldId id="501" r:id="rId27"/>
    <p:sldId id="560" r:id="rId28"/>
    <p:sldId id="502" r:id="rId29"/>
    <p:sldId id="279" r:id="rId30"/>
    <p:sldId id="552" r:id="rId31"/>
    <p:sldId id="512" r:id="rId32"/>
    <p:sldId id="555" r:id="rId33"/>
    <p:sldId id="554" r:id="rId34"/>
    <p:sldId id="553" r:id="rId35"/>
    <p:sldId id="556" r:id="rId36"/>
    <p:sldId id="537" r:id="rId37"/>
    <p:sldId id="55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823" autoAdjust="0"/>
  </p:normalViewPr>
  <p:slideViewPr>
    <p:cSldViewPr snapToGrid="0">
      <p:cViewPr varScale="1">
        <p:scale>
          <a:sx n="80" d="100"/>
          <a:sy n="80" d="100"/>
        </p:scale>
        <p:origin x="1142" y="5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DDBB17-FA23-41C6-B66E-AF5DF84263F9}" type="datetimeFigureOut">
              <a:rPr lang="en-US" smtClean="0"/>
              <a:t>10/14/2025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63DDA2-91FD-432B-8BCC-72C1BD9CE219}" type="slidenum">
              <a:rPr lang="en-US" smtClean="0"/>
              <a:t>‹#›</a:t>
            </a:fld>
            <a:endParaRPr lang="en-US"/>
          </a:p>
        </p:txBody>
      </p:sp>
    </p:spTree>
    <p:extLst>
      <p:ext uri="{BB962C8B-B14F-4D97-AF65-F5344CB8AC3E}">
        <p14:creationId xmlns:p14="http://schemas.microsoft.com/office/powerpoint/2010/main" val="1839452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a:t>xám</a:t>
            </a:r>
            <a:endParaRPr dirty="0"/>
          </a:p>
        </p:txBody>
      </p:sp>
    </p:spTree>
    <p:extLst>
      <p:ext uri="{BB962C8B-B14F-4D97-AF65-F5344CB8AC3E}">
        <p14:creationId xmlns:p14="http://schemas.microsoft.com/office/powerpoint/2010/main" val="735078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63DDA2-91FD-432B-8BCC-72C1BD9CE2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4244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Tree>
    <p:extLst>
      <p:ext uri="{BB962C8B-B14F-4D97-AF65-F5344CB8AC3E}">
        <p14:creationId xmlns:p14="http://schemas.microsoft.com/office/powerpoint/2010/main" val="3806073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63DDA2-91FD-432B-8BCC-72C1BD9CE2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448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612021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lừa đảo</a:t>
            </a:r>
          </a:p>
        </p:txBody>
      </p:sp>
    </p:spTree>
    <p:extLst>
      <p:ext uri="{BB962C8B-B14F-4D97-AF65-F5344CB8AC3E}">
        <p14:creationId xmlns:p14="http://schemas.microsoft.com/office/powerpoint/2010/main" val="4073626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222435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034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034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1689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1764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17647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57189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1300503d765_0_3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9" name="Google Shape;1499;g1300503d765_0_3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3898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99023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1300503d765_0_3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g1300503d765_0_3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12417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7084633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4448003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823368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1300503d765_0_3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g1300503d765_0_3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49247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lừa đảo</a:t>
            </a:r>
          </a:p>
        </p:txBody>
      </p:sp>
    </p:spTree>
    <p:extLst>
      <p:ext uri="{BB962C8B-B14F-4D97-AF65-F5344CB8AC3E}">
        <p14:creationId xmlns:p14="http://schemas.microsoft.com/office/powerpoint/2010/main" val="3573498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lừa đảo</a:t>
            </a:r>
          </a:p>
        </p:txBody>
      </p:sp>
      <p:sp>
        <p:nvSpPr>
          <p:cNvPr id="4" name="Slide Number Placeholder 3"/>
          <p:cNvSpPr>
            <a:spLocks noGrp="1"/>
          </p:cNvSpPr>
          <p:nvPr>
            <p:ph type="sldNum" sz="quarter" idx="5"/>
          </p:nvPr>
        </p:nvSpPr>
        <p:spPr/>
        <p:txBody>
          <a:bodyPr/>
          <a:lstStyle/>
          <a:p>
            <a:fld id="{E563DDA2-91FD-432B-8BCC-72C1BD9CE219}" type="slidenum">
              <a:rPr lang="en-US" smtClean="0"/>
              <a:t>9</a:t>
            </a:fld>
            <a:endParaRPr lang="en-US"/>
          </a:p>
        </p:txBody>
      </p:sp>
    </p:spTree>
    <p:extLst>
      <p:ext uri="{BB962C8B-B14F-4D97-AF65-F5344CB8AC3E}">
        <p14:creationId xmlns:p14="http://schemas.microsoft.com/office/powerpoint/2010/main" val="2552625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lừa đảo</a:t>
            </a:r>
          </a:p>
        </p:txBody>
      </p:sp>
    </p:spTree>
    <p:extLst>
      <p:ext uri="{BB962C8B-B14F-4D97-AF65-F5344CB8AC3E}">
        <p14:creationId xmlns:p14="http://schemas.microsoft.com/office/powerpoint/2010/main" val="4238117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lừa đảo</a:t>
            </a:r>
          </a:p>
        </p:txBody>
      </p:sp>
    </p:spTree>
    <p:extLst>
      <p:ext uri="{BB962C8B-B14F-4D97-AF65-F5344CB8AC3E}">
        <p14:creationId xmlns:p14="http://schemas.microsoft.com/office/powerpoint/2010/main" val="1106689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3222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fld id="{E563DDA2-91FD-432B-8BCC-72C1BD9CE219}" type="slidenum">
              <a:rPr lang="en-US" smtClean="0"/>
              <a:t>13</a:t>
            </a:fld>
            <a:endParaRPr lang="en-US"/>
          </a:p>
        </p:txBody>
      </p:sp>
    </p:spTree>
    <p:extLst>
      <p:ext uri="{BB962C8B-B14F-4D97-AF65-F5344CB8AC3E}">
        <p14:creationId xmlns:p14="http://schemas.microsoft.com/office/powerpoint/2010/main" val="1400193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9"/>
        <p:cNvGrpSpPr/>
        <p:nvPr/>
      </p:nvGrpSpPr>
      <p:grpSpPr>
        <a:xfrm>
          <a:off x="0" y="0"/>
          <a:ext cx="0" cy="0"/>
          <a:chOff x="0" y="0"/>
          <a:chExt cx="0" cy="0"/>
        </a:xfrm>
      </p:grpSpPr>
      <p:sp>
        <p:nvSpPr>
          <p:cNvPr id="70" name="Google Shape;70;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1" name="Google Shape;71;p6"/>
          <p:cNvSpPr/>
          <p:nvPr/>
        </p:nvSpPr>
        <p:spPr>
          <a:xfrm flipH="1">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6"/>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6"/>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6"/>
          <p:cNvSpPr/>
          <p:nvPr/>
        </p:nvSpPr>
        <p:spPr>
          <a:xfrm>
            <a:off x="9676800" y="5917369"/>
            <a:ext cx="3424821" cy="2563481"/>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6"/>
          <p:cNvSpPr/>
          <p:nvPr/>
        </p:nvSpPr>
        <p:spPr>
          <a:xfrm>
            <a:off x="4" y="5751973"/>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87624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58"/>
        <p:cNvGrpSpPr/>
        <p:nvPr/>
      </p:nvGrpSpPr>
      <p:grpSpPr>
        <a:xfrm>
          <a:off x="0" y="0"/>
          <a:ext cx="0" cy="0"/>
          <a:chOff x="0" y="0"/>
          <a:chExt cx="0" cy="0"/>
        </a:xfrm>
      </p:grpSpPr>
      <p:sp>
        <p:nvSpPr>
          <p:cNvPr id="259" name="Google Shape;259;p23"/>
          <p:cNvSpPr/>
          <p:nvPr/>
        </p:nvSpPr>
        <p:spPr>
          <a:xfrm>
            <a:off x="8172073" y="53243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1" name="Google Shape;261;p23"/>
          <p:cNvSpPr/>
          <p:nvPr/>
        </p:nvSpPr>
        <p:spPr>
          <a:xfrm flipH="1">
            <a:off x="-149461" y="53243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23"/>
          <p:cNvSpPr/>
          <p:nvPr/>
        </p:nvSpPr>
        <p:spPr>
          <a:xfrm flipH="1">
            <a:off x="879644" y="48138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23"/>
          <p:cNvSpPr/>
          <p:nvPr/>
        </p:nvSpPr>
        <p:spPr>
          <a:xfrm flipH="1">
            <a:off x="9378971" y="5176498"/>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23"/>
          <p:cNvSpPr/>
          <p:nvPr/>
        </p:nvSpPr>
        <p:spPr>
          <a:xfrm flipH="1">
            <a:off x="-34933" y="5969867"/>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23"/>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23"/>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23"/>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23"/>
          <p:cNvSpPr txBox="1">
            <a:spLocks noGrp="1"/>
          </p:cNvSpPr>
          <p:nvPr>
            <p:ph type="subTitle" idx="1"/>
          </p:nvPr>
        </p:nvSpPr>
        <p:spPr>
          <a:xfrm>
            <a:off x="960000" y="3333663"/>
            <a:ext cx="3345200" cy="426000"/>
          </a:xfrm>
          <a:prstGeom prst="rect">
            <a:avLst/>
          </a:prstGeom>
        </p:spPr>
        <p:txBody>
          <a:bodyPr spcFirstLastPara="1" wrap="square" lIns="91425" tIns="0" rIns="91425" bIns="0" anchor="b"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69" name="Google Shape;269;p23"/>
          <p:cNvSpPr txBox="1">
            <a:spLocks noGrp="1"/>
          </p:cNvSpPr>
          <p:nvPr>
            <p:ph type="subTitle" idx="2"/>
          </p:nvPr>
        </p:nvSpPr>
        <p:spPr>
          <a:xfrm>
            <a:off x="960000" y="4070483"/>
            <a:ext cx="3345200" cy="6812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70" name="Google Shape;270;p23"/>
          <p:cNvSpPr txBox="1">
            <a:spLocks noGrp="1"/>
          </p:cNvSpPr>
          <p:nvPr>
            <p:ph type="subTitle" idx="3"/>
          </p:nvPr>
        </p:nvSpPr>
        <p:spPr>
          <a:xfrm>
            <a:off x="4423400" y="3333663"/>
            <a:ext cx="3345200" cy="426000"/>
          </a:xfrm>
          <a:prstGeom prst="rect">
            <a:avLst/>
          </a:prstGeom>
        </p:spPr>
        <p:txBody>
          <a:bodyPr spcFirstLastPara="1" wrap="square" lIns="91425" tIns="0" rIns="91425" bIns="0" anchor="b"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71" name="Google Shape;271;p23"/>
          <p:cNvSpPr txBox="1">
            <a:spLocks noGrp="1"/>
          </p:cNvSpPr>
          <p:nvPr>
            <p:ph type="subTitle" idx="4"/>
          </p:nvPr>
        </p:nvSpPr>
        <p:spPr>
          <a:xfrm>
            <a:off x="4423400" y="4070483"/>
            <a:ext cx="3345200" cy="6812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72" name="Google Shape;272;p23"/>
          <p:cNvSpPr txBox="1">
            <a:spLocks noGrp="1"/>
          </p:cNvSpPr>
          <p:nvPr>
            <p:ph type="subTitle" idx="5"/>
          </p:nvPr>
        </p:nvSpPr>
        <p:spPr>
          <a:xfrm>
            <a:off x="7886800" y="3333663"/>
            <a:ext cx="3345200" cy="426000"/>
          </a:xfrm>
          <a:prstGeom prst="rect">
            <a:avLst/>
          </a:prstGeom>
        </p:spPr>
        <p:txBody>
          <a:bodyPr spcFirstLastPara="1" wrap="square" lIns="91425" tIns="0" rIns="91425" bIns="0" anchor="b"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73" name="Google Shape;273;p23"/>
          <p:cNvSpPr txBox="1">
            <a:spLocks noGrp="1"/>
          </p:cNvSpPr>
          <p:nvPr>
            <p:ph type="subTitle" idx="6"/>
          </p:nvPr>
        </p:nvSpPr>
        <p:spPr>
          <a:xfrm>
            <a:off x="7886800" y="4070483"/>
            <a:ext cx="3345200" cy="6812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646078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292"/>
        <p:cNvGrpSpPr/>
        <p:nvPr/>
      </p:nvGrpSpPr>
      <p:grpSpPr>
        <a:xfrm>
          <a:off x="0" y="0"/>
          <a:ext cx="0" cy="0"/>
          <a:chOff x="0" y="0"/>
          <a:chExt cx="0" cy="0"/>
        </a:xfrm>
      </p:grpSpPr>
      <p:sp>
        <p:nvSpPr>
          <p:cNvPr id="293" name="Google Shape;293;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4" name="Google Shape;294;p25"/>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25"/>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5"/>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25"/>
          <p:cNvSpPr txBox="1">
            <a:spLocks noGrp="1"/>
          </p:cNvSpPr>
          <p:nvPr>
            <p:ph type="subTitle" idx="1"/>
          </p:nvPr>
        </p:nvSpPr>
        <p:spPr>
          <a:xfrm>
            <a:off x="3868876" y="1574433"/>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98" name="Google Shape;298;p25"/>
          <p:cNvSpPr txBox="1">
            <a:spLocks noGrp="1"/>
          </p:cNvSpPr>
          <p:nvPr>
            <p:ph type="subTitle" idx="2"/>
          </p:nvPr>
        </p:nvSpPr>
        <p:spPr>
          <a:xfrm>
            <a:off x="3868876" y="1999633"/>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9" name="Google Shape;299;p25"/>
          <p:cNvSpPr txBox="1">
            <a:spLocks noGrp="1"/>
          </p:cNvSpPr>
          <p:nvPr>
            <p:ph type="subTitle" idx="3"/>
          </p:nvPr>
        </p:nvSpPr>
        <p:spPr>
          <a:xfrm>
            <a:off x="3868876" y="2503972"/>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0" name="Google Shape;300;p25"/>
          <p:cNvSpPr txBox="1">
            <a:spLocks noGrp="1"/>
          </p:cNvSpPr>
          <p:nvPr>
            <p:ph type="subTitle" idx="4"/>
          </p:nvPr>
        </p:nvSpPr>
        <p:spPr>
          <a:xfrm>
            <a:off x="3868876" y="2929172"/>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1" name="Google Shape;301;p25"/>
          <p:cNvSpPr txBox="1">
            <a:spLocks noGrp="1"/>
          </p:cNvSpPr>
          <p:nvPr>
            <p:ph type="subTitle" idx="5"/>
          </p:nvPr>
        </p:nvSpPr>
        <p:spPr>
          <a:xfrm>
            <a:off x="3868876" y="3433511"/>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2" name="Google Shape;302;p25"/>
          <p:cNvSpPr txBox="1">
            <a:spLocks noGrp="1"/>
          </p:cNvSpPr>
          <p:nvPr>
            <p:ph type="subTitle" idx="6"/>
          </p:nvPr>
        </p:nvSpPr>
        <p:spPr>
          <a:xfrm>
            <a:off x="3868876" y="3858711"/>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3" name="Google Shape;303;p25"/>
          <p:cNvSpPr txBox="1">
            <a:spLocks noGrp="1"/>
          </p:cNvSpPr>
          <p:nvPr>
            <p:ph type="subTitle" idx="7"/>
          </p:nvPr>
        </p:nvSpPr>
        <p:spPr>
          <a:xfrm>
            <a:off x="3868876" y="4363049"/>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4" name="Google Shape;304;p25"/>
          <p:cNvSpPr txBox="1">
            <a:spLocks noGrp="1"/>
          </p:cNvSpPr>
          <p:nvPr>
            <p:ph type="subTitle" idx="8"/>
          </p:nvPr>
        </p:nvSpPr>
        <p:spPr>
          <a:xfrm>
            <a:off x="3868876" y="4788249"/>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5" name="Google Shape;305;p25"/>
          <p:cNvSpPr txBox="1">
            <a:spLocks noGrp="1"/>
          </p:cNvSpPr>
          <p:nvPr>
            <p:ph type="subTitle" idx="9"/>
          </p:nvPr>
        </p:nvSpPr>
        <p:spPr>
          <a:xfrm>
            <a:off x="3868876" y="5292588"/>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6" name="Google Shape;306;p25"/>
          <p:cNvSpPr txBox="1">
            <a:spLocks noGrp="1"/>
          </p:cNvSpPr>
          <p:nvPr>
            <p:ph type="subTitle" idx="13"/>
          </p:nvPr>
        </p:nvSpPr>
        <p:spPr>
          <a:xfrm>
            <a:off x="3868876" y="5717788"/>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7" name="Google Shape;307;p25"/>
          <p:cNvSpPr/>
          <p:nvPr/>
        </p:nvSpPr>
        <p:spPr>
          <a:xfrm flipH="1">
            <a:off x="2934578" y="61267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25"/>
          <p:cNvSpPr/>
          <p:nvPr/>
        </p:nvSpPr>
        <p:spPr>
          <a:xfrm>
            <a:off x="11256111" y="61267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25"/>
          <p:cNvSpPr/>
          <p:nvPr/>
        </p:nvSpPr>
        <p:spPr>
          <a:xfrm>
            <a:off x="9800932" y="56162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25"/>
          <p:cNvSpPr/>
          <p:nvPr/>
        </p:nvSpPr>
        <p:spPr>
          <a:xfrm>
            <a:off x="-63493" y="5978898"/>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36770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10"/>
        <p:cNvGrpSpPr/>
        <p:nvPr/>
      </p:nvGrpSpPr>
      <p:grpSpPr>
        <a:xfrm>
          <a:off x="0" y="0"/>
          <a:ext cx="0" cy="0"/>
          <a:chOff x="0" y="0"/>
          <a:chExt cx="0" cy="0"/>
        </a:xfrm>
      </p:grpSpPr>
      <p:sp>
        <p:nvSpPr>
          <p:cNvPr id="411" name="Google Shape;411;p31"/>
          <p:cNvSpPr/>
          <p:nvPr/>
        </p:nvSpPr>
        <p:spPr>
          <a:xfrm>
            <a:off x="-34933" y="5394000"/>
            <a:ext cx="12268800" cy="15404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2" name="Google Shape;412;p31"/>
          <p:cNvSpPr/>
          <p:nvPr/>
        </p:nvSpPr>
        <p:spPr>
          <a:xfrm flipH="1">
            <a:off x="-341323"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3" name="Google Shape;413;p31"/>
          <p:cNvSpPr/>
          <p:nvPr/>
        </p:nvSpPr>
        <p:spPr>
          <a:xfrm flipH="1">
            <a:off x="442103"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4" name="Google Shape;414;p31"/>
          <p:cNvSpPr/>
          <p:nvPr/>
        </p:nvSpPr>
        <p:spPr>
          <a:xfrm>
            <a:off x="10496819" y="5"/>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5" name="Google Shape;415;p31"/>
          <p:cNvSpPr/>
          <p:nvPr/>
        </p:nvSpPr>
        <p:spPr>
          <a:xfrm>
            <a:off x="8965410" y="8765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893894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16"/>
        <p:cNvGrpSpPr/>
        <p:nvPr/>
      </p:nvGrpSpPr>
      <p:grpSpPr>
        <a:xfrm>
          <a:off x="0" y="0"/>
          <a:ext cx="0" cy="0"/>
          <a:chOff x="0" y="0"/>
          <a:chExt cx="0" cy="0"/>
        </a:xfrm>
      </p:grpSpPr>
      <p:sp>
        <p:nvSpPr>
          <p:cNvPr id="417" name="Google Shape;417;p32"/>
          <p:cNvSpPr/>
          <p:nvPr/>
        </p:nvSpPr>
        <p:spPr>
          <a:xfrm>
            <a:off x="10386586" y="58356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32"/>
          <p:cNvSpPr/>
          <p:nvPr/>
        </p:nvSpPr>
        <p:spPr>
          <a:xfrm>
            <a:off x="2992594" y="56982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32"/>
          <p:cNvSpPr/>
          <p:nvPr/>
        </p:nvSpPr>
        <p:spPr>
          <a:xfrm>
            <a:off x="35368" y="58326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32"/>
          <p:cNvSpPr/>
          <p:nvPr/>
        </p:nvSpPr>
        <p:spPr>
          <a:xfrm>
            <a:off x="3939907" y="62733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32"/>
          <p:cNvSpPr/>
          <p:nvPr/>
        </p:nvSpPr>
        <p:spPr>
          <a:xfrm flipH="1">
            <a:off x="7" y="63784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32"/>
          <p:cNvSpPr/>
          <p:nvPr/>
        </p:nvSpPr>
        <p:spPr>
          <a:xfrm flipH="1">
            <a:off x="10162173" y="63784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32"/>
          <p:cNvSpPr/>
          <p:nvPr/>
        </p:nvSpPr>
        <p:spPr>
          <a:xfrm flipH="1">
            <a:off x="9960071" y="2321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32"/>
          <p:cNvSpPr/>
          <p:nvPr/>
        </p:nvSpPr>
        <p:spPr>
          <a:xfrm flipH="1">
            <a:off x="-341323"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32"/>
          <p:cNvSpPr/>
          <p:nvPr/>
        </p:nvSpPr>
        <p:spPr>
          <a:xfrm flipH="1">
            <a:off x="442103"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90632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921672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1975284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345391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t>10/14/2025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557255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t>10/14/2025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450637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t>10/14/2025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877171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6"/>
        <p:cNvGrpSpPr/>
        <p:nvPr/>
      </p:nvGrpSpPr>
      <p:grpSpPr>
        <a:xfrm>
          <a:off x="0" y="0"/>
          <a:ext cx="0" cy="0"/>
          <a:chOff x="0" y="0"/>
          <a:chExt cx="0" cy="0"/>
        </a:xfrm>
      </p:grpSpPr>
      <p:sp>
        <p:nvSpPr>
          <p:cNvPr id="77" name="Google Shape;77;p7"/>
          <p:cNvSpPr txBox="1">
            <a:spLocks noGrp="1"/>
          </p:cNvSpPr>
          <p:nvPr>
            <p:ph type="body" idx="1"/>
          </p:nvPr>
        </p:nvSpPr>
        <p:spPr>
          <a:xfrm>
            <a:off x="960000" y="2131400"/>
            <a:ext cx="5551200" cy="3297600"/>
          </a:xfrm>
          <a:prstGeom prst="rect">
            <a:avLst/>
          </a:prstGeom>
        </p:spPr>
        <p:txBody>
          <a:bodyPr spcFirstLastPara="1" wrap="square" lIns="91425" tIns="91425" rIns="91425" bIns="91425" anchor="b" anchorCtr="0">
            <a:noAutofit/>
          </a:bodyPr>
          <a:lstStyle>
            <a:lvl1pPr marL="609585" lvl="0" indent="-440256">
              <a:spcBef>
                <a:spcPts val="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78" name="Google Shape;78;p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9" name="Google Shape;79;p7"/>
          <p:cNvSpPr/>
          <p:nvPr/>
        </p:nvSpPr>
        <p:spPr>
          <a:xfrm flipH="1">
            <a:off x="6773406" y="53243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7"/>
          <p:cNvSpPr/>
          <p:nvPr/>
        </p:nvSpPr>
        <p:spPr>
          <a:xfrm flipH="1">
            <a:off x="7802511" y="48138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flipH="1">
            <a:off x="9378971" y="5176498"/>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7"/>
          <p:cNvSpPr/>
          <p:nvPr/>
        </p:nvSpPr>
        <p:spPr>
          <a:xfrm flipH="1">
            <a:off x="-34933" y="5969867"/>
            <a:ext cx="12268800" cy="12792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7"/>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7"/>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7"/>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44754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t>10/14/2025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40324927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10/14/2025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2209999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10/14/2025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2726211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0658991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169655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10/14/2025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93484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10/14/2025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87770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10/14/2025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27778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10/14/2025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65111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solidFill>
                  <a:prstClr val="black">
                    <a:tint val="75000"/>
                  </a:prstClr>
                </a:solidFill>
              </a:rPr>
              <a:pPr/>
              <a:t>10/14/2025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137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4993000" y="1795633"/>
            <a:ext cx="5393600" cy="1772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9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00" name="Google Shape;100;p9"/>
          <p:cNvSpPr txBox="1">
            <a:spLocks noGrp="1"/>
          </p:cNvSpPr>
          <p:nvPr>
            <p:ph type="subTitle" idx="1"/>
          </p:nvPr>
        </p:nvSpPr>
        <p:spPr>
          <a:xfrm>
            <a:off x="4993000" y="3568033"/>
            <a:ext cx="5912400" cy="92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1" name="Google Shape;101;p9"/>
          <p:cNvSpPr/>
          <p:nvPr/>
        </p:nvSpPr>
        <p:spPr>
          <a:xfrm>
            <a:off x="10386586" y="45601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9"/>
          <p:cNvSpPr/>
          <p:nvPr/>
        </p:nvSpPr>
        <p:spPr>
          <a:xfrm>
            <a:off x="2992594" y="44227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p:nvPr/>
        </p:nvSpPr>
        <p:spPr>
          <a:xfrm>
            <a:off x="35368" y="45571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9"/>
          <p:cNvSpPr/>
          <p:nvPr/>
        </p:nvSpPr>
        <p:spPr>
          <a:xfrm>
            <a:off x="131543" y="1686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9"/>
          <p:cNvSpPr/>
          <p:nvPr/>
        </p:nvSpPr>
        <p:spPr>
          <a:xfrm>
            <a:off x="10162171" y="2295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9"/>
          <p:cNvSpPr/>
          <p:nvPr/>
        </p:nvSpPr>
        <p:spPr>
          <a:xfrm>
            <a:off x="3538396" y="229583"/>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9"/>
          <p:cNvSpPr/>
          <p:nvPr/>
        </p:nvSpPr>
        <p:spPr>
          <a:xfrm>
            <a:off x="3939907" y="49978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9"/>
          <p:cNvSpPr/>
          <p:nvPr/>
        </p:nvSpPr>
        <p:spPr>
          <a:xfrm flipH="1">
            <a:off x="7"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9"/>
          <p:cNvSpPr/>
          <p:nvPr/>
        </p:nvSpPr>
        <p:spPr>
          <a:xfrm flipH="1">
            <a:off x="10162173"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9"/>
          <p:cNvSpPr/>
          <p:nvPr/>
        </p:nvSpPr>
        <p:spPr>
          <a:xfrm>
            <a:off x="-34933" y="5578733"/>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276249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solidFill>
                  <a:prstClr val="black">
                    <a:tint val="75000"/>
                  </a:prstClr>
                </a:solidFill>
              </a:rPr>
              <a:pPr/>
              <a:t>10/14/2025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1210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solidFill>
                  <a:prstClr val="black">
                    <a:tint val="75000"/>
                  </a:prstClr>
                </a:solidFill>
              </a:rPr>
              <a:pPr/>
              <a:t>10/14/2025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701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10/14/2025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46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10/14/2025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92020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10/14/2025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15817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10/14/2025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9705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3"/>
        <p:cNvGrpSpPr/>
        <p:nvPr/>
      </p:nvGrpSpPr>
      <p:grpSpPr>
        <a:xfrm>
          <a:off x="0" y="0"/>
          <a:ext cx="0" cy="0"/>
          <a:chOff x="0" y="0"/>
          <a:chExt cx="0" cy="0"/>
        </a:xfrm>
      </p:grpSpPr>
      <p:sp>
        <p:nvSpPr>
          <p:cNvPr id="114" name="Google Shape;114;p11"/>
          <p:cNvSpPr txBox="1">
            <a:spLocks noGrp="1"/>
          </p:cNvSpPr>
          <p:nvPr>
            <p:ph type="title" hasCustomPrompt="1"/>
          </p:nvPr>
        </p:nvSpPr>
        <p:spPr>
          <a:xfrm>
            <a:off x="960000" y="1514300"/>
            <a:ext cx="8322400" cy="2372400"/>
          </a:xfrm>
          <a:prstGeom prst="rect">
            <a:avLst/>
          </a:prstGeom>
        </p:spPr>
        <p:txBody>
          <a:bodyPr spcFirstLastPara="1" wrap="square" lIns="91425" tIns="91425" rIns="91425" bIns="91425" anchor="b" anchorCtr="0">
            <a:noAutofit/>
          </a:bodyPr>
          <a:lstStyle>
            <a:lvl1pPr lvl="0">
              <a:spcBef>
                <a:spcPts val="0"/>
              </a:spcBef>
              <a:spcAft>
                <a:spcPts val="0"/>
              </a:spcAft>
              <a:buSzPts val="12000"/>
              <a:buNone/>
              <a:defRPr sz="16000">
                <a:solidFill>
                  <a:schemeClr val="accent3"/>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5" name="Google Shape;115;p11"/>
          <p:cNvSpPr txBox="1">
            <a:spLocks noGrp="1"/>
          </p:cNvSpPr>
          <p:nvPr>
            <p:ph type="subTitle" idx="1"/>
          </p:nvPr>
        </p:nvSpPr>
        <p:spPr>
          <a:xfrm>
            <a:off x="960000" y="3886700"/>
            <a:ext cx="6377600" cy="5672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16" name="Google Shape;116;p11"/>
          <p:cNvSpPr/>
          <p:nvPr/>
        </p:nvSpPr>
        <p:spPr>
          <a:xfrm flipH="1">
            <a:off x="319204" y="45601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11"/>
          <p:cNvSpPr/>
          <p:nvPr/>
        </p:nvSpPr>
        <p:spPr>
          <a:xfrm flipH="1">
            <a:off x="7802511" y="44227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11"/>
          <p:cNvSpPr/>
          <p:nvPr/>
        </p:nvSpPr>
        <p:spPr>
          <a:xfrm flipH="1">
            <a:off x="10051576" y="45571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11"/>
          <p:cNvSpPr/>
          <p:nvPr/>
        </p:nvSpPr>
        <p:spPr>
          <a:xfrm flipH="1">
            <a:off x="10147719" y="1686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11"/>
          <p:cNvSpPr/>
          <p:nvPr/>
        </p:nvSpPr>
        <p:spPr>
          <a:xfrm flipH="1">
            <a:off x="341591" y="2295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11"/>
          <p:cNvSpPr/>
          <p:nvPr/>
        </p:nvSpPr>
        <p:spPr>
          <a:xfrm flipH="1">
            <a:off x="6195218" y="229583"/>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11"/>
          <p:cNvSpPr/>
          <p:nvPr/>
        </p:nvSpPr>
        <p:spPr>
          <a:xfrm flipH="1">
            <a:off x="7516320" y="49978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11"/>
          <p:cNvSpPr/>
          <p:nvPr/>
        </p:nvSpPr>
        <p:spPr>
          <a:xfrm>
            <a:off x="11456220"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11"/>
          <p:cNvSpPr/>
          <p:nvPr/>
        </p:nvSpPr>
        <p:spPr>
          <a:xfrm>
            <a:off x="1294053"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11"/>
          <p:cNvSpPr/>
          <p:nvPr/>
        </p:nvSpPr>
        <p:spPr>
          <a:xfrm flipH="1">
            <a:off x="-34933" y="5578733"/>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48623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26"/>
        <p:cNvGrpSpPr/>
        <p:nvPr/>
      </p:nvGrpSpPr>
      <p:grpSpPr>
        <a:xfrm>
          <a:off x="0" y="0"/>
          <a:ext cx="0" cy="0"/>
          <a:chOff x="0" y="0"/>
          <a:chExt cx="0" cy="0"/>
        </a:xfrm>
      </p:grpSpPr>
    </p:spTree>
    <p:extLst>
      <p:ext uri="{BB962C8B-B14F-4D97-AF65-F5344CB8AC3E}">
        <p14:creationId xmlns:p14="http://schemas.microsoft.com/office/powerpoint/2010/main" val="363894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27"/>
        <p:cNvGrpSpPr/>
        <p:nvPr/>
      </p:nvGrpSpPr>
      <p:grpSpPr>
        <a:xfrm>
          <a:off x="0" y="0"/>
          <a:ext cx="0" cy="0"/>
          <a:chOff x="0" y="0"/>
          <a:chExt cx="0" cy="0"/>
        </a:xfrm>
      </p:grpSpPr>
      <p:sp>
        <p:nvSpPr>
          <p:cNvPr id="128" name="Google Shape;128;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13"/>
          <p:cNvSpPr txBox="1">
            <a:spLocks noGrp="1"/>
          </p:cNvSpPr>
          <p:nvPr>
            <p:ph type="title" idx="2" hasCustomPrompt="1"/>
          </p:nvPr>
        </p:nvSpPr>
        <p:spPr>
          <a:xfrm>
            <a:off x="1056033" y="1753667"/>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0" name="Google Shape;130;p13"/>
          <p:cNvSpPr txBox="1">
            <a:spLocks noGrp="1"/>
          </p:cNvSpPr>
          <p:nvPr>
            <p:ph type="subTitle" idx="1"/>
          </p:nvPr>
        </p:nvSpPr>
        <p:spPr>
          <a:xfrm>
            <a:off x="1056033" y="2592600"/>
            <a:ext cx="3345200" cy="422400"/>
          </a:xfrm>
          <a:prstGeom prst="rect">
            <a:avLst/>
          </a:prstGeom>
        </p:spPr>
        <p:txBody>
          <a:bodyPr spcFirstLastPara="1" wrap="square" lIns="91425" tIns="0" rIns="91425" bIns="0" anchor="t" anchorCtr="0">
            <a:noAutofit/>
          </a:bodyPr>
          <a:lstStyle>
            <a:lvl1pPr lvl="0">
              <a:spcBef>
                <a:spcPts val="0"/>
              </a:spcBef>
              <a:spcAft>
                <a:spcPts val="0"/>
              </a:spcAft>
              <a:buSzPts val="2000"/>
              <a:buFont typeface="Arvo"/>
              <a:buNone/>
              <a:defRPr sz="2667" b="1">
                <a:latin typeface="Arvo"/>
                <a:ea typeface="Arvo"/>
                <a:cs typeface="Arvo"/>
                <a:sym typeface="Arvo"/>
              </a:defRPr>
            </a:lvl1pPr>
            <a:lvl2pPr lvl="1">
              <a:spcBef>
                <a:spcPts val="0"/>
              </a:spcBef>
              <a:spcAft>
                <a:spcPts val="0"/>
              </a:spcAft>
              <a:buSzPts val="2000"/>
              <a:buFont typeface="Arvo"/>
              <a:buNone/>
              <a:defRPr sz="2667" b="1">
                <a:latin typeface="Arvo"/>
                <a:ea typeface="Arvo"/>
                <a:cs typeface="Arvo"/>
                <a:sym typeface="Arvo"/>
              </a:defRPr>
            </a:lvl2pPr>
            <a:lvl3pPr lvl="2">
              <a:spcBef>
                <a:spcPts val="0"/>
              </a:spcBef>
              <a:spcAft>
                <a:spcPts val="0"/>
              </a:spcAft>
              <a:buSzPts val="2000"/>
              <a:buFont typeface="Arvo"/>
              <a:buNone/>
              <a:defRPr sz="2667" b="1">
                <a:latin typeface="Arvo"/>
                <a:ea typeface="Arvo"/>
                <a:cs typeface="Arvo"/>
                <a:sym typeface="Arvo"/>
              </a:defRPr>
            </a:lvl3pPr>
            <a:lvl4pPr lvl="3">
              <a:spcBef>
                <a:spcPts val="0"/>
              </a:spcBef>
              <a:spcAft>
                <a:spcPts val="0"/>
              </a:spcAft>
              <a:buSzPts val="2000"/>
              <a:buFont typeface="Arvo"/>
              <a:buNone/>
              <a:defRPr sz="2667" b="1">
                <a:latin typeface="Arvo"/>
                <a:ea typeface="Arvo"/>
                <a:cs typeface="Arvo"/>
                <a:sym typeface="Arvo"/>
              </a:defRPr>
            </a:lvl4pPr>
            <a:lvl5pPr lvl="4">
              <a:spcBef>
                <a:spcPts val="0"/>
              </a:spcBef>
              <a:spcAft>
                <a:spcPts val="0"/>
              </a:spcAft>
              <a:buSzPts val="2000"/>
              <a:buFont typeface="Arvo"/>
              <a:buNone/>
              <a:defRPr sz="2667" b="1">
                <a:latin typeface="Arvo"/>
                <a:ea typeface="Arvo"/>
                <a:cs typeface="Arvo"/>
                <a:sym typeface="Arvo"/>
              </a:defRPr>
            </a:lvl5pPr>
            <a:lvl6pPr lvl="5">
              <a:spcBef>
                <a:spcPts val="0"/>
              </a:spcBef>
              <a:spcAft>
                <a:spcPts val="0"/>
              </a:spcAft>
              <a:buSzPts val="2000"/>
              <a:buFont typeface="Arvo"/>
              <a:buNone/>
              <a:defRPr sz="2667" b="1">
                <a:latin typeface="Arvo"/>
                <a:ea typeface="Arvo"/>
                <a:cs typeface="Arvo"/>
                <a:sym typeface="Arvo"/>
              </a:defRPr>
            </a:lvl6pPr>
            <a:lvl7pPr lvl="6">
              <a:spcBef>
                <a:spcPts val="0"/>
              </a:spcBef>
              <a:spcAft>
                <a:spcPts val="0"/>
              </a:spcAft>
              <a:buSzPts val="2000"/>
              <a:buFont typeface="Arvo"/>
              <a:buNone/>
              <a:defRPr sz="2667" b="1">
                <a:latin typeface="Arvo"/>
                <a:ea typeface="Arvo"/>
                <a:cs typeface="Arvo"/>
                <a:sym typeface="Arvo"/>
              </a:defRPr>
            </a:lvl7pPr>
            <a:lvl8pPr lvl="7">
              <a:spcBef>
                <a:spcPts val="0"/>
              </a:spcBef>
              <a:spcAft>
                <a:spcPts val="0"/>
              </a:spcAft>
              <a:buSzPts val="2000"/>
              <a:buFont typeface="Arvo"/>
              <a:buNone/>
              <a:defRPr sz="2667" b="1">
                <a:latin typeface="Arvo"/>
                <a:ea typeface="Arvo"/>
                <a:cs typeface="Arvo"/>
                <a:sym typeface="Arvo"/>
              </a:defRPr>
            </a:lvl8pPr>
            <a:lvl9pPr lvl="8">
              <a:spcBef>
                <a:spcPts val="0"/>
              </a:spcBef>
              <a:spcAft>
                <a:spcPts val="0"/>
              </a:spcAft>
              <a:buSzPts val="2000"/>
              <a:buFont typeface="Arvo"/>
              <a:buNone/>
              <a:defRPr sz="2667" b="1">
                <a:latin typeface="Arvo"/>
                <a:ea typeface="Arvo"/>
                <a:cs typeface="Arvo"/>
                <a:sym typeface="Arvo"/>
              </a:defRPr>
            </a:lvl9pPr>
          </a:lstStyle>
          <a:p>
            <a:endParaRPr/>
          </a:p>
        </p:txBody>
      </p:sp>
      <p:sp>
        <p:nvSpPr>
          <p:cNvPr id="131" name="Google Shape;131;p13"/>
          <p:cNvSpPr txBox="1">
            <a:spLocks noGrp="1"/>
          </p:cNvSpPr>
          <p:nvPr>
            <p:ph type="subTitle" idx="3"/>
          </p:nvPr>
        </p:nvSpPr>
        <p:spPr>
          <a:xfrm>
            <a:off x="1056033" y="31135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2" name="Google Shape;132;p13"/>
          <p:cNvSpPr txBox="1">
            <a:spLocks noGrp="1"/>
          </p:cNvSpPr>
          <p:nvPr>
            <p:ph type="title" idx="4" hasCustomPrompt="1"/>
          </p:nvPr>
        </p:nvSpPr>
        <p:spPr>
          <a:xfrm>
            <a:off x="5005533" y="1753667"/>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3" name="Google Shape;133;p13"/>
          <p:cNvSpPr txBox="1">
            <a:spLocks noGrp="1"/>
          </p:cNvSpPr>
          <p:nvPr>
            <p:ph type="subTitle" idx="5"/>
          </p:nvPr>
        </p:nvSpPr>
        <p:spPr>
          <a:xfrm>
            <a:off x="5005533" y="2592600"/>
            <a:ext cx="3345200" cy="4224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34" name="Google Shape;134;p13"/>
          <p:cNvSpPr txBox="1">
            <a:spLocks noGrp="1"/>
          </p:cNvSpPr>
          <p:nvPr>
            <p:ph type="subTitle" idx="6"/>
          </p:nvPr>
        </p:nvSpPr>
        <p:spPr>
          <a:xfrm>
            <a:off x="5005533" y="31135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5" name="Google Shape;135;p13"/>
          <p:cNvSpPr txBox="1">
            <a:spLocks noGrp="1"/>
          </p:cNvSpPr>
          <p:nvPr>
            <p:ph type="title" idx="7" hasCustomPrompt="1"/>
          </p:nvPr>
        </p:nvSpPr>
        <p:spPr>
          <a:xfrm>
            <a:off x="1056033" y="4011200"/>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6" name="Google Shape;136;p13"/>
          <p:cNvSpPr txBox="1">
            <a:spLocks noGrp="1"/>
          </p:cNvSpPr>
          <p:nvPr>
            <p:ph type="subTitle" idx="8"/>
          </p:nvPr>
        </p:nvSpPr>
        <p:spPr>
          <a:xfrm>
            <a:off x="1056033" y="4850000"/>
            <a:ext cx="3345200" cy="4224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37" name="Google Shape;137;p13"/>
          <p:cNvSpPr txBox="1">
            <a:spLocks noGrp="1"/>
          </p:cNvSpPr>
          <p:nvPr>
            <p:ph type="subTitle" idx="9"/>
          </p:nvPr>
        </p:nvSpPr>
        <p:spPr>
          <a:xfrm>
            <a:off x="1056033" y="53709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8" name="Google Shape;138;p13"/>
          <p:cNvSpPr txBox="1">
            <a:spLocks noGrp="1"/>
          </p:cNvSpPr>
          <p:nvPr>
            <p:ph type="title" idx="13" hasCustomPrompt="1"/>
          </p:nvPr>
        </p:nvSpPr>
        <p:spPr>
          <a:xfrm>
            <a:off x="5005533" y="4011200"/>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9" name="Google Shape;139;p13"/>
          <p:cNvSpPr txBox="1">
            <a:spLocks noGrp="1"/>
          </p:cNvSpPr>
          <p:nvPr>
            <p:ph type="subTitle" idx="14"/>
          </p:nvPr>
        </p:nvSpPr>
        <p:spPr>
          <a:xfrm>
            <a:off x="5005533" y="4850000"/>
            <a:ext cx="3345200" cy="4224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40" name="Google Shape;140;p13"/>
          <p:cNvSpPr txBox="1">
            <a:spLocks noGrp="1"/>
          </p:cNvSpPr>
          <p:nvPr>
            <p:ph type="subTitle" idx="15"/>
          </p:nvPr>
        </p:nvSpPr>
        <p:spPr>
          <a:xfrm>
            <a:off x="5005533" y="53709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41" name="Google Shape;141;p13"/>
          <p:cNvSpPr/>
          <p:nvPr/>
        </p:nvSpPr>
        <p:spPr>
          <a:xfrm flipH="1">
            <a:off x="-919291" y="3068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13"/>
          <p:cNvSpPr/>
          <p:nvPr/>
        </p:nvSpPr>
        <p:spPr>
          <a:xfrm>
            <a:off x="8253138" y="1849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13"/>
          <p:cNvSpPr/>
          <p:nvPr/>
        </p:nvSpPr>
        <p:spPr>
          <a:xfrm>
            <a:off x="9650729" y="781316"/>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13"/>
          <p:cNvSpPr/>
          <p:nvPr/>
        </p:nvSpPr>
        <p:spPr>
          <a:xfrm>
            <a:off x="-34933" y="6300467"/>
            <a:ext cx="12268800" cy="5576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77318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5"/>
        <p:cNvGrpSpPr/>
        <p:nvPr/>
      </p:nvGrpSpPr>
      <p:grpSpPr>
        <a:xfrm>
          <a:off x="0" y="0"/>
          <a:ext cx="0" cy="0"/>
          <a:chOff x="0" y="0"/>
          <a:chExt cx="0" cy="0"/>
        </a:xfrm>
      </p:grpSpPr>
      <p:sp>
        <p:nvSpPr>
          <p:cNvPr id="146" name="Google Shape;146;p14"/>
          <p:cNvSpPr txBox="1">
            <a:spLocks noGrp="1"/>
          </p:cNvSpPr>
          <p:nvPr>
            <p:ph type="subTitle" idx="1"/>
          </p:nvPr>
        </p:nvSpPr>
        <p:spPr>
          <a:xfrm>
            <a:off x="960000" y="1358500"/>
            <a:ext cx="6943600" cy="26824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sz="4000"/>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47" name="Google Shape;147;p14"/>
          <p:cNvSpPr txBox="1">
            <a:spLocks noGrp="1"/>
          </p:cNvSpPr>
          <p:nvPr>
            <p:ph type="subTitle" idx="2"/>
          </p:nvPr>
        </p:nvSpPr>
        <p:spPr>
          <a:xfrm>
            <a:off x="960000" y="4084633"/>
            <a:ext cx="6943600" cy="6028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48" name="Google Shape;148;p14"/>
          <p:cNvSpPr/>
          <p:nvPr/>
        </p:nvSpPr>
        <p:spPr>
          <a:xfrm flipH="1">
            <a:off x="319204" y="45601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14"/>
          <p:cNvSpPr/>
          <p:nvPr/>
        </p:nvSpPr>
        <p:spPr>
          <a:xfrm flipH="1">
            <a:off x="7802511" y="44227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10051576" y="45571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10147719" y="1686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341591" y="2295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6195218" y="229583"/>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4"/>
          <p:cNvSpPr/>
          <p:nvPr/>
        </p:nvSpPr>
        <p:spPr>
          <a:xfrm flipH="1">
            <a:off x="7516320" y="49978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4"/>
          <p:cNvSpPr/>
          <p:nvPr/>
        </p:nvSpPr>
        <p:spPr>
          <a:xfrm>
            <a:off x="11456220"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14"/>
          <p:cNvSpPr/>
          <p:nvPr/>
        </p:nvSpPr>
        <p:spPr>
          <a:xfrm>
            <a:off x="1294053"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4"/>
          <p:cNvSpPr/>
          <p:nvPr/>
        </p:nvSpPr>
        <p:spPr>
          <a:xfrm flipH="1">
            <a:off x="-34933" y="5578733"/>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50218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58"/>
        <p:cNvGrpSpPr/>
        <p:nvPr/>
      </p:nvGrpSpPr>
      <p:grpSpPr>
        <a:xfrm>
          <a:off x="0" y="0"/>
          <a:ext cx="0" cy="0"/>
          <a:chOff x="0" y="0"/>
          <a:chExt cx="0" cy="0"/>
        </a:xfrm>
      </p:grpSpPr>
      <p:sp>
        <p:nvSpPr>
          <p:cNvPr id="159" name="Google Shape;159;p15"/>
          <p:cNvSpPr txBox="1">
            <a:spLocks noGrp="1"/>
          </p:cNvSpPr>
          <p:nvPr>
            <p:ph type="title"/>
          </p:nvPr>
        </p:nvSpPr>
        <p:spPr>
          <a:xfrm flipH="1">
            <a:off x="959833" y="3149751"/>
            <a:ext cx="3984400" cy="828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15"/>
          <p:cNvSpPr txBox="1">
            <a:spLocks noGrp="1"/>
          </p:cNvSpPr>
          <p:nvPr>
            <p:ph type="subTitle" idx="1"/>
          </p:nvPr>
        </p:nvSpPr>
        <p:spPr>
          <a:xfrm flipH="1">
            <a:off x="959733" y="4125200"/>
            <a:ext cx="3444000" cy="752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1" name="Google Shape;161;p15"/>
          <p:cNvSpPr txBox="1">
            <a:spLocks noGrp="1"/>
          </p:cNvSpPr>
          <p:nvPr>
            <p:ph type="title" idx="2" hasCustomPrompt="1"/>
          </p:nvPr>
        </p:nvSpPr>
        <p:spPr>
          <a:xfrm flipH="1">
            <a:off x="960000" y="1125767"/>
            <a:ext cx="6087600" cy="20240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60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2" name="Google Shape;162;p15"/>
          <p:cNvSpPr/>
          <p:nvPr/>
        </p:nvSpPr>
        <p:spPr>
          <a:xfrm>
            <a:off x="105509" y="52063"/>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15"/>
          <p:cNvSpPr/>
          <p:nvPr/>
        </p:nvSpPr>
        <p:spPr>
          <a:xfrm>
            <a:off x="94942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15"/>
          <p:cNvSpPr/>
          <p:nvPr/>
        </p:nvSpPr>
        <p:spPr>
          <a:xfrm>
            <a:off x="3123620" y="4887673"/>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5"/>
          <p:cNvSpPr/>
          <p:nvPr/>
        </p:nvSpPr>
        <p:spPr>
          <a:xfrm>
            <a:off x="10365604" y="3670095"/>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5"/>
          <p:cNvSpPr/>
          <p:nvPr/>
        </p:nvSpPr>
        <p:spPr>
          <a:xfrm>
            <a:off x="-36207" y="54648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5"/>
          <p:cNvSpPr/>
          <p:nvPr/>
        </p:nvSpPr>
        <p:spPr>
          <a:xfrm>
            <a:off x="5927934" y="444039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5"/>
          <p:cNvSpPr/>
          <p:nvPr/>
        </p:nvSpPr>
        <p:spPr>
          <a:xfrm>
            <a:off x="8187320" y="3932395"/>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9" name="Google Shape;169;p15"/>
          <p:cNvGrpSpPr/>
          <p:nvPr/>
        </p:nvGrpSpPr>
        <p:grpSpPr>
          <a:xfrm>
            <a:off x="1657067" y="4745219"/>
            <a:ext cx="10571148" cy="2229759"/>
            <a:chOff x="1691672" y="4955436"/>
            <a:chExt cx="2621552" cy="552961"/>
          </a:xfrm>
        </p:grpSpPr>
        <p:sp>
          <p:nvSpPr>
            <p:cNvPr id="170" name="Google Shape;170;p15"/>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5"/>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15"/>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5"/>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15"/>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5"/>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5"/>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36559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25"/>
        <p:cNvGrpSpPr/>
        <p:nvPr/>
      </p:nvGrpSpPr>
      <p:grpSpPr>
        <a:xfrm>
          <a:off x="0" y="0"/>
          <a:ext cx="0" cy="0"/>
          <a:chOff x="0" y="0"/>
          <a:chExt cx="0" cy="0"/>
        </a:xfrm>
      </p:grpSpPr>
      <p:sp>
        <p:nvSpPr>
          <p:cNvPr id="226" name="Google Shape;226;p20"/>
          <p:cNvSpPr/>
          <p:nvPr/>
        </p:nvSpPr>
        <p:spPr>
          <a:xfrm>
            <a:off x="10742851" y="5270724"/>
            <a:ext cx="1373176" cy="116379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20"/>
          <p:cNvSpPr/>
          <p:nvPr/>
        </p:nvSpPr>
        <p:spPr>
          <a:xfrm>
            <a:off x="172048" y="5144351"/>
            <a:ext cx="1291033" cy="1416540"/>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9" name="Google Shape;229;p20"/>
          <p:cNvSpPr/>
          <p:nvPr/>
        </p:nvSpPr>
        <p:spPr>
          <a:xfrm flipH="1">
            <a:off x="-919291" y="3068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20"/>
          <p:cNvSpPr/>
          <p:nvPr/>
        </p:nvSpPr>
        <p:spPr>
          <a:xfrm>
            <a:off x="8253138" y="1849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20"/>
          <p:cNvSpPr/>
          <p:nvPr/>
        </p:nvSpPr>
        <p:spPr>
          <a:xfrm>
            <a:off x="9650729" y="781316"/>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2" name="Google Shape;232;p20"/>
          <p:cNvSpPr/>
          <p:nvPr/>
        </p:nvSpPr>
        <p:spPr>
          <a:xfrm>
            <a:off x="-34933" y="6300467"/>
            <a:ext cx="12268800" cy="5576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51726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DF7E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Arvo"/>
              <a:buNone/>
              <a:defRPr sz="2800" b="1">
                <a:solidFill>
                  <a:schemeClr val="dk1"/>
                </a:solidFill>
                <a:latin typeface="Arvo"/>
                <a:ea typeface="Arvo"/>
                <a:cs typeface="Arvo"/>
                <a:sym typeface="Arvo"/>
              </a:defRPr>
            </a:lvl1pPr>
            <a:lvl2pPr lvl="1">
              <a:spcBef>
                <a:spcPts val="0"/>
              </a:spcBef>
              <a:spcAft>
                <a:spcPts val="0"/>
              </a:spcAft>
              <a:buClr>
                <a:schemeClr val="dk1"/>
              </a:buClr>
              <a:buSzPts val="2800"/>
              <a:buFont typeface="Arvo"/>
              <a:buNone/>
              <a:defRPr sz="2800" b="1">
                <a:solidFill>
                  <a:schemeClr val="dk1"/>
                </a:solidFill>
                <a:latin typeface="Arvo"/>
                <a:ea typeface="Arvo"/>
                <a:cs typeface="Arvo"/>
                <a:sym typeface="Arvo"/>
              </a:defRPr>
            </a:lvl2pPr>
            <a:lvl3pPr lvl="2">
              <a:spcBef>
                <a:spcPts val="0"/>
              </a:spcBef>
              <a:spcAft>
                <a:spcPts val="0"/>
              </a:spcAft>
              <a:buClr>
                <a:schemeClr val="dk1"/>
              </a:buClr>
              <a:buSzPts val="2800"/>
              <a:buFont typeface="Arvo"/>
              <a:buNone/>
              <a:defRPr sz="2800" b="1">
                <a:solidFill>
                  <a:schemeClr val="dk1"/>
                </a:solidFill>
                <a:latin typeface="Arvo"/>
                <a:ea typeface="Arvo"/>
                <a:cs typeface="Arvo"/>
                <a:sym typeface="Arvo"/>
              </a:defRPr>
            </a:lvl3pPr>
            <a:lvl4pPr lvl="3">
              <a:spcBef>
                <a:spcPts val="0"/>
              </a:spcBef>
              <a:spcAft>
                <a:spcPts val="0"/>
              </a:spcAft>
              <a:buClr>
                <a:schemeClr val="dk1"/>
              </a:buClr>
              <a:buSzPts val="2800"/>
              <a:buFont typeface="Arvo"/>
              <a:buNone/>
              <a:defRPr sz="2800" b="1">
                <a:solidFill>
                  <a:schemeClr val="dk1"/>
                </a:solidFill>
                <a:latin typeface="Arvo"/>
                <a:ea typeface="Arvo"/>
                <a:cs typeface="Arvo"/>
                <a:sym typeface="Arvo"/>
              </a:defRPr>
            </a:lvl4pPr>
            <a:lvl5pPr lvl="4">
              <a:spcBef>
                <a:spcPts val="0"/>
              </a:spcBef>
              <a:spcAft>
                <a:spcPts val="0"/>
              </a:spcAft>
              <a:buClr>
                <a:schemeClr val="dk1"/>
              </a:buClr>
              <a:buSzPts val="2800"/>
              <a:buFont typeface="Arvo"/>
              <a:buNone/>
              <a:defRPr sz="2800" b="1">
                <a:solidFill>
                  <a:schemeClr val="dk1"/>
                </a:solidFill>
                <a:latin typeface="Arvo"/>
                <a:ea typeface="Arvo"/>
                <a:cs typeface="Arvo"/>
                <a:sym typeface="Arvo"/>
              </a:defRPr>
            </a:lvl5pPr>
            <a:lvl6pPr lvl="5">
              <a:spcBef>
                <a:spcPts val="0"/>
              </a:spcBef>
              <a:spcAft>
                <a:spcPts val="0"/>
              </a:spcAft>
              <a:buClr>
                <a:schemeClr val="dk1"/>
              </a:buClr>
              <a:buSzPts val="2800"/>
              <a:buFont typeface="Arvo"/>
              <a:buNone/>
              <a:defRPr sz="2800" b="1">
                <a:solidFill>
                  <a:schemeClr val="dk1"/>
                </a:solidFill>
                <a:latin typeface="Arvo"/>
                <a:ea typeface="Arvo"/>
                <a:cs typeface="Arvo"/>
                <a:sym typeface="Arvo"/>
              </a:defRPr>
            </a:lvl6pPr>
            <a:lvl7pPr lvl="6">
              <a:spcBef>
                <a:spcPts val="0"/>
              </a:spcBef>
              <a:spcAft>
                <a:spcPts val="0"/>
              </a:spcAft>
              <a:buClr>
                <a:schemeClr val="dk1"/>
              </a:buClr>
              <a:buSzPts val="2800"/>
              <a:buFont typeface="Arvo"/>
              <a:buNone/>
              <a:defRPr sz="2800" b="1">
                <a:solidFill>
                  <a:schemeClr val="dk1"/>
                </a:solidFill>
                <a:latin typeface="Arvo"/>
                <a:ea typeface="Arvo"/>
                <a:cs typeface="Arvo"/>
                <a:sym typeface="Arvo"/>
              </a:defRPr>
            </a:lvl7pPr>
            <a:lvl8pPr lvl="7">
              <a:spcBef>
                <a:spcPts val="0"/>
              </a:spcBef>
              <a:spcAft>
                <a:spcPts val="0"/>
              </a:spcAft>
              <a:buClr>
                <a:schemeClr val="dk1"/>
              </a:buClr>
              <a:buSzPts val="2800"/>
              <a:buFont typeface="Arvo"/>
              <a:buNone/>
              <a:defRPr sz="2800" b="1">
                <a:solidFill>
                  <a:schemeClr val="dk1"/>
                </a:solidFill>
                <a:latin typeface="Arvo"/>
                <a:ea typeface="Arvo"/>
                <a:cs typeface="Arvo"/>
                <a:sym typeface="Arvo"/>
              </a:defRPr>
            </a:lvl8pPr>
            <a:lvl9pPr lvl="8">
              <a:spcBef>
                <a:spcPts val="0"/>
              </a:spcBef>
              <a:spcAft>
                <a:spcPts val="0"/>
              </a:spcAft>
              <a:buClr>
                <a:schemeClr val="dk1"/>
              </a:buClr>
              <a:buSzPts val="2800"/>
              <a:buFont typeface="Arvo"/>
              <a:buNone/>
              <a:defRPr sz="2800" b="1">
                <a:solidFill>
                  <a:schemeClr val="dk1"/>
                </a:solidFill>
                <a:latin typeface="Arvo"/>
                <a:ea typeface="Arvo"/>
                <a:cs typeface="Arvo"/>
                <a:sym typeface="Arvo"/>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1pPr>
            <a:lvl2pPr marL="914400" lvl="1"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2pPr>
            <a:lvl3pPr marL="1371600" lvl="2"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3pPr>
            <a:lvl4pPr marL="1828800" lvl="3"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4pPr>
            <a:lvl5pPr marL="2286000" lvl="4"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5pPr>
            <a:lvl6pPr marL="2743200" lvl="5"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6pPr>
            <a:lvl7pPr marL="3200400" lvl="6"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7pPr>
            <a:lvl8pPr marL="3657600" lvl="7"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8pPr>
            <a:lvl9pPr marL="4114800" lvl="8"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9pPr>
          </a:lstStyle>
          <a:p>
            <a:endParaRPr/>
          </a:p>
        </p:txBody>
      </p:sp>
      <p:pic>
        <p:nvPicPr>
          <p:cNvPr id="3" name="Picture 2" descr="A pink background with white leaves and black text&#10;&#10;Description automatically generated">
            <a:extLst>
              <a:ext uri="{FF2B5EF4-FFF2-40B4-BE49-F238E27FC236}">
                <a16:creationId xmlns="" xmlns:a16="http://schemas.microsoft.com/office/drawing/2014/main" id="{70E01ADA-A02F-F314-3FF3-9D1CE03F594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169042" y="225054"/>
            <a:ext cx="1842533" cy="1842533"/>
          </a:xfrm>
          <a:prstGeom prst="rect">
            <a:avLst/>
          </a:prstGeom>
        </p:spPr>
      </p:pic>
    </p:spTree>
    <p:extLst>
      <p:ext uri="{BB962C8B-B14F-4D97-AF65-F5344CB8AC3E}">
        <p14:creationId xmlns:p14="http://schemas.microsoft.com/office/powerpoint/2010/main" val="4274067901"/>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67" r:id="rId3"/>
    <p:sldLayoutId id="2147483668" r:id="rId4"/>
    <p:sldLayoutId id="2147483669" r:id="rId5"/>
    <p:sldLayoutId id="2147483670" r:id="rId6"/>
    <p:sldLayoutId id="2147483671" r:id="rId7"/>
    <p:sldLayoutId id="2147483672" r:id="rId8"/>
    <p:sldLayoutId id="2147483675" r:id="rId9"/>
    <p:sldLayoutId id="2147483676" r:id="rId10"/>
    <p:sldLayoutId id="2147483677" r:id="rId11"/>
    <p:sldLayoutId id="2147483679" r:id="rId12"/>
    <p:sldLayoutId id="214748368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t>10/14/2025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t>‹#›</a:t>
            </a:fld>
            <a:endParaRPr lang="en-US"/>
          </a:p>
        </p:txBody>
      </p:sp>
    </p:spTree>
    <p:extLst>
      <p:ext uri="{BB962C8B-B14F-4D97-AF65-F5344CB8AC3E}">
        <p14:creationId xmlns:p14="http://schemas.microsoft.com/office/powerpoint/2010/main" val="131067536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solidFill>
                  <a:prstClr val="black">
                    <a:tint val="75000"/>
                  </a:prstClr>
                </a:solidFill>
              </a:rPr>
              <a:pPr/>
              <a:t>10/14/2025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720785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control" Target="../activeX/activeX1.xml"/><Relationship Id="rId1" Type="http://schemas.openxmlformats.org/officeDocument/2006/relationships/vmlDrawing" Target="../drawings/vmlDrawing1.vml"/><Relationship Id="rId5" Type="http://schemas.openxmlformats.org/officeDocument/2006/relationships/image" Target="../media/image34.wmf"/><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control" Target="../activeX/activeX2.xml"/><Relationship Id="rId1" Type="http://schemas.openxmlformats.org/officeDocument/2006/relationships/vmlDrawing" Target="../drawings/vmlDrawing2.vml"/><Relationship Id="rId5" Type="http://schemas.openxmlformats.org/officeDocument/2006/relationships/image" Target="../media/image35.wmf"/><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png"/><Relationship Id="rId4" Type="http://schemas.microsoft.com/office/2007/relationships/hdphoto" Target="../media/hdphoto14.wdp"/></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control" Target="../activeX/activeX3.xml"/><Relationship Id="rId1" Type="http://schemas.openxmlformats.org/officeDocument/2006/relationships/vmlDrawing" Target="../drawings/vmlDrawing3.vml"/><Relationship Id="rId5" Type="http://schemas.openxmlformats.org/officeDocument/2006/relationships/image" Target="../media/image39.wmf"/><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7.png"/><Relationship Id="rId4" Type="http://schemas.microsoft.com/office/2007/relationships/hdphoto" Target="../media/hdphoto14.wdp"/></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1.xml"/><Relationship Id="rId5" Type="http://schemas.openxmlformats.org/officeDocument/2006/relationships/image" Target="../media/image43.png"/><Relationship Id="rId4" Type="http://schemas.microsoft.com/office/2007/relationships/hdphoto" Target="../media/hdphoto15.wdp"/></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5.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jp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37.png"/><Relationship Id="rId4" Type="http://schemas.microsoft.com/office/2007/relationships/hdphoto" Target="../media/hdphoto14.wdp"/></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4.jp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microsoft.com/office/2007/relationships/hdphoto" Target="../media/hdphoto16.wdp"/></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microsoft.com/office/2007/relationships/hdphoto" Target="../media/hdphoto16.wdp"/><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microsoft.com/office/2007/relationships/hdphoto" Target="../media/hdphoto16.wdp"/><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microsoft.com/office/2007/relationships/hdphoto" Target="../media/hdphoto17.wdp"/></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6.png"/><Relationship Id="rId5" Type="http://schemas.microsoft.com/office/2007/relationships/hdphoto" Target="../media/hdphoto18.wdp"/><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image" Target="../media/image9.jpg"/><Relationship Id="rId7" Type="http://schemas.microsoft.com/office/2007/relationships/hdphoto" Target="../media/hdphoto4.wdp"/><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1.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13.png"/><Relationship Id="rId4" Type="http://schemas.openxmlformats.org/officeDocument/2006/relationships/image" Target="../media/image10.png"/><Relationship Id="rId9" Type="http://schemas.microsoft.com/office/2007/relationships/hdphoto" Target="../media/hdphoto5.wdp"/><Relationship Id="rId14" Type="http://schemas.microsoft.com/office/2007/relationships/hdphoto" Target="../media/hdphoto7.wdp"/></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57.jpeg"/><Relationship Id="rId4" Type="http://schemas.microsoft.com/office/2007/relationships/hdphoto" Target="../media/hdphoto14.wdp"/></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7.jpeg"/><Relationship Id="rId4" Type="http://schemas.microsoft.com/office/2007/relationships/hdphoto" Target="../media/hdphoto14.wdp"/></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8.jpeg"/><Relationship Id="rId4" Type="http://schemas.microsoft.com/office/2007/relationships/hdphoto" Target="../media/hdphoto14.wdp"/></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5.xml"/><Relationship Id="rId5" Type="http://schemas.openxmlformats.org/officeDocument/2006/relationships/image" Target="../media/image61.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slide" Target="slide6.xml"/><Relationship Id="rId18" Type="http://schemas.openxmlformats.org/officeDocument/2006/relationships/image" Target="../media/image10.png"/><Relationship Id="rId3" Type="http://schemas.microsoft.com/office/2007/relationships/hdphoto" Target="../media/hdphoto8.wdp"/><Relationship Id="rId21" Type="http://schemas.microsoft.com/office/2007/relationships/hdphoto" Target="../media/hdphoto12.wdp"/><Relationship Id="rId7" Type="http://schemas.openxmlformats.org/officeDocument/2006/relationships/image" Target="../media/image17.png"/><Relationship Id="rId12" Type="http://schemas.microsoft.com/office/2007/relationships/hdphoto" Target="../media/hdphoto11.wdp"/><Relationship Id="rId17" Type="http://schemas.openxmlformats.org/officeDocument/2006/relationships/slide" Target="slide8.xml"/><Relationship Id="rId2" Type="http://schemas.openxmlformats.org/officeDocument/2006/relationships/image" Target="../media/image16.png"/><Relationship Id="rId16" Type="http://schemas.openxmlformats.org/officeDocument/2006/relationships/image" Target="../media/image21.png"/><Relationship Id="rId20" Type="http://schemas.openxmlformats.org/officeDocument/2006/relationships/image" Target="../media/image22.png"/><Relationship Id="rId1" Type="http://schemas.openxmlformats.org/officeDocument/2006/relationships/slideLayout" Target="../slideLayouts/slideLayout15.xml"/><Relationship Id="rId6" Type="http://schemas.openxmlformats.org/officeDocument/2006/relationships/slide" Target="slide5.xml"/><Relationship Id="rId11" Type="http://schemas.openxmlformats.org/officeDocument/2006/relationships/image" Target="../media/image19.png"/><Relationship Id="rId5" Type="http://schemas.microsoft.com/office/2007/relationships/hdphoto" Target="../media/hdphoto1.wdp"/><Relationship Id="rId15" Type="http://schemas.openxmlformats.org/officeDocument/2006/relationships/slide" Target="slide7.xml"/><Relationship Id="rId23" Type="http://schemas.microsoft.com/office/2007/relationships/hdphoto" Target="../media/hdphoto13.wdp"/><Relationship Id="rId10" Type="http://schemas.microsoft.com/office/2007/relationships/hdphoto" Target="../media/hdphoto10.wdp"/><Relationship Id="rId19"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18.png"/><Relationship Id="rId14" Type="http://schemas.openxmlformats.org/officeDocument/2006/relationships/image" Target="../media/image20.png"/><Relationship Id="rId22"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26.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4"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 name="Picture 2" descr="A cartoon of a person wearing goggles and a lab coat holding a flask&#10;&#10;Description automatically generated">
            <a:extLst>
              <a:ext uri="{FF2B5EF4-FFF2-40B4-BE49-F238E27FC236}">
                <a16:creationId xmlns="" xmlns:a16="http://schemas.microsoft.com/office/drawing/2014/main" id="{40C85789-D876-4AD1-D3DC-44B6069DB9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1390651"/>
            <a:ext cx="3145806" cy="4882554"/>
          </a:xfrm>
          <a:prstGeom prst="rect">
            <a:avLst/>
          </a:prstGeom>
        </p:spPr>
      </p:pic>
      <p:pic>
        <p:nvPicPr>
          <p:cNvPr id="5" name="Picture 4">
            <a:extLst>
              <a:ext uri="{FF2B5EF4-FFF2-40B4-BE49-F238E27FC236}">
                <a16:creationId xmlns="" xmlns:a16="http://schemas.microsoft.com/office/drawing/2014/main" id="{3B4ACDEF-9399-C7A7-BF75-7AF4458E0C30}"/>
              </a:ext>
            </a:extLst>
          </p:cNvPr>
          <p:cNvPicPr>
            <a:picLocks noChangeAspect="1"/>
          </p:cNvPicPr>
          <p:nvPr/>
        </p:nvPicPr>
        <p:blipFill>
          <a:blip r:embed="rId4"/>
          <a:stretch>
            <a:fillRect/>
          </a:stretch>
        </p:blipFill>
        <p:spPr>
          <a:xfrm>
            <a:off x="4155611" y="2157860"/>
            <a:ext cx="7766977" cy="2847079"/>
          </a:xfrm>
          <a:prstGeom prst="rect">
            <a:avLst/>
          </a:prstGeom>
        </p:spPr>
      </p:pic>
    </p:spTree>
    <p:extLst>
      <p:ext uri="{BB962C8B-B14F-4D97-AF65-F5344CB8AC3E}">
        <p14:creationId xmlns:p14="http://schemas.microsoft.com/office/powerpoint/2010/main" val="15099310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112" name="Hình chữ nhật: Góc Tròn 1">
            <a:extLst>
              <a:ext uri="{FF2B5EF4-FFF2-40B4-BE49-F238E27FC236}">
                <a16:creationId xmlns="" xmlns:a16="http://schemas.microsoft.com/office/drawing/2014/main" id="{238C68A2-EFAB-4573-85A1-95DD9C02E576}"/>
              </a:ext>
            </a:extLst>
          </p:cNvPr>
          <p:cNvSpPr/>
          <p:nvPr/>
        </p:nvSpPr>
        <p:spPr>
          <a:xfrm>
            <a:off x="238125" y="142875"/>
            <a:ext cx="11839575" cy="6369685"/>
          </a:xfrm>
          <a:prstGeom prst="roundRect">
            <a:avLst/>
          </a:prstGeom>
          <a:solidFill>
            <a:schemeClr val="lt1">
              <a:alpha val="38000"/>
            </a:schemeClr>
          </a:solidFill>
          <a:ln/>
        </p:spPr>
        <p:style>
          <a:lnRef idx="2">
            <a:schemeClr val="accent5"/>
          </a:lnRef>
          <a:fillRef idx="1">
            <a:schemeClr val="lt1"/>
          </a:fillRef>
          <a:effectRef idx="0">
            <a:schemeClr val="accent5"/>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a:solidFill>
                <a:srgbClr val="FFFFFF"/>
              </a:solidFill>
              <a:latin typeface="Arial"/>
            </a:endParaRPr>
          </a:p>
        </p:txBody>
      </p:sp>
      <p:sp>
        <p:nvSpPr>
          <p:cNvPr id="642" name="Google Shape;642;p39"/>
          <p:cNvSpPr txBox="1">
            <a:spLocks noGrp="1"/>
          </p:cNvSpPr>
          <p:nvPr>
            <p:ph type="title"/>
          </p:nvPr>
        </p:nvSpPr>
        <p:spPr>
          <a:xfrm>
            <a:off x="845700" y="366944"/>
            <a:ext cx="10272000" cy="763600"/>
          </a:xfrm>
          <a:prstGeom prst="rect">
            <a:avLst/>
          </a:prstGeom>
        </p:spPr>
        <p:txBody>
          <a:bodyPr spcFirstLastPara="1" wrap="square" lIns="121900" tIns="121900" rIns="121900" bIns="121900" anchor="b" anchorCtr="0">
            <a:noAutofit/>
          </a:bodyPr>
          <a:lstStyle/>
          <a:p>
            <a:pPr lvl="0" algn="ctr"/>
            <a:r>
              <a:rPr lang="en-US" sz="6000" dirty="0" err="1">
                <a:solidFill>
                  <a:srgbClr val="0070C0"/>
                </a:solidFill>
                <a:latin typeface="Calibri" panose="020F0502020204030204" pitchFamily="34" charset="0"/>
                <a:cs typeface="Calibri" panose="020F0502020204030204" pitchFamily="34" charset="0"/>
              </a:rPr>
              <a:t>Yêu</a:t>
            </a:r>
            <a:r>
              <a:rPr lang="en-US" sz="6000" dirty="0">
                <a:solidFill>
                  <a:srgbClr val="0070C0"/>
                </a:solidFill>
                <a:latin typeface="Calibri" panose="020F0502020204030204" pitchFamily="34" charset="0"/>
                <a:cs typeface="Calibri" panose="020F0502020204030204" pitchFamily="34" charset="0"/>
              </a:rPr>
              <a:t> </a:t>
            </a:r>
            <a:r>
              <a:rPr lang="en-US" sz="6000" dirty="0" err="1">
                <a:solidFill>
                  <a:srgbClr val="0070C0"/>
                </a:solidFill>
                <a:latin typeface="Calibri" panose="020F0502020204030204" pitchFamily="34" charset="0"/>
                <a:cs typeface="Calibri" panose="020F0502020204030204" pitchFamily="34" charset="0"/>
              </a:rPr>
              <a:t>cầu</a:t>
            </a:r>
            <a:r>
              <a:rPr lang="en-US" sz="6000" dirty="0">
                <a:solidFill>
                  <a:srgbClr val="0070C0"/>
                </a:solidFill>
                <a:latin typeface="Calibri" panose="020F0502020204030204" pitchFamily="34" charset="0"/>
                <a:cs typeface="Calibri" panose="020F0502020204030204" pitchFamily="34" charset="0"/>
              </a:rPr>
              <a:t> </a:t>
            </a:r>
            <a:r>
              <a:rPr lang="en-US" sz="6000" dirty="0" err="1">
                <a:solidFill>
                  <a:srgbClr val="0070C0"/>
                </a:solidFill>
                <a:latin typeface="Calibri" panose="020F0502020204030204" pitchFamily="34" charset="0"/>
                <a:cs typeface="Calibri" panose="020F0502020204030204" pitchFamily="34" charset="0"/>
              </a:rPr>
              <a:t>cần</a:t>
            </a:r>
            <a:r>
              <a:rPr lang="en-US" sz="6000" dirty="0">
                <a:solidFill>
                  <a:srgbClr val="0070C0"/>
                </a:solidFill>
                <a:latin typeface="Calibri" panose="020F0502020204030204" pitchFamily="34" charset="0"/>
                <a:cs typeface="Calibri" panose="020F0502020204030204" pitchFamily="34" charset="0"/>
              </a:rPr>
              <a:t> </a:t>
            </a:r>
            <a:r>
              <a:rPr lang="en-US" sz="6000" dirty="0" err="1">
                <a:solidFill>
                  <a:srgbClr val="0070C0"/>
                </a:solidFill>
                <a:latin typeface="Calibri" panose="020F0502020204030204" pitchFamily="34" charset="0"/>
                <a:cs typeface="Calibri" panose="020F0502020204030204" pitchFamily="34" charset="0"/>
              </a:rPr>
              <a:t>đạt</a:t>
            </a:r>
            <a:endParaRPr sz="6000" dirty="0">
              <a:solidFill>
                <a:srgbClr val="0070C0"/>
              </a:solidFill>
              <a:latin typeface="Calibri" panose="020F0502020204030204" pitchFamily="34" charset="0"/>
              <a:cs typeface="Calibri" panose="020F0502020204030204" pitchFamily="34" charset="0"/>
            </a:endParaRPr>
          </a:p>
        </p:txBody>
      </p:sp>
      <p:sp>
        <p:nvSpPr>
          <p:cNvPr id="643" name="Google Shape;643;p39"/>
          <p:cNvSpPr txBox="1">
            <a:spLocks noGrp="1"/>
          </p:cNvSpPr>
          <p:nvPr>
            <p:ph type="subTitle" idx="4294967295"/>
          </p:nvPr>
        </p:nvSpPr>
        <p:spPr>
          <a:xfrm>
            <a:off x="1775885" y="1190492"/>
            <a:ext cx="10416116" cy="2237317"/>
          </a:xfrm>
          <a:prstGeom prst="rect">
            <a:avLst/>
          </a:prstGeom>
        </p:spPr>
        <p:txBody>
          <a:bodyPr spcFirstLastPara="1" wrap="square" lIns="121900" tIns="121900" rIns="121900" bIns="121900" anchor="t" anchorCtr="0">
            <a:noAutofit/>
          </a:bodyPr>
          <a:lstStyle/>
          <a:p>
            <a:pPr marL="0" indent="0" algn="just">
              <a:buNone/>
            </a:pPr>
            <a:r>
              <a:rPr lang="vi-VN" sz="3200" dirty="0">
                <a:latin typeface="Calibri" panose="020F0502020204030204" pitchFamily="34" charset="0"/>
                <a:cs typeface="Calibri" panose="020F0502020204030204" pitchFamily="34" charset="0"/>
              </a:rPr>
              <a:t>Đọc đúng từ ngữ, câu, đoạn và toàn bộ câu chuyện Nhà phát minh 6 tuổi. Biết đọc lời người dẫn chuyện, lời của nhân vật trong câu chuyện (cha của Ma-ri-a) với giọng điệu phù hợp.</a:t>
            </a:r>
            <a:endParaRPr sz="3200" dirty="0">
              <a:latin typeface="Calibri" panose="020F0502020204030204" pitchFamily="34" charset="0"/>
              <a:cs typeface="Calibri" panose="020F0502020204030204" pitchFamily="34" charset="0"/>
            </a:endParaRPr>
          </a:p>
        </p:txBody>
      </p:sp>
      <p:sp>
        <p:nvSpPr>
          <p:cNvPr id="644"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Rectangle 1">
            <a:extLst>
              <a:ext uri="{FF2B5EF4-FFF2-40B4-BE49-F238E27FC236}">
                <a16:creationId xmlns="" xmlns:a16="http://schemas.microsoft.com/office/drawing/2014/main" id="{1F85535A-F626-4913-81D1-BE7714AAAFAD}"/>
              </a:ext>
            </a:extLst>
          </p:cNvPr>
          <p:cNvSpPr/>
          <p:nvPr/>
        </p:nvSpPr>
        <p:spPr>
          <a:xfrm>
            <a:off x="1641682" y="2982768"/>
            <a:ext cx="10402571" cy="1077218"/>
          </a:xfrm>
          <a:prstGeom prst="rect">
            <a:avLst/>
          </a:prstGeom>
        </p:spPr>
        <p:txBody>
          <a:bodyPr wrap="square">
            <a:spAutoFit/>
          </a:bodyPr>
          <a:lstStyle/>
          <a:p>
            <a:pPr defTabSz="1219170">
              <a:buClr>
                <a:srgbClr val="000000"/>
              </a:buClr>
            </a:pPr>
            <a:r>
              <a:rPr lang="vi-VN" sz="3200" kern="0" dirty="0">
                <a:solidFill>
                  <a:srgbClr val="17253A"/>
                </a:solidFill>
                <a:latin typeface="Calibri" panose="020F0502020204030204" pitchFamily="34" charset="0"/>
                <a:cs typeface="Calibri" panose="020F0502020204030204" pitchFamily="34" charset="0"/>
                <a:sym typeface="Arial"/>
              </a:rPr>
              <a:t>Nhận biết được đặc điểm của nhân vật thể hiện qua điệu bộ, hành động, suy nghĩ, lời nói. </a:t>
            </a:r>
            <a:endParaRPr lang="en-US" sz="3200" kern="0" dirty="0">
              <a:solidFill>
                <a:srgbClr val="17253A"/>
              </a:solidFill>
              <a:latin typeface="Calibri" panose="020F0502020204030204" pitchFamily="34" charset="0"/>
              <a:cs typeface="Calibri" panose="020F0502020204030204" pitchFamily="34" charset="0"/>
              <a:sym typeface="Arial"/>
            </a:endParaRPr>
          </a:p>
        </p:txBody>
      </p:sp>
      <p:grpSp>
        <p:nvGrpSpPr>
          <p:cNvPr id="93" name="Google Shape;2188;p71">
            <a:extLst>
              <a:ext uri="{FF2B5EF4-FFF2-40B4-BE49-F238E27FC236}">
                <a16:creationId xmlns="" xmlns:a16="http://schemas.microsoft.com/office/drawing/2014/main" id="{19C9A17C-99CE-47CF-9E1A-AF7B1F923262}"/>
              </a:ext>
            </a:extLst>
          </p:cNvPr>
          <p:cNvGrpSpPr/>
          <p:nvPr/>
        </p:nvGrpSpPr>
        <p:grpSpPr>
          <a:xfrm>
            <a:off x="460194" y="1369201"/>
            <a:ext cx="1151637" cy="1027031"/>
            <a:chOff x="1492450" y="2713557"/>
            <a:chExt cx="411283" cy="411284"/>
          </a:xfrm>
        </p:grpSpPr>
        <p:sp>
          <p:nvSpPr>
            <p:cNvPr id="94" name="Google Shape;2189;p71">
              <a:extLst>
                <a:ext uri="{FF2B5EF4-FFF2-40B4-BE49-F238E27FC236}">
                  <a16:creationId xmlns="" xmlns:a16="http://schemas.microsoft.com/office/drawing/2014/main" id="{0A73B685-F4D8-40CB-B43F-78E8B6E256BB}"/>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2190;p71">
              <a:extLst>
                <a:ext uri="{FF2B5EF4-FFF2-40B4-BE49-F238E27FC236}">
                  <a16:creationId xmlns="" xmlns:a16="http://schemas.microsoft.com/office/drawing/2014/main" id="{44CA5501-81F1-4A5B-B075-76B9DD53B8D6}"/>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2191;p71">
              <a:extLst>
                <a:ext uri="{FF2B5EF4-FFF2-40B4-BE49-F238E27FC236}">
                  <a16:creationId xmlns="" xmlns:a16="http://schemas.microsoft.com/office/drawing/2014/main" id="{BC835839-8706-4733-93D5-B83D11C65FA1}"/>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2192;p71">
              <a:extLst>
                <a:ext uri="{FF2B5EF4-FFF2-40B4-BE49-F238E27FC236}">
                  <a16:creationId xmlns="" xmlns:a16="http://schemas.microsoft.com/office/drawing/2014/main" id="{1B419B73-D790-457B-96C5-FC8B8B1DD307}"/>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2193;p71">
              <a:extLst>
                <a:ext uri="{FF2B5EF4-FFF2-40B4-BE49-F238E27FC236}">
                  <a16:creationId xmlns="" xmlns:a16="http://schemas.microsoft.com/office/drawing/2014/main" id="{4AA890DA-8888-4D7E-B53F-E28CD954A62E}"/>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2194;p71">
              <a:extLst>
                <a:ext uri="{FF2B5EF4-FFF2-40B4-BE49-F238E27FC236}">
                  <a16:creationId xmlns="" xmlns:a16="http://schemas.microsoft.com/office/drawing/2014/main" id="{1AD875C7-15B0-402A-A1F9-BC6ECE2CC2ED}"/>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00" name="Google Shape;2188;p71">
            <a:extLst>
              <a:ext uri="{FF2B5EF4-FFF2-40B4-BE49-F238E27FC236}">
                <a16:creationId xmlns="" xmlns:a16="http://schemas.microsoft.com/office/drawing/2014/main" id="{4E730C34-5125-42CA-A961-64DD36261078}"/>
              </a:ext>
            </a:extLst>
          </p:cNvPr>
          <p:cNvGrpSpPr/>
          <p:nvPr/>
        </p:nvGrpSpPr>
        <p:grpSpPr>
          <a:xfrm>
            <a:off x="441144" y="3029297"/>
            <a:ext cx="1151637" cy="1027031"/>
            <a:chOff x="1492450" y="2713557"/>
            <a:chExt cx="411283" cy="411284"/>
          </a:xfrm>
        </p:grpSpPr>
        <p:sp>
          <p:nvSpPr>
            <p:cNvPr id="101" name="Google Shape;2189;p71">
              <a:extLst>
                <a:ext uri="{FF2B5EF4-FFF2-40B4-BE49-F238E27FC236}">
                  <a16:creationId xmlns="" xmlns:a16="http://schemas.microsoft.com/office/drawing/2014/main" id="{2614CA58-8B50-4575-94CD-2DDF9A5BA5C1}"/>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190;p71">
              <a:extLst>
                <a:ext uri="{FF2B5EF4-FFF2-40B4-BE49-F238E27FC236}">
                  <a16:creationId xmlns="" xmlns:a16="http://schemas.microsoft.com/office/drawing/2014/main" id="{516F1501-5A09-4311-A66A-BACC13928422}"/>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191;p71">
              <a:extLst>
                <a:ext uri="{FF2B5EF4-FFF2-40B4-BE49-F238E27FC236}">
                  <a16:creationId xmlns="" xmlns:a16="http://schemas.microsoft.com/office/drawing/2014/main" id="{4D853FCE-262E-48C8-8534-83ED8A456639}"/>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192;p71">
              <a:extLst>
                <a:ext uri="{FF2B5EF4-FFF2-40B4-BE49-F238E27FC236}">
                  <a16:creationId xmlns="" xmlns:a16="http://schemas.microsoft.com/office/drawing/2014/main" id="{0FE91186-55EC-4A7D-A2AC-EAFF4E4065C9}"/>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193;p71">
              <a:extLst>
                <a:ext uri="{FF2B5EF4-FFF2-40B4-BE49-F238E27FC236}">
                  <a16:creationId xmlns="" xmlns:a16="http://schemas.microsoft.com/office/drawing/2014/main" id="{4346504F-AB00-4BB9-9339-C7ABF2970334}"/>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194;p71">
              <a:extLst>
                <a:ext uri="{FF2B5EF4-FFF2-40B4-BE49-F238E27FC236}">
                  <a16:creationId xmlns="" xmlns:a16="http://schemas.microsoft.com/office/drawing/2014/main" id="{5CEB6D32-2281-41ED-AF99-D35B3A2E0D05}"/>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 name="Rectangle 2">
            <a:extLst>
              <a:ext uri="{FF2B5EF4-FFF2-40B4-BE49-F238E27FC236}">
                <a16:creationId xmlns="" xmlns:a16="http://schemas.microsoft.com/office/drawing/2014/main" id="{F7377F1C-99A3-4A78-905D-4A37DEEC8CE5}"/>
              </a:ext>
            </a:extLst>
          </p:cNvPr>
          <p:cNvSpPr/>
          <p:nvPr/>
        </p:nvSpPr>
        <p:spPr>
          <a:xfrm>
            <a:off x="637822" y="1149544"/>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1</a:t>
            </a:r>
            <a:endParaRPr lang="en-US" sz="8000" b="1" kern="0" dirty="0">
              <a:solidFill>
                <a:srgbClr val="FFFFFF"/>
              </a:solidFill>
              <a:latin typeface="Arial"/>
              <a:cs typeface="Arial"/>
              <a:sym typeface="Arial"/>
            </a:endParaRPr>
          </a:p>
        </p:txBody>
      </p:sp>
      <p:sp>
        <p:nvSpPr>
          <p:cNvPr id="109" name="Rectangle 108">
            <a:extLst>
              <a:ext uri="{FF2B5EF4-FFF2-40B4-BE49-F238E27FC236}">
                <a16:creationId xmlns="" xmlns:a16="http://schemas.microsoft.com/office/drawing/2014/main" id="{D1F1C369-ACE3-4208-B971-2592FB77D81C}"/>
              </a:ext>
            </a:extLst>
          </p:cNvPr>
          <p:cNvSpPr/>
          <p:nvPr/>
        </p:nvSpPr>
        <p:spPr>
          <a:xfrm>
            <a:off x="664344" y="2936068"/>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2</a:t>
            </a:r>
            <a:endParaRPr lang="en-US" sz="8000" b="1" kern="0" dirty="0">
              <a:solidFill>
                <a:srgbClr val="FFFFFF"/>
              </a:solidFill>
              <a:latin typeface="Arial"/>
              <a:cs typeface="Arial"/>
              <a:sym typeface="Arial"/>
            </a:endParaRPr>
          </a:p>
        </p:txBody>
      </p:sp>
      <p:sp>
        <p:nvSpPr>
          <p:cNvPr id="4" name="Rectangle 3">
            <a:extLst>
              <a:ext uri="{FF2B5EF4-FFF2-40B4-BE49-F238E27FC236}">
                <a16:creationId xmlns="" xmlns:a16="http://schemas.microsoft.com/office/drawing/2014/main" id="{D642F852-BAF3-4850-FBBC-49A57CBFC3AE}"/>
              </a:ext>
            </a:extLst>
          </p:cNvPr>
          <p:cNvSpPr/>
          <p:nvPr/>
        </p:nvSpPr>
        <p:spPr>
          <a:xfrm>
            <a:off x="1603582" y="4310122"/>
            <a:ext cx="10402571" cy="1077218"/>
          </a:xfrm>
          <a:prstGeom prst="rect">
            <a:avLst/>
          </a:prstGeom>
        </p:spPr>
        <p:txBody>
          <a:bodyPr wrap="square">
            <a:spAutoFit/>
          </a:bodyPr>
          <a:lstStyle/>
          <a:p>
            <a:pPr algn="just" defTabSz="1219170">
              <a:buClr>
                <a:srgbClr val="000000"/>
              </a:buClr>
            </a:pPr>
            <a:r>
              <a:rPr lang="vi-VN" sz="3200" kern="0" dirty="0">
                <a:solidFill>
                  <a:srgbClr val="17253A"/>
                </a:solidFill>
                <a:latin typeface="Calibri" panose="020F0502020204030204" pitchFamily="34" charset="0"/>
                <a:cs typeface="Calibri" panose="020F0502020204030204" pitchFamily="34" charset="0"/>
                <a:sym typeface="Arial"/>
              </a:rPr>
              <a:t>Hiểu điều tác giả muốn nói qua câu chuyện: Những trải nghiệm và khám phá sẽ đem lại niềm vui cho mỗi người.</a:t>
            </a:r>
            <a:endParaRPr lang="en-US" sz="3200" kern="0" dirty="0">
              <a:solidFill>
                <a:srgbClr val="17253A"/>
              </a:solidFill>
              <a:latin typeface="Calibri" panose="020F0502020204030204" pitchFamily="34" charset="0"/>
              <a:cs typeface="Calibri" panose="020F0502020204030204" pitchFamily="34" charset="0"/>
              <a:sym typeface="Arial"/>
            </a:endParaRPr>
          </a:p>
        </p:txBody>
      </p:sp>
      <p:grpSp>
        <p:nvGrpSpPr>
          <p:cNvPr id="5" name="Google Shape;2188;p71">
            <a:extLst>
              <a:ext uri="{FF2B5EF4-FFF2-40B4-BE49-F238E27FC236}">
                <a16:creationId xmlns="" xmlns:a16="http://schemas.microsoft.com/office/drawing/2014/main" id="{B45EEB10-FAE3-5AEA-30B4-EC5D8B4C324F}"/>
              </a:ext>
            </a:extLst>
          </p:cNvPr>
          <p:cNvGrpSpPr/>
          <p:nvPr/>
        </p:nvGrpSpPr>
        <p:grpSpPr>
          <a:xfrm>
            <a:off x="403044" y="4356651"/>
            <a:ext cx="1151637" cy="1027031"/>
            <a:chOff x="1492450" y="2713557"/>
            <a:chExt cx="411283" cy="411284"/>
          </a:xfrm>
        </p:grpSpPr>
        <p:sp>
          <p:nvSpPr>
            <p:cNvPr id="6" name="Google Shape;2189;p71">
              <a:extLst>
                <a:ext uri="{FF2B5EF4-FFF2-40B4-BE49-F238E27FC236}">
                  <a16:creationId xmlns="" xmlns:a16="http://schemas.microsoft.com/office/drawing/2014/main" id="{9A50AF33-72F0-845B-BFEF-061894A7C478}"/>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2190;p71">
              <a:extLst>
                <a:ext uri="{FF2B5EF4-FFF2-40B4-BE49-F238E27FC236}">
                  <a16:creationId xmlns="" xmlns:a16="http://schemas.microsoft.com/office/drawing/2014/main" id="{F2B42DFA-4EA3-8B18-B07C-65DF31A054D8}"/>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2191;p71">
              <a:extLst>
                <a:ext uri="{FF2B5EF4-FFF2-40B4-BE49-F238E27FC236}">
                  <a16:creationId xmlns="" xmlns:a16="http://schemas.microsoft.com/office/drawing/2014/main" id="{001EC361-8912-A656-B4BE-83E1B8878985}"/>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2192;p71">
              <a:extLst>
                <a:ext uri="{FF2B5EF4-FFF2-40B4-BE49-F238E27FC236}">
                  <a16:creationId xmlns="" xmlns:a16="http://schemas.microsoft.com/office/drawing/2014/main" id="{B41440F5-6A5E-C492-433B-E7807AE17F03}"/>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2193;p71">
              <a:extLst>
                <a:ext uri="{FF2B5EF4-FFF2-40B4-BE49-F238E27FC236}">
                  <a16:creationId xmlns="" xmlns:a16="http://schemas.microsoft.com/office/drawing/2014/main" id="{42F4338B-A0E3-361C-6FFF-900D67412F13}"/>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2194;p71">
              <a:extLst>
                <a:ext uri="{FF2B5EF4-FFF2-40B4-BE49-F238E27FC236}">
                  <a16:creationId xmlns="" xmlns:a16="http://schemas.microsoft.com/office/drawing/2014/main" id="{3EC30309-9EA9-B6E0-3558-2D27DA4E78EF}"/>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 name="Rectangle 11">
            <a:extLst>
              <a:ext uri="{FF2B5EF4-FFF2-40B4-BE49-F238E27FC236}">
                <a16:creationId xmlns="" xmlns:a16="http://schemas.microsoft.com/office/drawing/2014/main" id="{76270B32-2BA2-FA2C-FDA7-941A0B16028C}"/>
              </a:ext>
            </a:extLst>
          </p:cNvPr>
          <p:cNvSpPr/>
          <p:nvPr/>
        </p:nvSpPr>
        <p:spPr>
          <a:xfrm>
            <a:off x="626244" y="4263422"/>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3</a:t>
            </a:r>
            <a:endParaRPr lang="en-US" sz="8000" b="1" kern="0" dirty="0">
              <a:solidFill>
                <a:srgbClr val="FFFFFF"/>
              </a:solidFill>
              <a:latin typeface="Arial"/>
              <a:cs typeface="Arial"/>
              <a:sym typeface="Arial"/>
            </a:endParaRPr>
          </a:p>
        </p:txBody>
      </p:sp>
    </p:spTree>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3">
            <a:extLst>
              <a:ext uri="{FF2B5EF4-FFF2-40B4-BE49-F238E27FC236}">
                <a16:creationId xmlns="" xmlns:a16="http://schemas.microsoft.com/office/drawing/2014/main" id="{66F0A6BC-52C6-6A21-DFB3-1E6A06FDB676}"/>
              </a:ext>
            </a:extLst>
          </p:cNvPr>
          <p:cNvSpPr/>
          <p:nvPr/>
        </p:nvSpPr>
        <p:spPr>
          <a:xfrm>
            <a:off x="71120" y="367840"/>
            <a:ext cx="12039600" cy="6419040"/>
          </a:xfrm>
          <a:custGeom>
            <a:avLst/>
            <a:gdLst>
              <a:gd name="connsiteX0" fmla="*/ 0 w 12039600"/>
              <a:gd name="connsiteY0" fmla="*/ 564234 h 6419040"/>
              <a:gd name="connsiteX1" fmla="*/ 564234 w 12039600"/>
              <a:gd name="connsiteY1" fmla="*/ 0 h 6419040"/>
              <a:gd name="connsiteX2" fmla="*/ 1464402 w 12039600"/>
              <a:gd name="connsiteY2" fmla="*/ 0 h 6419040"/>
              <a:gd name="connsiteX3" fmla="*/ 2037237 w 12039600"/>
              <a:gd name="connsiteY3" fmla="*/ 0 h 6419040"/>
              <a:gd name="connsiteX4" fmla="*/ 2500960 w 12039600"/>
              <a:gd name="connsiteY4" fmla="*/ 0 h 6419040"/>
              <a:gd name="connsiteX5" fmla="*/ 2964683 w 12039600"/>
              <a:gd name="connsiteY5" fmla="*/ 0 h 6419040"/>
              <a:gd name="connsiteX6" fmla="*/ 3755740 w 12039600"/>
              <a:gd name="connsiteY6" fmla="*/ 0 h 6419040"/>
              <a:gd name="connsiteX7" fmla="*/ 4655909 w 12039600"/>
              <a:gd name="connsiteY7" fmla="*/ 0 h 6419040"/>
              <a:gd name="connsiteX8" fmla="*/ 5446966 w 12039600"/>
              <a:gd name="connsiteY8" fmla="*/ 0 h 6419040"/>
              <a:gd name="connsiteX9" fmla="*/ 6347134 w 12039600"/>
              <a:gd name="connsiteY9" fmla="*/ 0 h 6419040"/>
              <a:gd name="connsiteX10" fmla="*/ 7029080 w 12039600"/>
              <a:gd name="connsiteY10" fmla="*/ 0 h 6419040"/>
              <a:gd name="connsiteX11" fmla="*/ 7601914 w 12039600"/>
              <a:gd name="connsiteY11" fmla="*/ 0 h 6419040"/>
              <a:gd name="connsiteX12" fmla="*/ 8392971 w 12039600"/>
              <a:gd name="connsiteY12" fmla="*/ 0 h 6419040"/>
              <a:gd name="connsiteX13" fmla="*/ 9293140 w 12039600"/>
              <a:gd name="connsiteY13" fmla="*/ 0 h 6419040"/>
              <a:gd name="connsiteX14" fmla="*/ 10193308 w 12039600"/>
              <a:gd name="connsiteY14" fmla="*/ 0 h 6419040"/>
              <a:gd name="connsiteX15" fmla="*/ 10875254 w 12039600"/>
              <a:gd name="connsiteY15" fmla="*/ 0 h 6419040"/>
              <a:gd name="connsiteX16" fmla="*/ 11475366 w 12039600"/>
              <a:gd name="connsiteY16" fmla="*/ 0 h 6419040"/>
              <a:gd name="connsiteX17" fmla="*/ 12039600 w 12039600"/>
              <a:gd name="connsiteY17" fmla="*/ 564234 h 6419040"/>
              <a:gd name="connsiteX18" fmla="*/ 12039600 w 12039600"/>
              <a:gd name="connsiteY18" fmla="*/ 1331367 h 6419040"/>
              <a:gd name="connsiteX19" fmla="*/ 12039600 w 12039600"/>
              <a:gd name="connsiteY19" fmla="*/ 1939783 h 6419040"/>
              <a:gd name="connsiteX20" fmla="*/ 12039600 w 12039600"/>
              <a:gd name="connsiteY20" fmla="*/ 2654010 h 6419040"/>
              <a:gd name="connsiteX21" fmla="*/ 12039600 w 12039600"/>
              <a:gd name="connsiteY21" fmla="*/ 3368237 h 6419040"/>
              <a:gd name="connsiteX22" fmla="*/ 12039600 w 12039600"/>
              <a:gd name="connsiteY22" fmla="*/ 4082464 h 6419040"/>
              <a:gd name="connsiteX23" fmla="*/ 12039600 w 12039600"/>
              <a:gd name="connsiteY23" fmla="*/ 4585069 h 6419040"/>
              <a:gd name="connsiteX24" fmla="*/ 12039600 w 12039600"/>
              <a:gd name="connsiteY24" fmla="*/ 5087673 h 6419040"/>
              <a:gd name="connsiteX25" fmla="*/ 12039600 w 12039600"/>
              <a:gd name="connsiteY25" fmla="*/ 5854806 h 6419040"/>
              <a:gd name="connsiteX26" fmla="*/ 11475366 w 12039600"/>
              <a:gd name="connsiteY26" fmla="*/ 6419040 h 6419040"/>
              <a:gd name="connsiteX27" fmla="*/ 10575198 w 12039600"/>
              <a:gd name="connsiteY27" fmla="*/ 6419040 h 6419040"/>
              <a:gd name="connsiteX28" fmla="*/ 9675029 w 12039600"/>
              <a:gd name="connsiteY28" fmla="*/ 6419040 h 6419040"/>
              <a:gd name="connsiteX29" fmla="*/ 8774861 w 12039600"/>
              <a:gd name="connsiteY29" fmla="*/ 6419040 h 6419040"/>
              <a:gd name="connsiteX30" fmla="*/ 8420249 w 12039600"/>
              <a:gd name="connsiteY30" fmla="*/ 6419040 h 6419040"/>
              <a:gd name="connsiteX31" fmla="*/ 7629192 w 12039600"/>
              <a:gd name="connsiteY31" fmla="*/ 6419040 h 6419040"/>
              <a:gd name="connsiteX32" fmla="*/ 6838135 w 12039600"/>
              <a:gd name="connsiteY32" fmla="*/ 6419040 h 6419040"/>
              <a:gd name="connsiteX33" fmla="*/ 6265300 w 12039600"/>
              <a:gd name="connsiteY33" fmla="*/ 6419040 h 6419040"/>
              <a:gd name="connsiteX34" fmla="*/ 5910689 w 12039600"/>
              <a:gd name="connsiteY34" fmla="*/ 6419040 h 6419040"/>
              <a:gd name="connsiteX35" fmla="*/ 5119632 w 12039600"/>
              <a:gd name="connsiteY35" fmla="*/ 6419040 h 6419040"/>
              <a:gd name="connsiteX36" fmla="*/ 4655909 w 12039600"/>
              <a:gd name="connsiteY36" fmla="*/ 6419040 h 6419040"/>
              <a:gd name="connsiteX37" fmla="*/ 4083074 w 12039600"/>
              <a:gd name="connsiteY37" fmla="*/ 6419040 h 6419040"/>
              <a:gd name="connsiteX38" fmla="*/ 3401128 w 12039600"/>
              <a:gd name="connsiteY38" fmla="*/ 6419040 h 6419040"/>
              <a:gd name="connsiteX39" fmla="*/ 2500960 w 12039600"/>
              <a:gd name="connsiteY39" fmla="*/ 6419040 h 6419040"/>
              <a:gd name="connsiteX40" fmla="*/ 1928126 w 12039600"/>
              <a:gd name="connsiteY40" fmla="*/ 6419040 h 6419040"/>
              <a:gd name="connsiteX41" fmla="*/ 1573514 w 12039600"/>
              <a:gd name="connsiteY41" fmla="*/ 6419040 h 6419040"/>
              <a:gd name="connsiteX42" fmla="*/ 1218902 w 12039600"/>
              <a:gd name="connsiteY42" fmla="*/ 6419040 h 6419040"/>
              <a:gd name="connsiteX43" fmla="*/ 564234 w 12039600"/>
              <a:gd name="connsiteY43" fmla="*/ 6419040 h 6419040"/>
              <a:gd name="connsiteX44" fmla="*/ 0 w 12039600"/>
              <a:gd name="connsiteY44" fmla="*/ 5854806 h 6419040"/>
              <a:gd name="connsiteX45" fmla="*/ 0 w 12039600"/>
              <a:gd name="connsiteY45" fmla="*/ 5140579 h 6419040"/>
              <a:gd name="connsiteX46" fmla="*/ 0 w 12039600"/>
              <a:gd name="connsiteY46" fmla="*/ 4585069 h 6419040"/>
              <a:gd name="connsiteX47" fmla="*/ 0 w 12039600"/>
              <a:gd name="connsiteY47" fmla="*/ 3923747 h 6419040"/>
              <a:gd name="connsiteX48" fmla="*/ 0 w 12039600"/>
              <a:gd name="connsiteY48" fmla="*/ 3262426 h 6419040"/>
              <a:gd name="connsiteX49" fmla="*/ 0 w 12039600"/>
              <a:gd name="connsiteY49" fmla="*/ 2601104 h 6419040"/>
              <a:gd name="connsiteX50" fmla="*/ 0 w 12039600"/>
              <a:gd name="connsiteY50" fmla="*/ 1886877 h 6419040"/>
              <a:gd name="connsiteX51" fmla="*/ 0 w 12039600"/>
              <a:gd name="connsiteY51" fmla="*/ 1331367 h 6419040"/>
              <a:gd name="connsiteX52" fmla="*/ 0 w 12039600"/>
              <a:gd name="connsiteY52" fmla="*/ 564234 h 641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39600" h="6419040" fill="none" extrusionOk="0">
                <a:moveTo>
                  <a:pt x="0" y="564234"/>
                </a:moveTo>
                <a:cubicBezTo>
                  <a:pt x="5217" y="235686"/>
                  <a:pt x="223327" y="22129"/>
                  <a:pt x="564234" y="0"/>
                </a:cubicBezTo>
                <a:cubicBezTo>
                  <a:pt x="990231" y="32543"/>
                  <a:pt x="1210852" y="-40855"/>
                  <a:pt x="1464402" y="0"/>
                </a:cubicBezTo>
                <a:cubicBezTo>
                  <a:pt x="1717952" y="40855"/>
                  <a:pt x="1871385" y="18531"/>
                  <a:pt x="2037237" y="0"/>
                </a:cubicBezTo>
                <a:cubicBezTo>
                  <a:pt x="2203090" y="-18531"/>
                  <a:pt x="2387941" y="-19465"/>
                  <a:pt x="2500960" y="0"/>
                </a:cubicBezTo>
                <a:cubicBezTo>
                  <a:pt x="2613979" y="19465"/>
                  <a:pt x="2831140" y="1376"/>
                  <a:pt x="2964683" y="0"/>
                </a:cubicBezTo>
                <a:cubicBezTo>
                  <a:pt x="3098226" y="-1376"/>
                  <a:pt x="3426511" y="14450"/>
                  <a:pt x="3755740" y="0"/>
                </a:cubicBezTo>
                <a:cubicBezTo>
                  <a:pt x="4084969" y="-14450"/>
                  <a:pt x="4468255" y="35124"/>
                  <a:pt x="4655909" y="0"/>
                </a:cubicBezTo>
                <a:cubicBezTo>
                  <a:pt x="4843563" y="-35124"/>
                  <a:pt x="5179090" y="25619"/>
                  <a:pt x="5446966" y="0"/>
                </a:cubicBezTo>
                <a:cubicBezTo>
                  <a:pt x="5714842" y="-25619"/>
                  <a:pt x="6007445" y="-16723"/>
                  <a:pt x="6347134" y="0"/>
                </a:cubicBezTo>
                <a:cubicBezTo>
                  <a:pt x="6686823" y="16723"/>
                  <a:pt x="6871670" y="-13844"/>
                  <a:pt x="7029080" y="0"/>
                </a:cubicBezTo>
                <a:cubicBezTo>
                  <a:pt x="7186490" y="13844"/>
                  <a:pt x="7391721" y="12820"/>
                  <a:pt x="7601914" y="0"/>
                </a:cubicBezTo>
                <a:cubicBezTo>
                  <a:pt x="7812107" y="-12820"/>
                  <a:pt x="8017769" y="6725"/>
                  <a:pt x="8392971" y="0"/>
                </a:cubicBezTo>
                <a:cubicBezTo>
                  <a:pt x="8768173" y="-6725"/>
                  <a:pt x="8978553" y="15175"/>
                  <a:pt x="9293140" y="0"/>
                </a:cubicBezTo>
                <a:cubicBezTo>
                  <a:pt x="9607727" y="-15175"/>
                  <a:pt x="9908511" y="15191"/>
                  <a:pt x="10193308" y="0"/>
                </a:cubicBezTo>
                <a:cubicBezTo>
                  <a:pt x="10478105" y="-15191"/>
                  <a:pt x="10555847" y="-34032"/>
                  <a:pt x="10875254" y="0"/>
                </a:cubicBezTo>
                <a:cubicBezTo>
                  <a:pt x="11194661" y="34032"/>
                  <a:pt x="11212587" y="29781"/>
                  <a:pt x="11475366" y="0"/>
                </a:cubicBezTo>
                <a:cubicBezTo>
                  <a:pt x="11801721" y="34155"/>
                  <a:pt x="12031533" y="300016"/>
                  <a:pt x="12039600" y="564234"/>
                </a:cubicBezTo>
                <a:cubicBezTo>
                  <a:pt x="12035103" y="830116"/>
                  <a:pt x="12006373" y="1117486"/>
                  <a:pt x="12039600" y="1331367"/>
                </a:cubicBezTo>
                <a:cubicBezTo>
                  <a:pt x="12072827" y="1545248"/>
                  <a:pt x="12022324" y="1784679"/>
                  <a:pt x="12039600" y="1939783"/>
                </a:cubicBezTo>
                <a:cubicBezTo>
                  <a:pt x="12056876" y="2094887"/>
                  <a:pt x="12068276" y="2496867"/>
                  <a:pt x="12039600" y="2654010"/>
                </a:cubicBezTo>
                <a:cubicBezTo>
                  <a:pt x="12010924" y="2811153"/>
                  <a:pt x="12033029" y="3216398"/>
                  <a:pt x="12039600" y="3368237"/>
                </a:cubicBezTo>
                <a:cubicBezTo>
                  <a:pt x="12046171" y="3520076"/>
                  <a:pt x="12066463" y="3895177"/>
                  <a:pt x="12039600" y="4082464"/>
                </a:cubicBezTo>
                <a:cubicBezTo>
                  <a:pt x="12012737" y="4269751"/>
                  <a:pt x="12017037" y="4424616"/>
                  <a:pt x="12039600" y="4585069"/>
                </a:cubicBezTo>
                <a:cubicBezTo>
                  <a:pt x="12062163" y="4745522"/>
                  <a:pt x="12038283" y="4986571"/>
                  <a:pt x="12039600" y="5087673"/>
                </a:cubicBezTo>
                <a:cubicBezTo>
                  <a:pt x="12040917" y="5188775"/>
                  <a:pt x="12029538" y="5567046"/>
                  <a:pt x="12039600" y="5854806"/>
                </a:cubicBezTo>
                <a:cubicBezTo>
                  <a:pt x="12093573" y="6137130"/>
                  <a:pt x="11858284" y="6421084"/>
                  <a:pt x="11475366" y="6419040"/>
                </a:cubicBezTo>
                <a:cubicBezTo>
                  <a:pt x="11153884" y="6453827"/>
                  <a:pt x="10882170" y="6448806"/>
                  <a:pt x="10575198" y="6419040"/>
                </a:cubicBezTo>
                <a:cubicBezTo>
                  <a:pt x="10268226" y="6389274"/>
                  <a:pt x="10048374" y="6388587"/>
                  <a:pt x="9675029" y="6419040"/>
                </a:cubicBezTo>
                <a:cubicBezTo>
                  <a:pt x="9301684" y="6449493"/>
                  <a:pt x="9090919" y="6381743"/>
                  <a:pt x="8774861" y="6419040"/>
                </a:cubicBezTo>
                <a:cubicBezTo>
                  <a:pt x="8458803" y="6456337"/>
                  <a:pt x="8591620" y="6414620"/>
                  <a:pt x="8420249" y="6419040"/>
                </a:cubicBezTo>
                <a:cubicBezTo>
                  <a:pt x="8248878" y="6423460"/>
                  <a:pt x="7958761" y="6416234"/>
                  <a:pt x="7629192" y="6419040"/>
                </a:cubicBezTo>
                <a:cubicBezTo>
                  <a:pt x="7299623" y="6421846"/>
                  <a:pt x="7063723" y="6398281"/>
                  <a:pt x="6838135" y="6419040"/>
                </a:cubicBezTo>
                <a:cubicBezTo>
                  <a:pt x="6612547" y="6439799"/>
                  <a:pt x="6454026" y="6399738"/>
                  <a:pt x="6265300" y="6419040"/>
                </a:cubicBezTo>
                <a:cubicBezTo>
                  <a:pt x="6076575" y="6438342"/>
                  <a:pt x="6050012" y="6419984"/>
                  <a:pt x="5910689" y="6419040"/>
                </a:cubicBezTo>
                <a:cubicBezTo>
                  <a:pt x="5771366" y="6418096"/>
                  <a:pt x="5508719" y="6391646"/>
                  <a:pt x="5119632" y="6419040"/>
                </a:cubicBezTo>
                <a:cubicBezTo>
                  <a:pt x="4730545" y="6446434"/>
                  <a:pt x="4821637" y="6428329"/>
                  <a:pt x="4655909" y="6419040"/>
                </a:cubicBezTo>
                <a:cubicBezTo>
                  <a:pt x="4490181" y="6409751"/>
                  <a:pt x="4235408" y="6413748"/>
                  <a:pt x="4083074" y="6419040"/>
                </a:cubicBezTo>
                <a:cubicBezTo>
                  <a:pt x="3930741" y="6424332"/>
                  <a:pt x="3665404" y="6400696"/>
                  <a:pt x="3401128" y="6419040"/>
                </a:cubicBezTo>
                <a:cubicBezTo>
                  <a:pt x="3136852" y="6437384"/>
                  <a:pt x="2847236" y="6440634"/>
                  <a:pt x="2500960" y="6419040"/>
                </a:cubicBezTo>
                <a:cubicBezTo>
                  <a:pt x="2154684" y="6397446"/>
                  <a:pt x="2043621" y="6419590"/>
                  <a:pt x="1928126" y="6419040"/>
                </a:cubicBezTo>
                <a:cubicBezTo>
                  <a:pt x="1812631" y="6418490"/>
                  <a:pt x="1710479" y="6422191"/>
                  <a:pt x="1573514" y="6419040"/>
                </a:cubicBezTo>
                <a:cubicBezTo>
                  <a:pt x="1436549" y="6415889"/>
                  <a:pt x="1306806" y="6401842"/>
                  <a:pt x="1218902" y="6419040"/>
                </a:cubicBezTo>
                <a:cubicBezTo>
                  <a:pt x="1130998" y="6436238"/>
                  <a:pt x="864137" y="6392880"/>
                  <a:pt x="564234" y="6419040"/>
                </a:cubicBezTo>
                <a:cubicBezTo>
                  <a:pt x="259239" y="6428518"/>
                  <a:pt x="10899" y="6178824"/>
                  <a:pt x="0" y="5854806"/>
                </a:cubicBezTo>
                <a:cubicBezTo>
                  <a:pt x="34195" y="5690232"/>
                  <a:pt x="-28544" y="5435580"/>
                  <a:pt x="0" y="5140579"/>
                </a:cubicBezTo>
                <a:cubicBezTo>
                  <a:pt x="28544" y="4845578"/>
                  <a:pt x="21609" y="4776399"/>
                  <a:pt x="0" y="4585069"/>
                </a:cubicBezTo>
                <a:cubicBezTo>
                  <a:pt x="-21609" y="4393739"/>
                  <a:pt x="19290" y="4216625"/>
                  <a:pt x="0" y="3923747"/>
                </a:cubicBezTo>
                <a:cubicBezTo>
                  <a:pt x="-19290" y="3630869"/>
                  <a:pt x="13997" y="3443682"/>
                  <a:pt x="0" y="3262426"/>
                </a:cubicBezTo>
                <a:cubicBezTo>
                  <a:pt x="-13997" y="3081170"/>
                  <a:pt x="-20861" y="2919596"/>
                  <a:pt x="0" y="2601104"/>
                </a:cubicBezTo>
                <a:cubicBezTo>
                  <a:pt x="20861" y="2282612"/>
                  <a:pt x="17383" y="2173344"/>
                  <a:pt x="0" y="1886877"/>
                </a:cubicBezTo>
                <a:cubicBezTo>
                  <a:pt x="-17383" y="1600410"/>
                  <a:pt x="-11980" y="1530413"/>
                  <a:pt x="0" y="1331367"/>
                </a:cubicBezTo>
                <a:cubicBezTo>
                  <a:pt x="11980" y="1132321"/>
                  <a:pt x="15152" y="877452"/>
                  <a:pt x="0" y="564234"/>
                </a:cubicBezTo>
                <a:close/>
              </a:path>
              <a:path w="12039600" h="6419040" stroke="0" extrusionOk="0">
                <a:moveTo>
                  <a:pt x="0" y="564234"/>
                </a:moveTo>
                <a:cubicBezTo>
                  <a:pt x="-21962" y="275667"/>
                  <a:pt x="257029" y="18668"/>
                  <a:pt x="564234" y="0"/>
                </a:cubicBezTo>
                <a:cubicBezTo>
                  <a:pt x="716327" y="-3658"/>
                  <a:pt x="907525" y="-11852"/>
                  <a:pt x="1027957" y="0"/>
                </a:cubicBezTo>
                <a:cubicBezTo>
                  <a:pt x="1148389" y="11852"/>
                  <a:pt x="1424786" y="-17104"/>
                  <a:pt x="1600792" y="0"/>
                </a:cubicBezTo>
                <a:cubicBezTo>
                  <a:pt x="1776798" y="17104"/>
                  <a:pt x="1802205" y="13056"/>
                  <a:pt x="1955403" y="0"/>
                </a:cubicBezTo>
                <a:cubicBezTo>
                  <a:pt x="2108601" y="-13056"/>
                  <a:pt x="2529391" y="-20462"/>
                  <a:pt x="2746460" y="0"/>
                </a:cubicBezTo>
                <a:cubicBezTo>
                  <a:pt x="2963529" y="20462"/>
                  <a:pt x="3011375" y="1320"/>
                  <a:pt x="3101072" y="0"/>
                </a:cubicBezTo>
                <a:cubicBezTo>
                  <a:pt x="3190769" y="-1320"/>
                  <a:pt x="3559513" y="32867"/>
                  <a:pt x="3783018" y="0"/>
                </a:cubicBezTo>
                <a:cubicBezTo>
                  <a:pt x="4006523" y="-32867"/>
                  <a:pt x="4132237" y="-12507"/>
                  <a:pt x="4246741" y="0"/>
                </a:cubicBezTo>
                <a:cubicBezTo>
                  <a:pt x="4361245" y="12507"/>
                  <a:pt x="4570026" y="-16764"/>
                  <a:pt x="4710464" y="0"/>
                </a:cubicBezTo>
                <a:cubicBezTo>
                  <a:pt x="4850902" y="16764"/>
                  <a:pt x="4909548" y="-12977"/>
                  <a:pt x="5065076" y="0"/>
                </a:cubicBezTo>
                <a:cubicBezTo>
                  <a:pt x="5220604" y="12977"/>
                  <a:pt x="5295268" y="-15295"/>
                  <a:pt x="5419688" y="0"/>
                </a:cubicBezTo>
                <a:cubicBezTo>
                  <a:pt x="5544108" y="15295"/>
                  <a:pt x="5692422" y="-14150"/>
                  <a:pt x="5883411" y="0"/>
                </a:cubicBezTo>
                <a:cubicBezTo>
                  <a:pt x="6074400" y="14150"/>
                  <a:pt x="6184007" y="-26450"/>
                  <a:pt x="6456245" y="0"/>
                </a:cubicBezTo>
                <a:cubicBezTo>
                  <a:pt x="6728483" y="26450"/>
                  <a:pt x="7085166" y="-15674"/>
                  <a:pt x="7247302" y="0"/>
                </a:cubicBezTo>
                <a:cubicBezTo>
                  <a:pt x="7409438" y="15674"/>
                  <a:pt x="7653300" y="-8795"/>
                  <a:pt x="7929248" y="0"/>
                </a:cubicBezTo>
                <a:cubicBezTo>
                  <a:pt x="8205196" y="8795"/>
                  <a:pt x="8272746" y="-7890"/>
                  <a:pt x="8502083" y="0"/>
                </a:cubicBezTo>
                <a:cubicBezTo>
                  <a:pt x="8731420" y="7890"/>
                  <a:pt x="8905631" y="8610"/>
                  <a:pt x="9074917" y="0"/>
                </a:cubicBezTo>
                <a:cubicBezTo>
                  <a:pt x="9244203" y="-8610"/>
                  <a:pt x="9432629" y="21965"/>
                  <a:pt x="9538640" y="0"/>
                </a:cubicBezTo>
                <a:cubicBezTo>
                  <a:pt x="9644651" y="-21965"/>
                  <a:pt x="9851526" y="18101"/>
                  <a:pt x="10111474" y="0"/>
                </a:cubicBezTo>
                <a:cubicBezTo>
                  <a:pt x="10371422" y="-18101"/>
                  <a:pt x="11165361" y="19287"/>
                  <a:pt x="11475366" y="0"/>
                </a:cubicBezTo>
                <a:cubicBezTo>
                  <a:pt x="11827988" y="15974"/>
                  <a:pt x="12025181" y="317902"/>
                  <a:pt x="12039600" y="564234"/>
                </a:cubicBezTo>
                <a:cubicBezTo>
                  <a:pt x="12004088" y="805078"/>
                  <a:pt x="12013568" y="1126311"/>
                  <a:pt x="12039600" y="1278461"/>
                </a:cubicBezTo>
                <a:cubicBezTo>
                  <a:pt x="12065632" y="1430611"/>
                  <a:pt x="12025932" y="1644135"/>
                  <a:pt x="12039600" y="1833971"/>
                </a:cubicBezTo>
                <a:cubicBezTo>
                  <a:pt x="12053269" y="2023807"/>
                  <a:pt x="12027347" y="2384881"/>
                  <a:pt x="12039600" y="2601104"/>
                </a:cubicBezTo>
                <a:cubicBezTo>
                  <a:pt x="12051853" y="2817327"/>
                  <a:pt x="12029932" y="2985013"/>
                  <a:pt x="12039600" y="3209520"/>
                </a:cubicBezTo>
                <a:cubicBezTo>
                  <a:pt x="12049268" y="3434027"/>
                  <a:pt x="12026105" y="3656735"/>
                  <a:pt x="12039600" y="3817936"/>
                </a:cubicBezTo>
                <a:cubicBezTo>
                  <a:pt x="12053095" y="3979137"/>
                  <a:pt x="12042926" y="4262621"/>
                  <a:pt x="12039600" y="4426352"/>
                </a:cubicBezTo>
                <a:cubicBezTo>
                  <a:pt x="12036274" y="4590083"/>
                  <a:pt x="12066696" y="4727957"/>
                  <a:pt x="12039600" y="4981862"/>
                </a:cubicBezTo>
                <a:cubicBezTo>
                  <a:pt x="12012505" y="5235767"/>
                  <a:pt x="12035075" y="5557171"/>
                  <a:pt x="12039600" y="5854806"/>
                </a:cubicBezTo>
                <a:cubicBezTo>
                  <a:pt x="12037369" y="6179270"/>
                  <a:pt x="11795693" y="6419997"/>
                  <a:pt x="11475366" y="6419040"/>
                </a:cubicBezTo>
                <a:cubicBezTo>
                  <a:pt x="11223956" y="6412796"/>
                  <a:pt x="11064183" y="6426906"/>
                  <a:pt x="10902532" y="6419040"/>
                </a:cubicBezTo>
                <a:cubicBezTo>
                  <a:pt x="10740881" y="6411174"/>
                  <a:pt x="10698887" y="6402766"/>
                  <a:pt x="10547920" y="6419040"/>
                </a:cubicBezTo>
                <a:cubicBezTo>
                  <a:pt x="10396953" y="6435314"/>
                  <a:pt x="10286743" y="6437745"/>
                  <a:pt x="10084197" y="6419040"/>
                </a:cubicBezTo>
                <a:cubicBezTo>
                  <a:pt x="9881651" y="6400335"/>
                  <a:pt x="9735481" y="6403815"/>
                  <a:pt x="9402251" y="6419040"/>
                </a:cubicBezTo>
                <a:cubicBezTo>
                  <a:pt x="9069021" y="6434265"/>
                  <a:pt x="9093962" y="6433756"/>
                  <a:pt x="8829416" y="6419040"/>
                </a:cubicBezTo>
                <a:cubicBezTo>
                  <a:pt x="8564870" y="6404324"/>
                  <a:pt x="8454414" y="6403255"/>
                  <a:pt x="8256582" y="6419040"/>
                </a:cubicBezTo>
                <a:cubicBezTo>
                  <a:pt x="8058750" y="6434825"/>
                  <a:pt x="7832471" y="6396178"/>
                  <a:pt x="7683748" y="6419040"/>
                </a:cubicBezTo>
                <a:cubicBezTo>
                  <a:pt x="7535025" y="6441902"/>
                  <a:pt x="7276466" y="6424799"/>
                  <a:pt x="7001802" y="6419040"/>
                </a:cubicBezTo>
                <a:cubicBezTo>
                  <a:pt x="6727138" y="6413281"/>
                  <a:pt x="6538257" y="6455396"/>
                  <a:pt x="6101633" y="6419040"/>
                </a:cubicBezTo>
                <a:cubicBezTo>
                  <a:pt x="5665009" y="6382684"/>
                  <a:pt x="5819923" y="6404958"/>
                  <a:pt x="5637910" y="6419040"/>
                </a:cubicBezTo>
                <a:cubicBezTo>
                  <a:pt x="5455897" y="6433122"/>
                  <a:pt x="4942680" y="6423109"/>
                  <a:pt x="4737742" y="6419040"/>
                </a:cubicBezTo>
                <a:cubicBezTo>
                  <a:pt x="4532804" y="6414971"/>
                  <a:pt x="4346589" y="6412177"/>
                  <a:pt x="4055796" y="6419040"/>
                </a:cubicBezTo>
                <a:cubicBezTo>
                  <a:pt x="3765003" y="6425903"/>
                  <a:pt x="3499648" y="6447431"/>
                  <a:pt x="3155628" y="6419040"/>
                </a:cubicBezTo>
                <a:cubicBezTo>
                  <a:pt x="2811608" y="6390649"/>
                  <a:pt x="2863937" y="6436123"/>
                  <a:pt x="2691905" y="6419040"/>
                </a:cubicBezTo>
                <a:cubicBezTo>
                  <a:pt x="2519873" y="6401957"/>
                  <a:pt x="2015153" y="6377577"/>
                  <a:pt x="1791736" y="6419040"/>
                </a:cubicBezTo>
                <a:cubicBezTo>
                  <a:pt x="1568319" y="6460503"/>
                  <a:pt x="1130840" y="6392040"/>
                  <a:pt x="564234" y="6419040"/>
                </a:cubicBezTo>
                <a:cubicBezTo>
                  <a:pt x="211046" y="6385036"/>
                  <a:pt x="14194" y="6171834"/>
                  <a:pt x="0" y="5854806"/>
                </a:cubicBezTo>
                <a:cubicBezTo>
                  <a:pt x="-22978" y="5562199"/>
                  <a:pt x="-313" y="5506234"/>
                  <a:pt x="0" y="5246390"/>
                </a:cubicBezTo>
                <a:cubicBezTo>
                  <a:pt x="313" y="4986546"/>
                  <a:pt x="22460" y="4913657"/>
                  <a:pt x="0" y="4585069"/>
                </a:cubicBezTo>
                <a:cubicBezTo>
                  <a:pt x="-22460" y="4256481"/>
                  <a:pt x="361" y="4264417"/>
                  <a:pt x="0" y="4082464"/>
                </a:cubicBezTo>
                <a:cubicBezTo>
                  <a:pt x="-361" y="3900511"/>
                  <a:pt x="-20252" y="3657658"/>
                  <a:pt x="0" y="3421143"/>
                </a:cubicBezTo>
                <a:cubicBezTo>
                  <a:pt x="20252" y="3184628"/>
                  <a:pt x="-11735" y="2937223"/>
                  <a:pt x="0" y="2759821"/>
                </a:cubicBezTo>
                <a:cubicBezTo>
                  <a:pt x="11735" y="2582419"/>
                  <a:pt x="-6444" y="2248389"/>
                  <a:pt x="0" y="2098500"/>
                </a:cubicBezTo>
                <a:cubicBezTo>
                  <a:pt x="6444" y="1948611"/>
                  <a:pt x="-16377" y="1729836"/>
                  <a:pt x="0" y="1437178"/>
                </a:cubicBezTo>
                <a:cubicBezTo>
                  <a:pt x="16377" y="1144520"/>
                  <a:pt x="27340" y="930163"/>
                  <a:pt x="0" y="564234"/>
                </a:cubicBezTo>
                <a:close/>
              </a:path>
            </a:pathLst>
          </a:custGeom>
          <a:solidFill>
            <a:schemeClr val="bg1">
              <a:alpha val="37000"/>
            </a:schemeClr>
          </a:solidFill>
          <a:ln w="38100">
            <a:solidFill>
              <a:schemeClr val="accent5">
                <a:lumMod val="50000"/>
              </a:schemeClr>
            </a:solidFill>
            <a:extLst>
              <a:ext uri="{C807C97D-BFC1-408E-A445-0C87EB9F89A2}">
                <ask:lineSketchStyleProps xmlns="" xmlns:ask="http://schemas.microsoft.com/office/drawing/2018/sketchyshapes" sd="2475911327">
                  <a:prstGeom prst="roundRect">
                    <a:avLst>
                      <a:gd name="adj" fmla="val 879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5333" dirty="0">
              <a:solidFill>
                <a:srgbClr val="17253A"/>
              </a:solidFill>
              <a:latin typeface="Arial"/>
              <a:sym typeface="Arial"/>
            </a:endParaRPr>
          </a:p>
        </p:txBody>
      </p:sp>
      <p:pic>
        <p:nvPicPr>
          <p:cNvPr id="2" name="Picture 1">
            <a:extLst>
              <a:ext uri="{FF2B5EF4-FFF2-40B4-BE49-F238E27FC236}">
                <a16:creationId xmlns="" xmlns:a16="http://schemas.microsoft.com/office/drawing/2014/main" id="{167488D8-7395-0254-53C6-5E622104347C}"/>
              </a:ext>
            </a:extLst>
          </p:cNvPr>
          <p:cNvPicPr>
            <a:picLocks noChangeAspect="1"/>
          </p:cNvPicPr>
          <p:nvPr/>
        </p:nvPicPr>
        <p:blipFill>
          <a:blip r:embed="rId3"/>
          <a:stretch>
            <a:fillRect/>
          </a:stretch>
        </p:blipFill>
        <p:spPr>
          <a:xfrm>
            <a:off x="2150025" y="134844"/>
            <a:ext cx="7815749" cy="682811"/>
          </a:xfrm>
          <a:prstGeom prst="rect">
            <a:avLst/>
          </a:prstGeom>
        </p:spPr>
      </p:pic>
      <p:pic>
        <p:nvPicPr>
          <p:cNvPr id="4" name="Picture 3">
            <a:extLst>
              <a:ext uri="{FF2B5EF4-FFF2-40B4-BE49-F238E27FC236}">
                <a16:creationId xmlns="" xmlns:a16="http://schemas.microsoft.com/office/drawing/2014/main" id="{9AB53354-7195-9B09-A1F8-F99BBCAD24B0}"/>
              </a:ext>
            </a:extLst>
          </p:cNvPr>
          <p:cNvPicPr>
            <a:picLocks noChangeAspect="1"/>
          </p:cNvPicPr>
          <p:nvPr/>
        </p:nvPicPr>
        <p:blipFill>
          <a:blip r:embed="rId4"/>
          <a:stretch>
            <a:fillRect/>
          </a:stretch>
        </p:blipFill>
        <p:spPr>
          <a:xfrm>
            <a:off x="7434262" y="4643437"/>
            <a:ext cx="4619625" cy="2009775"/>
          </a:xfrm>
          <a:prstGeom prst="rect">
            <a:avLst/>
          </a:prstGeom>
        </p:spPr>
      </p:pic>
      <p:sp>
        <p:nvSpPr>
          <p:cNvPr id="5" name="TextBox 7">
            <a:extLst>
              <a:ext uri="{FF2B5EF4-FFF2-40B4-BE49-F238E27FC236}">
                <a16:creationId xmlns="" xmlns:a16="http://schemas.microsoft.com/office/drawing/2014/main" id="{20A27B06-E50B-2B25-30A7-B09CC197F639}"/>
              </a:ext>
            </a:extLst>
          </p:cNvPr>
          <p:cNvSpPr txBox="1"/>
          <p:nvPr/>
        </p:nvSpPr>
        <p:spPr>
          <a:xfrm>
            <a:off x="323850" y="837327"/>
            <a:ext cx="11601450" cy="489364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Ma-ri-a sinh ra trong một gia đình sáu đời có người là giáo sư đại học. Cô bé rất thích quan sát. 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 Ma-ri-a nghĩ mãi mà vẫn không hiểu vì sao. Thế là cô lặng lẽ rời khỏi phòng khách.</a:t>
            </a:r>
          </a:p>
          <a:p>
            <a:pPr algn="just"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a:p>
            <a:pPr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Về sau, Ma-ri-a trở thành giáo sư nhiều trường đại học danh tiếng của Mỹ. Năm 1963, bà vinh dự được tặng Giải thưởng Nô-ben Vật lí. </a:t>
            </a:r>
          </a:p>
          <a:p>
            <a:pPr algn="r" defTabSz="1219170">
              <a:buClr>
                <a:srgbClr val="000000"/>
              </a:buClr>
            </a:pPr>
            <a:r>
              <a:rPr lang="vi-VN" sz="2400" dirty="0">
                <a:solidFill>
                  <a:srgbClr val="17253A"/>
                </a:solidFill>
                <a:latin typeface="Calibri" panose="020F0502020204030204" pitchFamily="34" charset="0"/>
                <a:cs typeface="Calibri" panose="020F0502020204030204" pitchFamily="34" charset="0"/>
                <a:sym typeface="Arial"/>
              </a:rPr>
              <a:t>(Theo Gương hiếu học của 100 danh nhân đoạt giải Nô-ben)</a:t>
            </a:r>
            <a:endParaRPr lang="en-US" sz="2400" dirty="0">
              <a:solidFill>
                <a:srgbClr val="17253A"/>
              </a:solidFill>
              <a:latin typeface="Arial"/>
              <a:sym typeface="Arial"/>
            </a:endParaRPr>
          </a:p>
        </p:txBody>
      </p:sp>
    </p:spTree>
    <p:extLst>
      <p:ext uri="{BB962C8B-B14F-4D97-AF65-F5344CB8AC3E}">
        <p14:creationId xmlns:p14="http://schemas.microsoft.com/office/powerpoint/2010/main" val="360251852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3">
            <a:extLst>
              <a:ext uri="{FF2B5EF4-FFF2-40B4-BE49-F238E27FC236}">
                <a16:creationId xmlns="" xmlns:a16="http://schemas.microsoft.com/office/drawing/2014/main" id="{66F0A6BC-52C6-6A21-DFB3-1E6A06FDB676}"/>
              </a:ext>
            </a:extLst>
          </p:cNvPr>
          <p:cNvSpPr/>
          <p:nvPr/>
        </p:nvSpPr>
        <p:spPr>
          <a:xfrm>
            <a:off x="71120" y="367840"/>
            <a:ext cx="12039600" cy="6419040"/>
          </a:xfrm>
          <a:custGeom>
            <a:avLst/>
            <a:gdLst>
              <a:gd name="connsiteX0" fmla="*/ 0 w 12039600"/>
              <a:gd name="connsiteY0" fmla="*/ 564234 h 6419040"/>
              <a:gd name="connsiteX1" fmla="*/ 564234 w 12039600"/>
              <a:gd name="connsiteY1" fmla="*/ 0 h 6419040"/>
              <a:gd name="connsiteX2" fmla="*/ 1464402 w 12039600"/>
              <a:gd name="connsiteY2" fmla="*/ 0 h 6419040"/>
              <a:gd name="connsiteX3" fmla="*/ 2037237 w 12039600"/>
              <a:gd name="connsiteY3" fmla="*/ 0 h 6419040"/>
              <a:gd name="connsiteX4" fmla="*/ 2500960 w 12039600"/>
              <a:gd name="connsiteY4" fmla="*/ 0 h 6419040"/>
              <a:gd name="connsiteX5" fmla="*/ 2964683 w 12039600"/>
              <a:gd name="connsiteY5" fmla="*/ 0 h 6419040"/>
              <a:gd name="connsiteX6" fmla="*/ 3755740 w 12039600"/>
              <a:gd name="connsiteY6" fmla="*/ 0 h 6419040"/>
              <a:gd name="connsiteX7" fmla="*/ 4655909 w 12039600"/>
              <a:gd name="connsiteY7" fmla="*/ 0 h 6419040"/>
              <a:gd name="connsiteX8" fmla="*/ 5446966 w 12039600"/>
              <a:gd name="connsiteY8" fmla="*/ 0 h 6419040"/>
              <a:gd name="connsiteX9" fmla="*/ 6347134 w 12039600"/>
              <a:gd name="connsiteY9" fmla="*/ 0 h 6419040"/>
              <a:gd name="connsiteX10" fmla="*/ 7029080 w 12039600"/>
              <a:gd name="connsiteY10" fmla="*/ 0 h 6419040"/>
              <a:gd name="connsiteX11" fmla="*/ 7601914 w 12039600"/>
              <a:gd name="connsiteY11" fmla="*/ 0 h 6419040"/>
              <a:gd name="connsiteX12" fmla="*/ 8392971 w 12039600"/>
              <a:gd name="connsiteY12" fmla="*/ 0 h 6419040"/>
              <a:gd name="connsiteX13" fmla="*/ 9293140 w 12039600"/>
              <a:gd name="connsiteY13" fmla="*/ 0 h 6419040"/>
              <a:gd name="connsiteX14" fmla="*/ 10193308 w 12039600"/>
              <a:gd name="connsiteY14" fmla="*/ 0 h 6419040"/>
              <a:gd name="connsiteX15" fmla="*/ 10875254 w 12039600"/>
              <a:gd name="connsiteY15" fmla="*/ 0 h 6419040"/>
              <a:gd name="connsiteX16" fmla="*/ 11475366 w 12039600"/>
              <a:gd name="connsiteY16" fmla="*/ 0 h 6419040"/>
              <a:gd name="connsiteX17" fmla="*/ 12039600 w 12039600"/>
              <a:gd name="connsiteY17" fmla="*/ 564234 h 6419040"/>
              <a:gd name="connsiteX18" fmla="*/ 12039600 w 12039600"/>
              <a:gd name="connsiteY18" fmla="*/ 1331367 h 6419040"/>
              <a:gd name="connsiteX19" fmla="*/ 12039600 w 12039600"/>
              <a:gd name="connsiteY19" fmla="*/ 1939783 h 6419040"/>
              <a:gd name="connsiteX20" fmla="*/ 12039600 w 12039600"/>
              <a:gd name="connsiteY20" fmla="*/ 2654010 h 6419040"/>
              <a:gd name="connsiteX21" fmla="*/ 12039600 w 12039600"/>
              <a:gd name="connsiteY21" fmla="*/ 3368237 h 6419040"/>
              <a:gd name="connsiteX22" fmla="*/ 12039600 w 12039600"/>
              <a:gd name="connsiteY22" fmla="*/ 4082464 h 6419040"/>
              <a:gd name="connsiteX23" fmla="*/ 12039600 w 12039600"/>
              <a:gd name="connsiteY23" fmla="*/ 4585069 h 6419040"/>
              <a:gd name="connsiteX24" fmla="*/ 12039600 w 12039600"/>
              <a:gd name="connsiteY24" fmla="*/ 5087673 h 6419040"/>
              <a:gd name="connsiteX25" fmla="*/ 12039600 w 12039600"/>
              <a:gd name="connsiteY25" fmla="*/ 5854806 h 6419040"/>
              <a:gd name="connsiteX26" fmla="*/ 11475366 w 12039600"/>
              <a:gd name="connsiteY26" fmla="*/ 6419040 h 6419040"/>
              <a:gd name="connsiteX27" fmla="*/ 10575198 w 12039600"/>
              <a:gd name="connsiteY27" fmla="*/ 6419040 h 6419040"/>
              <a:gd name="connsiteX28" fmla="*/ 9675029 w 12039600"/>
              <a:gd name="connsiteY28" fmla="*/ 6419040 h 6419040"/>
              <a:gd name="connsiteX29" fmla="*/ 8774861 w 12039600"/>
              <a:gd name="connsiteY29" fmla="*/ 6419040 h 6419040"/>
              <a:gd name="connsiteX30" fmla="*/ 8420249 w 12039600"/>
              <a:gd name="connsiteY30" fmla="*/ 6419040 h 6419040"/>
              <a:gd name="connsiteX31" fmla="*/ 7629192 w 12039600"/>
              <a:gd name="connsiteY31" fmla="*/ 6419040 h 6419040"/>
              <a:gd name="connsiteX32" fmla="*/ 6838135 w 12039600"/>
              <a:gd name="connsiteY32" fmla="*/ 6419040 h 6419040"/>
              <a:gd name="connsiteX33" fmla="*/ 6265300 w 12039600"/>
              <a:gd name="connsiteY33" fmla="*/ 6419040 h 6419040"/>
              <a:gd name="connsiteX34" fmla="*/ 5910689 w 12039600"/>
              <a:gd name="connsiteY34" fmla="*/ 6419040 h 6419040"/>
              <a:gd name="connsiteX35" fmla="*/ 5119632 w 12039600"/>
              <a:gd name="connsiteY35" fmla="*/ 6419040 h 6419040"/>
              <a:gd name="connsiteX36" fmla="*/ 4655909 w 12039600"/>
              <a:gd name="connsiteY36" fmla="*/ 6419040 h 6419040"/>
              <a:gd name="connsiteX37" fmla="*/ 4083074 w 12039600"/>
              <a:gd name="connsiteY37" fmla="*/ 6419040 h 6419040"/>
              <a:gd name="connsiteX38" fmla="*/ 3401128 w 12039600"/>
              <a:gd name="connsiteY38" fmla="*/ 6419040 h 6419040"/>
              <a:gd name="connsiteX39" fmla="*/ 2500960 w 12039600"/>
              <a:gd name="connsiteY39" fmla="*/ 6419040 h 6419040"/>
              <a:gd name="connsiteX40" fmla="*/ 1928126 w 12039600"/>
              <a:gd name="connsiteY40" fmla="*/ 6419040 h 6419040"/>
              <a:gd name="connsiteX41" fmla="*/ 1573514 w 12039600"/>
              <a:gd name="connsiteY41" fmla="*/ 6419040 h 6419040"/>
              <a:gd name="connsiteX42" fmla="*/ 1218902 w 12039600"/>
              <a:gd name="connsiteY42" fmla="*/ 6419040 h 6419040"/>
              <a:gd name="connsiteX43" fmla="*/ 564234 w 12039600"/>
              <a:gd name="connsiteY43" fmla="*/ 6419040 h 6419040"/>
              <a:gd name="connsiteX44" fmla="*/ 0 w 12039600"/>
              <a:gd name="connsiteY44" fmla="*/ 5854806 h 6419040"/>
              <a:gd name="connsiteX45" fmla="*/ 0 w 12039600"/>
              <a:gd name="connsiteY45" fmla="*/ 5140579 h 6419040"/>
              <a:gd name="connsiteX46" fmla="*/ 0 w 12039600"/>
              <a:gd name="connsiteY46" fmla="*/ 4585069 h 6419040"/>
              <a:gd name="connsiteX47" fmla="*/ 0 w 12039600"/>
              <a:gd name="connsiteY47" fmla="*/ 3923747 h 6419040"/>
              <a:gd name="connsiteX48" fmla="*/ 0 w 12039600"/>
              <a:gd name="connsiteY48" fmla="*/ 3262426 h 6419040"/>
              <a:gd name="connsiteX49" fmla="*/ 0 w 12039600"/>
              <a:gd name="connsiteY49" fmla="*/ 2601104 h 6419040"/>
              <a:gd name="connsiteX50" fmla="*/ 0 w 12039600"/>
              <a:gd name="connsiteY50" fmla="*/ 1886877 h 6419040"/>
              <a:gd name="connsiteX51" fmla="*/ 0 w 12039600"/>
              <a:gd name="connsiteY51" fmla="*/ 1331367 h 6419040"/>
              <a:gd name="connsiteX52" fmla="*/ 0 w 12039600"/>
              <a:gd name="connsiteY52" fmla="*/ 564234 h 641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39600" h="6419040" fill="none" extrusionOk="0">
                <a:moveTo>
                  <a:pt x="0" y="564234"/>
                </a:moveTo>
                <a:cubicBezTo>
                  <a:pt x="5217" y="235686"/>
                  <a:pt x="223327" y="22129"/>
                  <a:pt x="564234" y="0"/>
                </a:cubicBezTo>
                <a:cubicBezTo>
                  <a:pt x="990231" y="32543"/>
                  <a:pt x="1210852" y="-40855"/>
                  <a:pt x="1464402" y="0"/>
                </a:cubicBezTo>
                <a:cubicBezTo>
                  <a:pt x="1717952" y="40855"/>
                  <a:pt x="1871385" y="18531"/>
                  <a:pt x="2037237" y="0"/>
                </a:cubicBezTo>
                <a:cubicBezTo>
                  <a:pt x="2203090" y="-18531"/>
                  <a:pt x="2387941" y="-19465"/>
                  <a:pt x="2500960" y="0"/>
                </a:cubicBezTo>
                <a:cubicBezTo>
                  <a:pt x="2613979" y="19465"/>
                  <a:pt x="2831140" y="1376"/>
                  <a:pt x="2964683" y="0"/>
                </a:cubicBezTo>
                <a:cubicBezTo>
                  <a:pt x="3098226" y="-1376"/>
                  <a:pt x="3426511" y="14450"/>
                  <a:pt x="3755740" y="0"/>
                </a:cubicBezTo>
                <a:cubicBezTo>
                  <a:pt x="4084969" y="-14450"/>
                  <a:pt x="4468255" y="35124"/>
                  <a:pt x="4655909" y="0"/>
                </a:cubicBezTo>
                <a:cubicBezTo>
                  <a:pt x="4843563" y="-35124"/>
                  <a:pt x="5179090" y="25619"/>
                  <a:pt x="5446966" y="0"/>
                </a:cubicBezTo>
                <a:cubicBezTo>
                  <a:pt x="5714842" y="-25619"/>
                  <a:pt x="6007445" y="-16723"/>
                  <a:pt x="6347134" y="0"/>
                </a:cubicBezTo>
                <a:cubicBezTo>
                  <a:pt x="6686823" y="16723"/>
                  <a:pt x="6871670" y="-13844"/>
                  <a:pt x="7029080" y="0"/>
                </a:cubicBezTo>
                <a:cubicBezTo>
                  <a:pt x="7186490" y="13844"/>
                  <a:pt x="7391721" y="12820"/>
                  <a:pt x="7601914" y="0"/>
                </a:cubicBezTo>
                <a:cubicBezTo>
                  <a:pt x="7812107" y="-12820"/>
                  <a:pt x="8017769" y="6725"/>
                  <a:pt x="8392971" y="0"/>
                </a:cubicBezTo>
                <a:cubicBezTo>
                  <a:pt x="8768173" y="-6725"/>
                  <a:pt x="8978553" y="15175"/>
                  <a:pt x="9293140" y="0"/>
                </a:cubicBezTo>
                <a:cubicBezTo>
                  <a:pt x="9607727" y="-15175"/>
                  <a:pt x="9908511" y="15191"/>
                  <a:pt x="10193308" y="0"/>
                </a:cubicBezTo>
                <a:cubicBezTo>
                  <a:pt x="10478105" y="-15191"/>
                  <a:pt x="10555847" y="-34032"/>
                  <a:pt x="10875254" y="0"/>
                </a:cubicBezTo>
                <a:cubicBezTo>
                  <a:pt x="11194661" y="34032"/>
                  <a:pt x="11212587" y="29781"/>
                  <a:pt x="11475366" y="0"/>
                </a:cubicBezTo>
                <a:cubicBezTo>
                  <a:pt x="11801721" y="34155"/>
                  <a:pt x="12031533" y="300016"/>
                  <a:pt x="12039600" y="564234"/>
                </a:cubicBezTo>
                <a:cubicBezTo>
                  <a:pt x="12035103" y="830116"/>
                  <a:pt x="12006373" y="1117486"/>
                  <a:pt x="12039600" y="1331367"/>
                </a:cubicBezTo>
                <a:cubicBezTo>
                  <a:pt x="12072827" y="1545248"/>
                  <a:pt x="12022324" y="1784679"/>
                  <a:pt x="12039600" y="1939783"/>
                </a:cubicBezTo>
                <a:cubicBezTo>
                  <a:pt x="12056876" y="2094887"/>
                  <a:pt x="12068276" y="2496867"/>
                  <a:pt x="12039600" y="2654010"/>
                </a:cubicBezTo>
                <a:cubicBezTo>
                  <a:pt x="12010924" y="2811153"/>
                  <a:pt x="12033029" y="3216398"/>
                  <a:pt x="12039600" y="3368237"/>
                </a:cubicBezTo>
                <a:cubicBezTo>
                  <a:pt x="12046171" y="3520076"/>
                  <a:pt x="12066463" y="3895177"/>
                  <a:pt x="12039600" y="4082464"/>
                </a:cubicBezTo>
                <a:cubicBezTo>
                  <a:pt x="12012737" y="4269751"/>
                  <a:pt x="12017037" y="4424616"/>
                  <a:pt x="12039600" y="4585069"/>
                </a:cubicBezTo>
                <a:cubicBezTo>
                  <a:pt x="12062163" y="4745522"/>
                  <a:pt x="12038283" y="4986571"/>
                  <a:pt x="12039600" y="5087673"/>
                </a:cubicBezTo>
                <a:cubicBezTo>
                  <a:pt x="12040917" y="5188775"/>
                  <a:pt x="12029538" y="5567046"/>
                  <a:pt x="12039600" y="5854806"/>
                </a:cubicBezTo>
                <a:cubicBezTo>
                  <a:pt x="12093573" y="6137130"/>
                  <a:pt x="11858284" y="6421084"/>
                  <a:pt x="11475366" y="6419040"/>
                </a:cubicBezTo>
                <a:cubicBezTo>
                  <a:pt x="11153884" y="6453827"/>
                  <a:pt x="10882170" y="6448806"/>
                  <a:pt x="10575198" y="6419040"/>
                </a:cubicBezTo>
                <a:cubicBezTo>
                  <a:pt x="10268226" y="6389274"/>
                  <a:pt x="10048374" y="6388587"/>
                  <a:pt x="9675029" y="6419040"/>
                </a:cubicBezTo>
                <a:cubicBezTo>
                  <a:pt x="9301684" y="6449493"/>
                  <a:pt x="9090919" y="6381743"/>
                  <a:pt x="8774861" y="6419040"/>
                </a:cubicBezTo>
                <a:cubicBezTo>
                  <a:pt x="8458803" y="6456337"/>
                  <a:pt x="8591620" y="6414620"/>
                  <a:pt x="8420249" y="6419040"/>
                </a:cubicBezTo>
                <a:cubicBezTo>
                  <a:pt x="8248878" y="6423460"/>
                  <a:pt x="7958761" y="6416234"/>
                  <a:pt x="7629192" y="6419040"/>
                </a:cubicBezTo>
                <a:cubicBezTo>
                  <a:pt x="7299623" y="6421846"/>
                  <a:pt x="7063723" y="6398281"/>
                  <a:pt x="6838135" y="6419040"/>
                </a:cubicBezTo>
                <a:cubicBezTo>
                  <a:pt x="6612547" y="6439799"/>
                  <a:pt x="6454026" y="6399738"/>
                  <a:pt x="6265300" y="6419040"/>
                </a:cubicBezTo>
                <a:cubicBezTo>
                  <a:pt x="6076575" y="6438342"/>
                  <a:pt x="6050012" y="6419984"/>
                  <a:pt x="5910689" y="6419040"/>
                </a:cubicBezTo>
                <a:cubicBezTo>
                  <a:pt x="5771366" y="6418096"/>
                  <a:pt x="5508719" y="6391646"/>
                  <a:pt x="5119632" y="6419040"/>
                </a:cubicBezTo>
                <a:cubicBezTo>
                  <a:pt x="4730545" y="6446434"/>
                  <a:pt x="4821637" y="6428329"/>
                  <a:pt x="4655909" y="6419040"/>
                </a:cubicBezTo>
                <a:cubicBezTo>
                  <a:pt x="4490181" y="6409751"/>
                  <a:pt x="4235408" y="6413748"/>
                  <a:pt x="4083074" y="6419040"/>
                </a:cubicBezTo>
                <a:cubicBezTo>
                  <a:pt x="3930741" y="6424332"/>
                  <a:pt x="3665404" y="6400696"/>
                  <a:pt x="3401128" y="6419040"/>
                </a:cubicBezTo>
                <a:cubicBezTo>
                  <a:pt x="3136852" y="6437384"/>
                  <a:pt x="2847236" y="6440634"/>
                  <a:pt x="2500960" y="6419040"/>
                </a:cubicBezTo>
                <a:cubicBezTo>
                  <a:pt x="2154684" y="6397446"/>
                  <a:pt x="2043621" y="6419590"/>
                  <a:pt x="1928126" y="6419040"/>
                </a:cubicBezTo>
                <a:cubicBezTo>
                  <a:pt x="1812631" y="6418490"/>
                  <a:pt x="1710479" y="6422191"/>
                  <a:pt x="1573514" y="6419040"/>
                </a:cubicBezTo>
                <a:cubicBezTo>
                  <a:pt x="1436549" y="6415889"/>
                  <a:pt x="1306806" y="6401842"/>
                  <a:pt x="1218902" y="6419040"/>
                </a:cubicBezTo>
                <a:cubicBezTo>
                  <a:pt x="1130998" y="6436238"/>
                  <a:pt x="864137" y="6392880"/>
                  <a:pt x="564234" y="6419040"/>
                </a:cubicBezTo>
                <a:cubicBezTo>
                  <a:pt x="259239" y="6428518"/>
                  <a:pt x="10899" y="6178824"/>
                  <a:pt x="0" y="5854806"/>
                </a:cubicBezTo>
                <a:cubicBezTo>
                  <a:pt x="34195" y="5690232"/>
                  <a:pt x="-28544" y="5435580"/>
                  <a:pt x="0" y="5140579"/>
                </a:cubicBezTo>
                <a:cubicBezTo>
                  <a:pt x="28544" y="4845578"/>
                  <a:pt x="21609" y="4776399"/>
                  <a:pt x="0" y="4585069"/>
                </a:cubicBezTo>
                <a:cubicBezTo>
                  <a:pt x="-21609" y="4393739"/>
                  <a:pt x="19290" y="4216625"/>
                  <a:pt x="0" y="3923747"/>
                </a:cubicBezTo>
                <a:cubicBezTo>
                  <a:pt x="-19290" y="3630869"/>
                  <a:pt x="13997" y="3443682"/>
                  <a:pt x="0" y="3262426"/>
                </a:cubicBezTo>
                <a:cubicBezTo>
                  <a:pt x="-13997" y="3081170"/>
                  <a:pt x="-20861" y="2919596"/>
                  <a:pt x="0" y="2601104"/>
                </a:cubicBezTo>
                <a:cubicBezTo>
                  <a:pt x="20861" y="2282612"/>
                  <a:pt x="17383" y="2173344"/>
                  <a:pt x="0" y="1886877"/>
                </a:cubicBezTo>
                <a:cubicBezTo>
                  <a:pt x="-17383" y="1600410"/>
                  <a:pt x="-11980" y="1530413"/>
                  <a:pt x="0" y="1331367"/>
                </a:cubicBezTo>
                <a:cubicBezTo>
                  <a:pt x="11980" y="1132321"/>
                  <a:pt x="15152" y="877452"/>
                  <a:pt x="0" y="564234"/>
                </a:cubicBezTo>
                <a:close/>
              </a:path>
              <a:path w="12039600" h="6419040" stroke="0" extrusionOk="0">
                <a:moveTo>
                  <a:pt x="0" y="564234"/>
                </a:moveTo>
                <a:cubicBezTo>
                  <a:pt x="-21962" y="275667"/>
                  <a:pt x="257029" y="18668"/>
                  <a:pt x="564234" y="0"/>
                </a:cubicBezTo>
                <a:cubicBezTo>
                  <a:pt x="716327" y="-3658"/>
                  <a:pt x="907525" y="-11852"/>
                  <a:pt x="1027957" y="0"/>
                </a:cubicBezTo>
                <a:cubicBezTo>
                  <a:pt x="1148389" y="11852"/>
                  <a:pt x="1424786" y="-17104"/>
                  <a:pt x="1600792" y="0"/>
                </a:cubicBezTo>
                <a:cubicBezTo>
                  <a:pt x="1776798" y="17104"/>
                  <a:pt x="1802205" y="13056"/>
                  <a:pt x="1955403" y="0"/>
                </a:cubicBezTo>
                <a:cubicBezTo>
                  <a:pt x="2108601" y="-13056"/>
                  <a:pt x="2529391" y="-20462"/>
                  <a:pt x="2746460" y="0"/>
                </a:cubicBezTo>
                <a:cubicBezTo>
                  <a:pt x="2963529" y="20462"/>
                  <a:pt x="3011375" y="1320"/>
                  <a:pt x="3101072" y="0"/>
                </a:cubicBezTo>
                <a:cubicBezTo>
                  <a:pt x="3190769" y="-1320"/>
                  <a:pt x="3559513" y="32867"/>
                  <a:pt x="3783018" y="0"/>
                </a:cubicBezTo>
                <a:cubicBezTo>
                  <a:pt x="4006523" y="-32867"/>
                  <a:pt x="4132237" y="-12507"/>
                  <a:pt x="4246741" y="0"/>
                </a:cubicBezTo>
                <a:cubicBezTo>
                  <a:pt x="4361245" y="12507"/>
                  <a:pt x="4570026" y="-16764"/>
                  <a:pt x="4710464" y="0"/>
                </a:cubicBezTo>
                <a:cubicBezTo>
                  <a:pt x="4850902" y="16764"/>
                  <a:pt x="4909548" y="-12977"/>
                  <a:pt x="5065076" y="0"/>
                </a:cubicBezTo>
                <a:cubicBezTo>
                  <a:pt x="5220604" y="12977"/>
                  <a:pt x="5295268" y="-15295"/>
                  <a:pt x="5419688" y="0"/>
                </a:cubicBezTo>
                <a:cubicBezTo>
                  <a:pt x="5544108" y="15295"/>
                  <a:pt x="5692422" y="-14150"/>
                  <a:pt x="5883411" y="0"/>
                </a:cubicBezTo>
                <a:cubicBezTo>
                  <a:pt x="6074400" y="14150"/>
                  <a:pt x="6184007" y="-26450"/>
                  <a:pt x="6456245" y="0"/>
                </a:cubicBezTo>
                <a:cubicBezTo>
                  <a:pt x="6728483" y="26450"/>
                  <a:pt x="7085166" y="-15674"/>
                  <a:pt x="7247302" y="0"/>
                </a:cubicBezTo>
                <a:cubicBezTo>
                  <a:pt x="7409438" y="15674"/>
                  <a:pt x="7653300" y="-8795"/>
                  <a:pt x="7929248" y="0"/>
                </a:cubicBezTo>
                <a:cubicBezTo>
                  <a:pt x="8205196" y="8795"/>
                  <a:pt x="8272746" y="-7890"/>
                  <a:pt x="8502083" y="0"/>
                </a:cubicBezTo>
                <a:cubicBezTo>
                  <a:pt x="8731420" y="7890"/>
                  <a:pt x="8905631" y="8610"/>
                  <a:pt x="9074917" y="0"/>
                </a:cubicBezTo>
                <a:cubicBezTo>
                  <a:pt x="9244203" y="-8610"/>
                  <a:pt x="9432629" y="21965"/>
                  <a:pt x="9538640" y="0"/>
                </a:cubicBezTo>
                <a:cubicBezTo>
                  <a:pt x="9644651" y="-21965"/>
                  <a:pt x="9851526" y="18101"/>
                  <a:pt x="10111474" y="0"/>
                </a:cubicBezTo>
                <a:cubicBezTo>
                  <a:pt x="10371422" y="-18101"/>
                  <a:pt x="11165361" y="19287"/>
                  <a:pt x="11475366" y="0"/>
                </a:cubicBezTo>
                <a:cubicBezTo>
                  <a:pt x="11827988" y="15974"/>
                  <a:pt x="12025181" y="317902"/>
                  <a:pt x="12039600" y="564234"/>
                </a:cubicBezTo>
                <a:cubicBezTo>
                  <a:pt x="12004088" y="805078"/>
                  <a:pt x="12013568" y="1126311"/>
                  <a:pt x="12039600" y="1278461"/>
                </a:cubicBezTo>
                <a:cubicBezTo>
                  <a:pt x="12065632" y="1430611"/>
                  <a:pt x="12025932" y="1644135"/>
                  <a:pt x="12039600" y="1833971"/>
                </a:cubicBezTo>
                <a:cubicBezTo>
                  <a:pt x="12053269" y="2023807"/>
                  <a:pt x="12027347" y="2384881"/>
                  <a:pt x="12039600" y="2601104"/>
                </a:cubicBezTo>
                <a:cubicBezTo>
                  <a:pt x="12051853" y="2817327"/>
                  <a:pt x="12029932" y="2985013"/>
                  <a:pt x="12039600" y="3209520"/>
                </a:cubicBezTo>
                <a:cubicBezTo>
                  <a:pt x="12049268" y="3434027"/>
                  <a:pt x="12026105" y="3656735"/>
                  <a:pt x="12039600" y="3817936"/>
                </a:cubicBezTo>
                <a:cubicBezTo>
                  <a:pt x="12053095" y="3979137"/>
                  <a:pt x="12042926" y="4262621"/>
                  <a:pt x="12039600" y="4426352"/>
                </a:cubicBezTo>
                <a:cubicBezTo>
                  <a:pt x="12036274" y="4590083"/>
                  <a:pt x="12066696" y="4727957"/>
                  <a:pt x="12039600" y="4981862"/>
                </a:cubicBezTo>
                <a:cubicBezTo>
                  <a:pt x="12012505" y="5235767"/>
                  <a:pt x="12035075" y="5557171"/>
                  <a:pt x="12039600" y="5854806"/>
                </a:cubicBezTo>
                <a:cubicBezTo>
                  <a:pt x="12037369" y="6179270"/>
                  <a:pt x="11795693" y="6419997"/>
                  <a:pt x="11475366" y="6419040"/>
                </a:cubicBezTo>
                <a:cubicBezTo>
                  <a:pt x="11223956" y="6412796"/>
                  <a:pt x="11064183" y="6426906"/>
                  <a:pt x="10902532" y="6419040"/>
                </a:cubicBezTo>
                <a:cubicBezTo>
                  <a:pt x="10740881" y="6411174"/>
                  <a:pt x="10698887" y="6402766"/>
                  <a:pt x="10547920" y="6419040"/>
                </a:cubicBezTo>
                <a:cubicBezTo>
                  <a:pt x="10396953" y="6435314"/>
                  <a:pt x="10286743" y="6437745"/>
                  <a:pt x="10084197" y="6419040"/>
                </a:cubicBezTo>
                <a:cubicBezTo>
                  <a:pt x="9881651" y="6400335"/>
                  <a:pt x="9735481" y="6403815"/>
                  <a:pt x="9402251" y="6419040"/>
                </a:cubicBezTo>
                <a:cubicBezTo>
                  <a:pt x="9069021" y="6434265"/>
                  <a:pt x="9093962" y="6433756"/>
                  <a:pt x="8829416" y="6419040"/>
                </a:cubicBezTo>
                <a:cubicBezTo>
                  <a:pt x="8564870" y="6404324"/>
                  <a:pt x="8454414" y="6403255"/>
                  <a:pt x="8256582" y="6419040"/>
                </a:cubicBezTo>
                <a:cubicBezTo>
                  <a:pt x="8058750" y="6434825"/>
                  <a:pt x="7832471" y="6396178"/>
                  <a:pt x="7683748" y="6419040"/>
                </a:cubicBezTo>
                <a:cubicBezTo>
                  <a:pt x="7535025" y="6441902"/>
                  <a:pt x="7276466" y="6424799"/>
                  <a:pt x="7001802" y="6419040"/>
                </a:cubicBezTo>
                <a:cubicBezTo>
                  <a:pt x="6727138" y="6413281"/>
                  <a:pt x="6538257" y="6455396"/>
                  <a:pt x="6101633" y="6419040"/>
                </a:cubicBezTo>
                <a:cubicBezTo>
                  <a:pt x="5665009" y="6382684"/>
                  <a:pt x="5819923" y="6404958"/>
                  <a:pt x="5637910" y="6419040"/>
                </a:cubicBezTo>
                <a:cubicBezTo>
                  <a:pt x="5455897" y="6433122"/>
                  <a:pt x="4942680" y="6423109"/>
                  <a:pt x="4737742" y="6419040"/>
                </a:cubicBezTo>
                <a:cubicBezTo>
                  <a:pt x="4532804" y="6414971"/>
                  <a:pt x="4346589" y="6412177"/>
                  <a:pt x="4055796" y="6419040"/>
                </a:cubicBezTo>
                <a:cubicBezTo>
                  <a:pt x="3765003" y="6425903"/>
                  <a:pt x="3499648" y="6447431"/>
                  <a:pt x="3155628" y="6419040"/>
                </a:cubicBezTo>
                <a:cubicBezTo>
                  <a:pt x="2811608" y="6390649"/>
                  <a:pt x="2863937" y="6436123"/>
                  <a:pt x="2691905" y="6419040"/>
                </a:cubicBezTo>
                <a:cubicBezTo>
                  <a:pt x="2519873" y="6401957"/>
                  <a:pt x="2015153" y="6377577"/>
                  <a:pt x="1791736" y="6419040"/>
                </a:cubicBezTo>
                <a:cubicBezTo>
                  <a:pt x="1568319" y="6460503"/>
                  <a:pt x="1130840" y="6392040"/>
                  <a:pt x="564234" y="6419040"/>
                </a:cubicBezTo>
                <a:cubicBezTo>
                  <a:pt x="211046" y="6385036"/>
                  <a:pt x="14194" y="6171834"/>
                  <a:pt x="0" y="5854806"/>
                </a:cubicBezTo>
                <a:cubicBezTo>
                  <a:pt x="-22978" y="5562199"/>
                  <a:pt x="-313" y="5506234"/>
                  <a:pt x="0" y="5246390"/>
                </a:cubicBezTo>
                <a:cubicBezTo>
                  <a:pt x="313" y="4986546"/>
                  <a:pt x="22460" y="4913657"/>
                  <a:pt x="0" y="4585069"/>
                </a:cubicBezTo>
                <a:cubicBezTo>
                  <a:pt x="-22460" y="4256481"/>
                  <a:pt x="361" y="4264417"/>
                  <a:pt x="0" y="4082464"/>
                </a:cubicBezTo>
                <a:cubicBezTo>
                  <a:pt x="-361" y="3900511"/>
                  <a:pt x="-20252" y="3657658"/>
                  <a:pt x="0" y="3421143"/>
                </a:cubicBezTo>
                <a:cubicBezTo>
                  <a:pt x="20252" y="3184628"/>
                  <a:pt x="-11735" y="2937223"/>
                  <a:pt x="0" y="2759821"/>
                </a:cubicBezTo>
                <a:cubicBezTo>
                  <a:pt x="11735" y="2582419"/>
                  <a:pt x="-6444" y="2248389"/>
                  <a:pt x="0" y="2098500"/>
                </a:cubicBezTo>
                <a:cubicBezTo>
                  <a:pt x="6444" y="1948611"/>
                  <a:pt x="-16377" y="1729836"/>
                  <a:pt x="0" y="1437178"/>
                </a:cubicBezTo>
                <a:cubicBezTo>
                  <a:pt x="16377" y="1144520"/>
                  <a:pt x="27340" y="930163"/>
                  <a:pt x="0" y="564234"/>
                </a:cubicBezTo>
                <a:close/>
              </a:path>
            </a:pathLst>
          </a:custGeom>
          <a:solidFill>
            <a:schemeClr val="bg1">
              <a:alpha val="37000"/>
            </a:schemeClr>
          </a:solidFill>
          <a:ln w="38100">
            <a:solidFill>
              <a:schemeClr val="accent5">
                <a:lumMod val="50000"/>
              </a:schemeClr>
            </a:solidFill>
            <a:extLst>
              <a:ext uri="{C807C97D-BFC1-408E-A445-0C87EB9F89A2}">
                <ask:lineSketchStyleProps xmlns="" xmlns:ask="http://schemas.microsoft.com/office/drawing/2018/sketchyshapes" sd="2475911327">
                  <a:prstGeom prst="roundRect">
                    <a:avLst>
                      <a:gd name="adj" fmla="val 879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1200" cap="none" spc="0" normalizeH="0" baseline="0" noProof="0" dirty="0">
              <a:ln>
                <a:noFill/>
              </a:ln>
              <a:solidFill>
                <a:srgbClr val="17253A"/>
              </a:solidFill>
              <a:effectLst/>
              <a:uLnTx/>
              <a:uFillTx/>
              <a:latin typeface="Arial"/>
              <a:ea typeface="+mn-ea"/>
              <a:cs typeface="+mn-cs"/>
              <a:sym typeface="Arial"/>
            </a:endParaRPr>
          </a:p>
        </p:txBody>
      </p:sp>
      <p:pic>
        <p:nvPicPr>
          <p:cNvPr id="2" name="Picture 1">
            <a:extLst>
              <a:ext uri="{FF2B5EF4-FFF2-40B4-BE49-F238E27FC236}">
                <a16:creationId xmlns="" xmlns:a16="http://schemas.microsoft.com/office/drawing/2014/main" id="{167488D8-7395-0254-53C6-5E622104347C}"/>
              </a:ext>
            </a:extLst>
          </p:cNvPr>
          <p:cNvPicPr>
            <a:picLocks noChangeAspect="1"/>
          </p:cNvPicPr>
          <p:nvPr/>
        </p:nvPicPr>
        <p:blipFill>
          <a:blip r:embed="rId4"/>
          <a:stretch>
            <a:fillRect/>
          </a:stretch>
        </p:blipFill>
        <p:spPr>
          <a:xfrm>
            <a:off x="2150025" y="134844"/>
            <a:ext cx="7815749" cy="682811"/>
          </a:xfrm>
          <a:prstGeom prst="rect">
            <a:avLst/>
          </a:prstGeom>
        </p:spPr>
      </p:pic>
      <p:pic>
        <p:nvPicPr>
          <p:cNvPr id="4" name="Picture 3">
            <a:extLst>
              <a:ext uri="{FF2B5EF4-FFF2-40B4-BE49-F238E27FC236}">
                <a16:creationId xmlns="" xmlns:a16="http://schemas.microsoft.com/office/drawing/2014/main" id="{9AB53354-7195-9B09-A1F8-F99BBCAD24B0}"/>
              </a:ext>
            </a:extLst>
          </p:cNvPr>
          <p:cNvPicPr>
            <a:picLocks noChangeAspect="1"/>
          </p:cNvPicPr>
          <p:nvPr/>
        </p:nvPicPr>
        <p:blipFill>
          <a:blip r:embed="rId5"/>
          <a:stretch>
            <a:fillRect/>
          </a:stretch>
        </p:blipFill>
        <p:spPr>
          <a:xfrm>
            <a:off x="7434262" y="4643437"/>
            <a:ext cx="4619625" cy="2009775"/>
          </a:xfrm>
          <a:prstGeom prst="rect">
            <a:avLst/>
          </a:prstGeom>
        </p:spPr>
      </p:pic>
      <p:sp>
        <p:nvSpPr>
          <p:cNvPr id="5" name="TextBox 7">
            <a:extLst>
              <a:ext uri="{FF2B5EF4-FFF2-40B4-BE49-F238E27FC236}">
                <a16:creationId xmlns="" xmlns:a16="http://schemas.microsoft.com/office/drawing/2014/main" id="{20A27B06-E50B-2B25-30A7-B09CC197F639}"/>
              </a:ext>
            </a:extLst>
          </p:cNvPr>
          <p:cNvSpPr txBox="1"/>
          <p:nvPr/>
        </p:nvSpPr>
        <p:spPr>
          <a:xfrm>
            <a:off x="323850" y="837327"/>
            <a:ext cx="11601450" cy="489364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   </a:t>
            </a: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Ma-ri-a sinh ra trong một gia đình sáu đời có người là giáo sư đại học. Cô bé rất thích quan sát. 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 Ma-ri-a nghĩ mãi mà vẫn không hiểu vì sao. Thế là cô lặng lẽ rời khỏi phòng khách.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   </a:t>
            </a: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   </a:t>
            </a: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Về sau, Ma-ri-a trở thành giáo sư nhiều trường đại học danh tiếng của Mỹ. Năm 1963, bà vinh dự được tặng Giải thưởng Nô-ben Vật lí. </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(Theo Gương hiếu học của 100 danh nhân đoạt giải Nô-ben)</a:t>
            </a:r>
            <a:endParaRPr kumimoji="0" lang="en-US" sz="2400" b="0" i="0" u="none" strike="noStrike" kern="1200" cap="none" spc="0" normalizeH="0" baseline="0" noProof="0" dirty="0">
              <a:ln>
                <a:noFill/>
              </a:ln>
              <a:solidFill>
                <a:srgbClr val="17253A"/>
              </a:solidFill>
              <a:effectLst/>
              <a:uLnTx/>
              <a:uFillTx/>
              <a:latin typeface="Arial"/>
              <a:ea typeface="+mn-ea"/>
              <a:cs typeface="+mn-cs"/>
              <a:sym typeface="Arial"/>
            </a:endParaRPr>
          </a:p>
        </p:txBody>
      </p:sp>
      <p:grpSp>
        <p:nvGrpSpPr>
          <p:cNvPr id="3" name="Group 2">
            <a:extLst>
              <a:ext uri="{FF2B5EF4-FFF2-40B4-BE49-F238E27FC236}">
                <a16:creationId xmlns="" xmlns:a16="http://schemas.microsoft.com/office/drawing/2014/main" id="{09FC81F0-322E-13A2-B9D4-726275A3ECE1}"/>
              </a:ext>
            </a:extLst>
          </p:cNvPr>
          <p:cNvGrpSpPr/>
          <p:nvPr/>
        </p:nvGrpSpPr>
        <p:grpSpPr>
          <a:xfrm>
            <a:off x="175146" y="5246301"/>
            <a:ext cx="3339579" cy="1733087"/>
            <a:chOff x="2736079" y="2345147"/>
            <a:chExt cx="4360623" cy="1811388"/>
          </a:xfrm>
        </p:grpSpPr>
        <p:pic>
          <p:nvPicPr>
            <p:cNvPr id="6" name="图片 24">
              <a:extLst>
                <a:ext uri="{FF2B5EF4-FFF2-40B4-BE49-F238E27FC236}">
                  <a16:creationId xmlns="" xmlns:a16="http://schemas.microsoft.com/office/drawing/2014/main" id="{32D81D3A-CEA8-FABA-A21F-589F1B83E2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3884" y="2345147"/>
              <a:ext cx="3342382" cy="1811388"/>
            </a:xfrm>
            <a:prstGeom prst="rect">
              <a:avLst/>
            </a:prstGeom>
          </p:spPr>
        </p:pic>
        <p:sp>
          <p:nvSpPr>
            <p:cNvPr id="7" name="TextBox 6">
              <a:extLst>
                <a:ext uri="{FF2B5EF4-FFF2-40B4-BE49-F238E27FC236}">
                  <a16:creationId xmlns="" xmlns:a16="http://schemas.microsoft.com/office/drawing/2014/main" id="{2A93B35A-2AE4-2661-6AE9-55468F15DC06}"/>
                </a:ext>
              </a:extLst>
            </p:cNvPr>
            <p:cNvSpPr txBox="1"/>
            <p:nvPr/>
          </p:nvSpPr>
          <p:spPr>
            <a:xfrm>
              <a:off x="2736079" y="2779592"/>
              <a:ext cx="4360623" cy="739868"/>
            </a:xfrm>
            <a:prstGeom prst="rect">
              <a:avLst/>
            </a:prstGeom>
            <a:noFill/>
          </p:spPr>
          <p:txBody>
            <a:bodyPr wrap="square">
              <a:spAutoFit/>
            </a:bodyPr>
            <a:lstStyle/>
            <a:p>
              <a:pPr algn="ctr" defTabSz="914377">
                <a:defRPr/>
              </a:pP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Chia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đoạn</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sp>
        <p:nvSpPr>
          <p:cNvPr id="8" name="Rectangle: Rounded Corners 7">
            <a:extLst>
              <a:ext uri="{FF2B5EF4-FFF2-40B4-BE49-F238E27FC236}">
                <a16:creationId xmlns="" xmlns:a16="http://schemas.microsoft.com/office/drawing/2014/main" id="{6A7EDDF8-9001-1C86-5493-0A7F01B2E8E5}"/>
              </a:ext>
            </a:extLst>
          </p:cNvPr>
          <p:cNvSpPr/>
          <p:nvPr/>
        </p:nvSpPr>
        <p:spPr>
          <a:xfrm>
            <a:off x="174924" y="921228"/>
            <a:ext cx="11731326" cy="180292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微软雅黑"/>
              <a:cs typeface="+mn-cs"/>
            </a:endParaRPr>
          </a:p>
        </p:txBody>
      </p:sp>
      <p:pic>
        <p:nvPicPr>
          <p:cNvPr id="9" name="Picture 8">
            <a:extLst>
              <a:ext uri="{FF2B5EF4-FFF2-40B4-BE49-F238E27FC236}">
                <a16:creationId xmlns="" xmlns:a16="http://schemas.microsoft.com/office/drawing/2014/main" id="{845C48C1-1E42-7C13-96A7-C397D9C35B1B}"/>
              </a:ext>
            </a:extLst>
          </p:cNvPr>
          <p:cNvPicPr>
            <a:picLocks noChangeAspect="1"/>
          </p:cNvPicPr>
          <p:nvPr/>
        </p:nvPicPr>
        <p:blipFill>
          <a:blip r:embed="rId7"/>
          <a:stretch>
            <a:fillRect/>
          </a:stretch>
        </p:blipFill>
        <p:spPr>
          <a:xfrm>
            <a:off x="0" y="681231"/>
            <a:ext cx="349831" cy="720000"/>
          </a:xfrm>
          <a:prstGeom prst="rect">
            <a:avLst/>
          </a:prstGeom>
          <a:effectLst>
            <a:glow rad="38100">
              <a:srgbClr val="FFFFFF"/>
            </a:glow>
            <a:innerShdw blurRad="63500" dist="38100" dir="2700000">
              <a:srgbClr val="FFFFFF">
                <a:lumMod val="50000"/>
                <a:alpha val="50000"/>
              </a:srgbClr>
            </a:innerShdw>
          </a:effectLst>
        </p:spPr>
      </p:pic>
      <p:sp>
        <p:nvSpPr>
          <p:cNvPr id="10" name="Rectangle: Rounded Corners 9">
            <a:extLst>
              <a:ext uri="{FF2B5EF4-FFF2-40B4-BE49-F238E27FC236}">
                <a16:creationId xmlns="" xmlns:a16="http://schemas.microsoft.com/office/drawing/2014/main" id="{CA9FE26B-A963-34F5-0FCB-3B9A22C03988}"/>
              </a:ext>
            </a:extLst>
          </p:cNvPr>
          <p:cNvSpPr/>
          <p:nvPr/>
        </p:nvSpPr>
        <p:spPr>
          <a:xfrm>
            <a:off x="274577" y="2750923"/>
            <a:ext cx="11519997" cy="1744877"/>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11" name="Picture 10">
            <a:extLst>
              <a:ext uri="{FF2B5EF4-FFF2-40B4-BE49-F238E27FC236}">
                <a16:creationId xmlns="" xmlns:a16="http://schemas.microsoft.com/office/drawing/2014/main" id="{CEC5C3CC-0A86-8158-BB62-715E99477AAA}"/>
              </a:ext>
            </a:extLst>
          </p:cNvPr>
          <p:cNvPicPr>
            <a:picLocks noChangeAspect="1"/>
          </p:cNvPicPr>
          <p:nvPr/>
        </p:nvPicPr>
        <p:blipFill>
          <a:blip r:embed="rId8"/>
          <a:stretch>
            <a:fillRect/>
          </a:stretch>
        </p:blipFill>
        <p:spPr>
          <a:xfrm>
            <a:off x="-68240" y="2774755"/>
            <a:ext cx="528261" cy="720000"/>
          </a:xfrm>
          <a:prstGeom prst="rect">
            <a:avLst/>
          </a:prstGeom>
          <a:effectLst>
            <a:glow rad="38100">
              <a:srgbClr val="FFFFFF"/>
            </a:glow>
            <a:innerShdw blurRad="63500" dist="38100" dir="2700000">
              <a:srgbClr val="FFFFFF">
                <a:lumMod val="50000"/>
                <a:alpha val="50000"/>
              </a:srgbClr>
            </a:innerShdw>
          </a:effectLst>
        </p:spPr>
      </p:pic>
      <p:sp>
        <p:nvSpPr>
          <p:cNvPr id="14" name="Rectangle: Rounded Corners 13">
            <a:extLst>
              <a:ext uri="{FF2B5EF4-FFF2-40B4-BE49-F238E27FC236}">
                <a16:creationId xmlns="" xmlns:a16="http://schemas.microsoft.com/office/drawing/2014/main" id="{0B0D84B5-B418-C62D-6FFA-9DC2CF9EEE93}"/>
              </a:ext>
            </a:extLst>
          </p:cNvPr>
          <p:cNvSpPr/>
          <p:nvPr/>
        </p:nvSpPr>
        <p:spPr>
          <a:xfrm>
            <a:off x="142875" y="4524154"/>
            <a:ext cx="11519996" cy="752696"/>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15" name="Picture 14">
            <a:extLst>
              <a:ext uri="{FF2B5EF4-FFF2-40B4-BE49-F238E27FC236}">
                <a16:creationId xmlns="" xmlns:a16="http://schemas.microsoft.com/office/drawing/2014/main" id="{BC69ED42-1E31-64AD-BCAD-4EF3D9F26531}"/>
              </a:ext>
            </a:extLst>
          </p:cNvPr>
          <p:cNvPicPr>
            <a:picLocks noChangeAspect="1"/>
          </p:cNvPicPr>
          <p:nvPr/>
        </p:nvPicPr>
        <p:blipFill>
          <a:blip r:embed="rId9"/>
          <a:stretch>
            <a:fillRect/>
          </a:stretch>
        </p:blipFill>
        <p:spPr>
          <a:xfrm>
            <a:off x="-76200" y="4509108"/>
            <a:ext cx="540500" cy="720000"/>
          </a:xfrm>
          <a:prstGeom prst="rect">
            <a:avLst/>
          </a:prstGeom>
          <a:effectLst>
            <a:glow rad="38100">
              <a:srgbClr val="FFFFFF"/>
            </a:glow>
            <a:innerShdw blurRad="63500" dist="38100" dir="2700000">
              <a:srgbClr val="FFFFFF">
                <a:lumMod val="50000"/>
                <a:alpha val="50000"/>
              </a:srgbClr>
            </a:innerShdw>
          </a:effectLst>
        </p:spPr>
      </p:pic>
    </p:spTree>
    <p:extLst>
      <p:ext uri="{BB962C8B-B14F-4D97-AF65-F5344CB8AC3E}">
        <p14:creationId xmlns:p14="http://schemas.microsoft.com/office/powerpoint/2010/main" val="364984546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anim calcmode="lin" valueType="num">
                                      <p:cBhvr>
                                        <p:cTn id="15" dur="500" fill="hold"/>
                                        <p:tgtEl>
                                          <p:spTgt spid="9"/>
                                        </p:tgtEl>
                                        <p:attrNameLst>
                                          <p:attrName>ppt_x</p:attrName>
                                        </p:attrNameLst>
                                      </p:cBhvr>
                                      <p:tavLst>
                                        <p:tav tm="0">
                                          <p:val>
                                            <p:fltVal val="0.5"/>
                                          </p:val>
                                        </p:tav>
                                        <p:tav tm="100000">
                                          <p:val>
                                            <p:strVal val="#ppt_x"/>
                                          </p:val>
                                        </p:tav>
                                      </p:tavLst>
                                    </p:anim>
                                    <p:anim calcmode="lin" valueType="num">
                                      <p:cBhvr>
                                        <p:cTn id="16" dur="500" fill="hold"/>
                                        <p:tgtEl>
                                          <p:spTgt spid="9"/>
                                        </p:tgtEl>
                                        <p:attrNameLst>
                                          <p:attrName>ppt_y</p:attrName>
                                        </p:attrNameLst>
                                      </p:cBhvr>
                                      <p:tavLst>
                                        <p:tav tm="0">
                                          <p:val>
                                            <p:fltVal val="0.5"/>
                                          </p:val>
                                        </p:tav>
                                        <p:tav tm="100000">
                                          <p:val>
                                            <p:strVal val="#ppt_y"/>
                                          </p:val>
                                        </p:tav>
                                      </p:tavLst>
                                    </p:anim>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75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3" name="tiếng-flash-trò-chơi.wav"/>
                                        </p:tgtEl>
                                      </p:cMediaNode>
                                    </p:audio>
                                  </p:subTnLst>
                                </p:cTn>
                              </p:par>
                            </p:childTnLst>
                          </p:cTn>
                        </p:par>
                      </p:childTnLst>
                    </p:cTn>
                  </p:par>
                  <p:par>
                    <p:cTn id="21" fill="hold">
                      <p:stCondLst>
                        <p:cond delay="indefinite"/>
                      </p:stCondLst>
                      <p:childTnLst>
                        <p:par>
                          <p:cTn id="22" fill="hold">
                            <p:stCondLst>
                              <p:cond delay="0"/>
                            </p:stCondLst>
                            <p:childTnLst>
                              <p:par>
                                <p:cTn id="23" presetID="53" presetClass="entr" presetSubtype="528"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fltVal val="0.5"/>
                                          </p:val>
                                        </p:tav>
                                        <p:tav tm="100000">
                                          <p:val>
                                            <p:strVal val="#ppt_x"/>
                                          </p:val>
                                        </p:tav>
                                      </p:tavLst>
                                    </p:anim>
                                    <p:anim calcmode="lin" valueType="num">
                                      <p:cBhvr>
                                        <p:cTn id="29" dur="500" fill="hold"/>
                                        <p:tgtEl>
                                          <p:spTgt spid="11"/>
                                        </p:tgtEl>
                                        <p:attrNameLst>
                                          <p:attrName>ppt_y</p:attrName>
                                        </p:attrNameLst>
                                      </p:cBhvr>
                                      <p:tavLst>
                                        <p:tav tm="0">
                                          <p:val>
                                            <p:fltVal val="0.5"/>
                                          </p:val>
                                        </p:tav>
                                        <p:tav tm="100000">
                                          <p:val>
                                            <p:strVal val="#ppt_y"/>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75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3" name="tiếng-flash-trò-chơi.wav"/>
                                        </p:tgtEl>
                                      </p:cMediaNode>
                                    </p:audio>
                                  </p:subTnLst>
                                </p:cTn>
                              </p:par>
                            </p:childTnLst>
                          </p:cTn>
                        </p:par>
                      </p:childTnLst>
                    </p:cTn>
                  </p:par>
                  <p:par>
                    <p:cTn id="34" fill="hold">
                      <p:stCondLst>
                        <p:cond delay="indefinite"/>
                      </p:stCondLst>
                      <p:childTnLst>
                        <p:par>
                          <p:cTn id="35" fill="hold">
                            <p:stCondLst>
                              <p:cond delay="0"/>
                            </p:stCondLst>
                            <p:childTnLst>
                              <p:par>
                                <p:cTn id="36" presetID="53" presetClass="entr" presetSubtype="528"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anim calcmode="lin" valueType="num">
                                      <p:cBhvr>
                                        <p:cTn id="41" dur="500" fill="hold"/>
                                        <p:tgtEl>
                                          <p:spTgt spid="15"/>
                                        </p:tgtEl>
                                        <p:attrNameLst>
                                          <p:attrName>ppt_x</p:attrName>
                                        </p:attrNameLst>
                                      </p:cBhvr>
                                      <p:tavLst>
                                        <p:tav tm="0">
                                          <p:val>
                                            <p:fltVal val="0.5"/>
                                          </p:val>
                                        </p:tav>
                                        <p:tav tm="100000">
                                          <p:val>
                                            <p:strVal val="#ppt_x"/>
                                          </p:val>
                                        </p:tav>
                                      </p:tavLst>
                                    </p:anim>
                                    <p:anim calcmode="lin" valueType="num">
                                      <p:cBhvr>
                                        <p:cTn id="42" dur="500" fill="hold"/>
                                        <p:tgtEl>
                                          <p:spTgt spid="15"/>
                                        </p:tgtEl>
                                        <p:attrNameLst>
                                          <p:attrName>ppt_y</p:attrName>
                                        </p:attrNameLst>
                                      </p:cBhvr>
                                      <p:tavLst>
                                        <p:tav tm="0">
                                          <p:val>
                                            <p:fltVal val="0.5"/>
                                          </p:val>
                                        </p:tav>
                                        <p:tav tm="100000">
                                          <p:val>
                                            <p:strVal val="#ppt_y"/>
                                          </p:val>
                                        </p:tav>
                                      </p:tavLst>
                                    </p:anim>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750"/>
                                        <p:tgtEl>
                                          <p:spTgt spid="14"/>
                                        </p:tgtEl>
                                      </p:cBhvr>
                                    </p:animEffect>
                                  </p:childTnLst>
                                  <p:subTnLst>
                                    <p:audio>
                                      <p:cMediaNode>
                                        <p:cTn display="0" masterRel="sameClick">
                                          <p:stCondLst>
                                            <p:cond evt="begin" delay="0">
                                              <p:tn val="44"/>
                                            </p:cond>
                                          </p:stCondLst>
                                          <p:endCondLst>
                                            <p:cond evt="onStopAudio" delay="0">
                                              <p:tgtEl>
                                                <p:sldTgt/>
                                              </p:tgtEl>
                                            </p:cond>
                                          </p:endCondLst>
                                        </p:cTn>
                                        <p:tgtEl>
                                          <p:sndTgt r:embed="rId3" name="tiếng-flash-trò-chơ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0D7D0E7A-02EB-F70B-427E-936652A1E0BC}"/>
              </a:ext>
            </a:extLst>
          </p:cNvPr>
          <p:cNvSpPr/>
          <p:nvPr/>
        </p:nvSpPr>
        <p:spPr>
          <a:xfrm>
            <a:off x="372140" y="2535462"/>
            <a:ext cx="11600119" cy="4024826"/>
          </a:xfrm>
          <a:custGeom>
            <a:avLst/>
            <a:gdLst>
              <a:gd name="connsiteX0" fmla="*/ 0 w 11600119"/>
              <a:gd name="connsiteY0" fmla="*/ 670818 h 4024826"/>
              <a:gd name="connsiteX1" fmla="*/ 670818 w 11600119"/>
              <a:gd name="connsiteY1" fmla="*/ 0 h 4024826"/>
              <a:gd name="connsiteX2" fmla="*/ 1046962 w 11600119"/>
              <a:gd name="connsiteY2" fmla="*/ 0 h 4024826"/>
              <a:gd name="connsiteX3" fmla="*/ 1628276 w 11600119"/>
              <a:gd name="connsiteY3" fmla="*/ 0 h 4024826"/>
              <a:gd name="connsiteX4" fmla="*/ 2107006 w 11600119"/>
              <a:gd name="connsiteY4" fmla="*/ 0 h 4024826"/>
              <a:gd name="connsiteX5" fmla="*/ 2893489 w 11600119"/>
              <a:gd name="connsiteY5" fmla="*/ 0 h 4024826"/>
              <a:gd name="connsiteX6" fmla="*/ 3679973 w 11600119"/>
              <a:gd name="connsiteY6" fmla="*/ 0 h 4024826"/>
              <a:gd name="connsiteX7" fmla="*/ 4466457 w 11600119"/>
              <a:gd name="connsiteY7" fmla="*/ 0 h 4024826"/>
              <a:gd name="connsiteX8" fmla="*/ 4842601 w 11600119"/>
              <a:gd name="connsiteY8" fmla="*/ 0 h 4024826"/>
              <a:gd name="connsiteX9" fmla="*/ 5218745 w 11600119"/>
              <a:gd name="connsiteY9" fmla="*/ 0 h 4024826"/>
              <a:gd name="connsiteX10" fmla="*/ 5902644 w 11600119"/>
              <a:gd name="connsiteY10" fmla="*/ 0 h 4024826"/>
              <a:gd name="connsiteX11" fmla="*/ 6689128 w 11600119"/>
              <a:gd name="connsiteY11" fmla="*/ 0 h 4024826"/>
              <a:gd name="connsiteX12" fmla="*/ 7065272 w 11600119"/>
              <a:gd name="connsiteY12" fmla="*/ 0 h 4024826"/>
              <a:gd name="connsiteX13" fmla="*/ 7954341 w 11600119"/>
              <a:gd name="connsiteY13" fmla="*/ 0 h 4024826"/>
              <a:gd name="connsiteX14" fmla="*/ 8535655 w 11600119"/>
              <a:gd name="connsiteY14" fmla="*/ 0 h 4024826"/>
              <a:gd name="connsiteX15" fmla="*/ 9116969 w 11600119"/>
              <a:gd name="connsiteY15" fmla="*/ 0 h 4024826"/>
              <a:gd name="connsiteX16" fmla="*/ 9493113 w 11600119"/>
              <a:gd name="connsiteY16" fmla="*/ 0 h 4024826"/>
              <a:gd name="connsiteX17" fmla="*/ 10279597 w 11600119"/>
              <a:gd name="connsiteY17" fmla="*/ 0 h 4024826"/>
              <a:gd name="connsiteX18" fmla="*/ 10929301 w 11600119"/>
              <a:gd name="connsiteY18" fmla="*/ 0 h 4024826"/>
              <a:gd name="connsiteX19" fmla="*/ 11600119 w 11600119"/>
              <a:gd name="connsiteY19" fmla="*/ 670818 h 4024826"/>
              <a:gd name="connsiteX20" fmla="*/ 11600119 w 11600119"/>
              <a:gd name="connsiteY20" fmla="*/ 1368447 h 4024826"/>
              <a:gd name="connsiteX21" fmla="*/ 11600119 w 11600119"/>
              <a:gd name="connsiteY21" fmla="*/ 2039245 h 4024826"/>
              <a:gd name="connsiteX22" fmla="*/ 11600119 w 11600119"/>
              <a:gd name="connsiteY22" fmla="*/ 2629547 h 4024826"/>
              <a:gd name="connsiteX23" fmla="*/ 11600119 w 11600119"/>
              <a:gd name="connsiteY23" fmla="*/ 3354008 h 4024826"/>
              <a:gd name="connsiteX24" fmla="*/ 10929301 w 11600119"/>
              <a:gd name="connsiteY24" fmla="*/ 4024826 h 4024826"/>
              <a:gd name="connsiteX25" fmla="*/ 10347987 w 11600119"/>
              <a:gd name="connsiteY25" fmla="*/ 4024826 h 4024826"/>
              <a:gd name="connsiteX26" fmla="*/ 9766673 w 11600119"/>
              <a:gd name="connsiteY26" fmla="*/ 4024826 h 4024826"/>
              <a:gd name="connsiteX27" fmla="*/ 9082774 w 11600119"/>
              <a:gd name="connsiteY27" fmla="*/ 4024826 h 4024826"/>
              <a:gd name="connsiteX28" fmla="*/ 8604045 w 11600119"/>
              <a:gd name="connsiteY28" fmla="*/ 4024826 h 4024826"/>
              <a:gd name="connsiteX29" fmla="*/ 8125316 w 11600119"/>
              <a:gd name="connsiteY29" fmla="*/ 4024826 h 4024826"/>
              <a:gd name="connsiteX30" fmla="*/ 7749171 w 11600119"/>
              <a:gd name="connsiteY30" fmla="*/ 4024826 h 4024826"/>
              <a:gd name="connsiteX31" fmla="*/ 7167857 w 11600119"/>
              <a:gd name="connsiteY31" fmla="*/ 4024826 h 4024826"/>
              <a:gd name="connsiteX32" fmla="*/ 6381374 w 11600119"/>
              <a:gd name="connsiteY32" fmla="*/ 4024826 h 4024826"/>
              <a:gd name="connsiteX33" fmla="*/ 5697475 w 11600119"/>
              <a:gd name="connsiteY33" fmla="*/ 4024826 h 4024826"/>
              <a:gd name="connsiteX34" fmla="*/ 5218745 w 11600119"/>
              <a:gd name="connsiteY34" fmla="*/ 4024826 h 4024826"/>
              <a:gd name="connsiteX35" fmla="*/ 4842601 w 11600119"/>
              <a:gd name="connsiteY35" fmla="*/ 4024826 h 4024826"/>
              <a:gd name="connsiteX36" fmla="*/ 3953533 w 11600119"/>
              <a:gd name="connsiteY36" fmla="*/ 4024826 h 4024826"/>
              <a:gd name="connsiteX37" fmla="*/ 3372219 w 11600119"/>
              <a:gd name="connsiteY37" fmla="*/ 4024826 h 4024826"/>
              <a:gd name="connsiteX38" fmla="*/ 2585735 w 11600119"/>
              <a:gd name="connsiteY38" fmla="*/ 4024826 h 4024826"/>
              <a:gd name="connsiteX39" fmla="*/ 2209590 w 11600119"/>
              <a:gd name="connsiteY39" fmla="*/ 4024826 h 4024826"/>
              <a:gd name="connsiteX40" fmla="*/ 1730861 w 11600119"/>
              <a:gd name="connsiteY40" fmla="*/ 4024826 h 4024826"/>
              <a:gd name="connsiteX41" fmla="*/ 670818 w 11600119"/>
              <a:gd name="connsiteY41" fmla="*/ 4024826 h 4024826"/>
              <a:gd name="connsiteX42" fmla="*/ 0 w 11600119"/>
              <a:gd name="connsiteY42" fmla="*/ 3354008 h 4024826"/>
              <a:gd name="connsiteX43" fmla="*/ 0 w 11600119"/>
              <a:gd name="connsiteY43" fmla="*/ 2763706 h 4024826"/>
              <a:gd name="connsiteX44" fmla="*/ 0 w 11600119"/>
              <a:gd name="connsiteY44" fmla="*/ 2119741 h 4024826"/>
              <a:gd name="connsiteX45" fmla="*/ 0 w 11600119"/>
              <a:gd name="connsiteY45" fmla="*/ 1422111 h 4024826"/>
              <a:gd name="connsiteX46" fmla="*/ 0 w 11600119"/>
              <a:gd name="connsiteY46" fmla="*/ 670818 h 402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4024826" fill="none" extrusionOk="0">
                <a:moveTo>
                  <a:pt x="0" y="670818"/>
                </a:moveTo>
                <a:cubicBezTo>
                  <a:pt x="-54245" y="320098"/>
                  <a:pt x="271604" y="13270"/>
                  <a:pt x="670818" y="0"/>
                </a:cubicBezTo>
                <a:cubicBezTo>
                  <a:pt x="747018" y="-4360"/>
                  <a:pt x="938866" y="-2754"/>
                  <a:pt x="1046962" y="0"/>
                </a:cubicBezTo>
                <a:cubicBezTo>
                  <a:pt x="1155058" y="2754"/>
                  <a:pt x="1477021" y="-27669"/>
                  <a:pt x="1628276" y="0"/>
                </a:cubicBezTo>
                <a:cubicBezTo>
                  <a:pt x="1779531" y="27669"/>
                  <a:pt x="1941393" y="-9383"/>
                  <a:pt x="2107006" y="0"/>
                </a:cubicBezTo>
                <a:cubicBezTo>
                  <a:pt x="2272619" y="9383"/>
                  <a:pt x="2514170" y="9019"/>
                  <a:pt x="2893489" y="0"/>
                </a:cubicBezTo>
                <a:cubicBezTo>
                  <a:pt x="3272808" y="-9019"/>
                  <a:pt x="3344066" y="27614"/>
                  <a:pt x="3679973" y="0"/>
                </a:cubicBezTo>
                <a:cubicBezTo>
                  <a:pt x="4015880" y="-27614"/>
                  <a:pt x="4123595" y="36164"/>
                  <a:pt x="4466457" y="0"/>
                </a:cubicBezTo>
                <a:cubicBezTo>
                  <a:pt x="4809319" y="-36164"/>
                  <a:pt x="4689292" y="-12808"/>
                  <a:pt x="4842601" y="0"/>
                </a:cubicBezTo>
                <a:cubicBezTo>
                  <a:pt x="4995910" y="12808"/>
                  <a:pt x="5033104" y="15205"/>
                  <a:pt x="5218745" y="0"/>
                </a:cubicBezTo>
                <a:cubicBezTo>
                  <a:pt x="5404386" y="-15205"/>
                  <a:pt x="5762105" y="16919"/>
                  <a:pt x="5902644" y="0"/>
                </a:cubicBezTo>
                <a:cubicBezTo>
                  <a:pt x="6043183" y="-16919"/>
                  <a:pt x="6450805" y="29637"/>
                  <a:pt x="6689128" y="0"/>
                </a:cubicBezTo>
                <a:cubicBezTo>
                  <a:pt x="6927451" y="-29637"/>
                  <a:pt x="6891033" y="7053"/>
                  <a:pt x="7065272" y="0"/>
                </a:cubicBezTo>
                <a:cubicBezTo>
                  <a:pt x="7239511" y="-7053"/>
                  <a:pt x="7582442" y="-28846"/>
                  <a:pt x="7954341" y="0"/>
                </a:cubicBezTo>
                <a:cubicBezTo>
                  <a:pt x="8326240" y="28846"/>
                  <a:pt x="8285161" y="18526"/>
                  <a:pt x="8535655" y="0"/>
                </a:cubicBezTo>
                <a:cubicBezTo>
                  <a:pt x="8786149" y="-18526"/>
                  <a:pt x="8828597" y="14624"/>
                  <a:pt x="9116969" y="0"/>
                </a:cubicBezTo>
                <a:cubicBezTo>
                  <a:pt x="9405341" y="-14624"/>
                  <a:pt x="9397873" y="-6705"/>
                  <a:pt x="9493113" y="0"/>
                </a:cubicBezTo>
                <a:cubicBezTo>
                  <a:pt x="9588353" y="6705"/>
                  <a:pt x="9887954" y="-38488"/>
                  <a:pt x="10279597" y="0"/>
                </a:cubicBezTo>
                <a:cubicBezTo>
                  <a:pt x="10671240" y="38488"/>
                  <a:pt x="10741622" y="20317"/>
                  <a:pt x="10929301" y="0"/>
                </a:cubicBezTo>
                <a:cubicBezTo>
                  <a:pt x="11208138" y="-5191"/>
                  <a:pt x="11624692" y="296449"/>
                  <a:pt x="11600119" y="670818"/>
                </a:cubicBezTo>
                <a:cubicBezTo>
                  <a:pt x="11616575" y="993600"/>
                  <a:pt x="11568255" y="1114425"/>
                  <a:pt x="11600119" y="1368447"/>
                </a:cubicBezTo>
                <a:cubicBezTo>
                  <a:pt x="11631983" y="1622469"/>
                  <a:pt x="11615186" y="1901408"/>
                  <a:pt x="11600119" y="2039245"/>
                </a:cubicBezTo>
                <a:cubicBezTo>
                  <a:pt x="11585052" y="2177082"/>
                  <a:pt x="11624909" y="2460961"/>
                  <a:pt x="11600119" y="2629547"/>
                </a:cubicBezTo>
                <a:cubicBezTo>
                  <a:pt x="11575329" y="2798133"/>
                  <a:pt x="11634941" y="3042827"/>
                  <a:pt x="11600119" y="3354008"/>
                </a:cubicBezTo>
                <a:cubicBezTo>
                  <a:pt x="11555130" y="3668369"/>
                  <a:pt x="11232741" y="4029556"/>
                  <a:pt x="10929301" y="4024826"/>
                </a:cubicBezTo>
                <a:cubicBezTo>
                  <a:pt x="10681734" y="4026368"/>
                  <a:pt x="10478169" y="4050345"/>
                  <a:pt x="10347987" y="4024826"/>
                </a:cubicBezTo>
                <a:cubicBezTo>
                  <a:pt x="10217805" y="3999307"/>
                  <a:pt x="10016837" y="4046250"/>
                  <a:pt x="9766673" y="4024826"/>
                </a:cubicBezTo>
                <a:cubicBezTo>
                  <a:pt x="9516509" y="4003402"/>
                  <a:pt x="9329846" y="4037059"/>
                  <a:pt x="9082774" y="4024826"/>
                </a:cubicBezTo>
                <a:cubicBezTo>
                  <a:pt x="8835702" y="4012593"/>
                  <a:pt x="8714200" y="4045970"/>
                  <a:pt x="8604045" y="4024826"/>
                </a:cubicBezTo>
                <a:cubicBezTo>
                  <a:pt x="8493890" y="4003682"/>
                  <a:pt x="8263353" y="4007091"/>
                  <a:pt x="8125316" y="4024826"/>
                </a:cubicBezTo>
                <a:cubicBezTo>
                  <a:pt x="7987279" y="4042561"/>
                  <a:pt x="7867915" y="4013547"/>
                  <a:pt x="7749171" y="4024826"/>
                </a:cubicBezTo>
                <a:cubicBezTo>
                  <a:pt x="7630427" y="4036105"/>
                  <a:pt x="7328631" y="4041574"/>
                  <a:pt x="7167857" y="4024826"/>
                </a:cubicBezTo>
                <a:cubicBezTo>
                  <a:pt x="7007083" y="4008078"/>
                  <a:pt x="6660785" y="4022289"/>
                  <a:pt x="6381374" y="4024826"/>
                </a:cubicBezTo>
                <a:cubicBezTo>
                  <a:pt x="6101963" y="4027363"/>
                  <a:pt x="6026248" y="4031374"/>
                  <a:pt x="5697475" y="4024826"/>
                </a:cubicBezTo>
                <a:cubicBezTo>
                  <a:pt x="5368702" y="4018278"/>
                  <a:pt x="5327777" y="4040578"/>
                  <a:pt x="5218745" y="4024826"/>
                </a:cubicBezTo>
                <a:cubicBezTo>
                  <a:pt x="5109713" y="4009075"/>
                  <a:pt x="5015314" y="4013932"/>
                  <a:pt x="4842601" y="4024826"/>
                </a:cubicBezTo>
                <a:cubicBezTo>
                  <a:pt x="4669888" y="4035720"/>
                  <a:pt x="4394253" y="3984170"/>
                  <a:pt x="3953533" y="4024826"/>
                </a:cubicBezTo>
                <a:cubicBezTo>
                  <a:pt x="3512813" y="4065482"/>
                  <a:pt x="3634235" y="4036917"/>
                  <a:pt x="3372219" y="4024826"/>
                </a:cubicBezTo>
                <a:cubicBezTo>
                  <a:pt x="3110203" y="4012735"/>
                  <a:pt x="2793815" y="4030479"/>
                  <a:pt x="2585735" y="4024826"/>
                </a:cubicBezTo>
                <a:cubicBezTo>
                  <a:pt x="2377655" y="4019173"/>
                  <a:pt x="2296991" y="4017704"/>
                  <a:pt x="2209590" y="4024826"/>
                </a:cubicBezTo>
                <a:cubicBezTo>
                  <a:pt x="2122189" y="4031948"/>
                  <a:pt x="1882598" y="4018272"/>
                  <a:pt x="1730861" y="4024826"/>
                </a:cubicBezTo>
                <a:cubicBezTo>
                  <a:pt x="1579124" y="4031380"/>
                  <a:pt x="889160" y="4017411"/>
                  <a:pt x="670818" y="4024826"/>
                </a:cubicBezTo>
                <a:cubicBezTo>
                  <a:pt x="303900" y="4016845"/>
                  <a:pt x="-59873" y="3769714"/>
                  <a:pt x="0" y="3354008"/>
                </a:cubicBezTo>
                <a:cubicBezTo>
                  <a:pt x="-14147" y="3223812"/>
                  <a:pt x="-17270" y="2881943"/>
                  <a:pt x="0" y="2763706"/>
                </a:cubicBezTo>
                <a:cubicBezTo>
                  <a:pt x="17270" y="2645469"/>
                  <a:pt x="-21307" y="2323269"/>
                  <a:pt x="0" y="2119741"/>
                </a:cubicBezTo>
                <a:cubicBezTo>
                  <a:pt x="21307" y="1916214"/>
                  <a:pt x="340" y="1672131"/>
                  <a:pt x="0" y="1422111"/>
                </a:cubicBezTo>
                <a:cubicBezTo>
                  <a:pt x="-340" y="1172091"/>
                  <a:pt x="-12810" y="1042241"/>
                  <a:pt x="0" y="670818"/>
                </a:cubicBezTo>
                <a:close/>
              </a:path>
              <a:path w="11600119" h="4024826" stroke="0" extrusionOk="0">
                <a:moveTo>
                  <a:pt x="0" y="670818"/>
                </a:moveTo>
                <a:cubicBezTo>
                  <a:pt x="-13322" y="294560"/>
                  <a:pt x="302316" y="50761"/>
                  <a:pt x="670818" y="0"/>
                </a:cubicBezTo>
                <a:cubicBezTo>
                  <a:pt x="918907" y="22796"/>
                  <a:pt x="1124331" y="-19179"/>
                  <a:pt x="1252132" y="0"/>
                </a:cubicBezTo>
                <a:cubicBezTo>
                  <a:pt x="1379933" y="19179"/>
                  <a:pt x="1742882" y="24623"/>
                  <a:pt x="2038616" y="0"/>
                </a:cubicBezTo>
                <a:cubicBezTo>
                  <a:pt x="2334350" y="-24623"/>
                  <a:pt x="2326914" y="375"/>
                  <a:pt x="2414760" y="0"/>
                </a:cubicBezTo>
                <a:cubicBezTo>
                  <a:pt x="2502606" y="-375"/>
                  <a:pt x="2933783" y="-22272"/>
                  <a:pt x="3201244" y="0"/>
                </a:cubicBezTo>
                <a:cubicBezTo>
                  <a:pt x="3468705" y="22272"/>
                  <a:pt x="3424273" y="7348"/>
                  <a:pt x="3577388" y="0"/>
                </a:cubicBezTo>
                <a:cubicBezTo>
                  <a:pt x="3730503" y="-7348"/>
                  <a:pt x="4000536" y="6949"/>
                  <a:pt x="4363872" y="0"/>
                </a:cubicBezTo>
                <a:cubicBezTo>
                  <a:pt x="4727208" y="-6949"/>
                  <a:pt x="4759580" y="-24099"/>
                  <a:pt x="5047771" y="0"/>
                </a:cubicBezTo>
                <a:cubicBezTo>
                  <a:pt x="5335962" y="24099"/>
                  <a:pt x="5372678" y="18454"/>
                  <a:pt x="5629085" y="0"/>
                </a:cubicBezTo>
                <a:cubicBezTo>
                  <a:pt x="5885492" y="-18454"/>
                  <a:pt x="6001660" y="-1892"/>
                  <a:pt x="6312984" y="0"/>
                </a:cubicBezTo>
                <a:cubicBezTo>
                  <a:pt x="6624308" y="1892"/>
                  <a:pt x="6938588" y="8795"/>
                  <a:pt x="7099467" y="0"/>
                </a:cubicBezTo>
                <a:cubicBezTo>
                  <a:pt x="7260346" y="-8795"/>
                  <a:pt x="7585723" y="33827"/>
                  <a:pt x="7783366" y="0"/>
                </a:cubicBezTo>
                <a:cubicBezTo>
                  <a:pt x="7981009" y="-33827"/>
                  <a:pt x="8160240" y="6197"/>
                  <a:pt x="8262095" y="0"/>
                </a:cubicBezTo>
                <a:cubicBezTo>
                  <a:pt x="8363950" y="-6197"/>
                  <a:pt x="8626782" y="2465"/>
                  <a:pt x="8740825" y="0"/>
                </a:cubicBezTo>
                <a:cubicBezTo>
                  <a:pt x="8854868" y="-2465"/>
                  <a:pt x="9064660" y="-23599"/>
                  <a:pt x="9219554" y="0"/>
                </a:cubicBezTo>
                <a:cubicBezTo>
                  <a:pt x="9374448" y="23599"/>
                  <a:pt x="9537765" y="15912"/>
                  <a:pt x="9698283" y="0"/>
                </a:cubicBezTo>
                <a:cubicBezTo>
                  <a:pt x="9858801" y="-15912"/>
                  <a:pt x="10570447" y="56130"/>
                  <a:pt x="10929301" y="0"/>
                </a:cubicBezTo>
                <a:cubicBezTo>
                  <a:pt x="11348598" y="8445"/>
                  <a:pt x="11633514" y="293665"/>
                  <a:pt x="11600119" y="670818"/>
                </a:cubicBezTo>
                <a:cubicBezTo>
                  <a:pt x="11623197" y="830361"/>
                  <a:pt x="11581377" y="1141390"/>
                  <a:pt x="11600119" y="1368447"/>
                </a:cubicBezTo>
                <a:cubicBezTo>
                  <a:pt x="11618861" y="1595504"/>
                  <a:pt x="11611027" y="1872793"/>
                  <a:pt x="11600119" y="2039245"/>
                </a:cubicBezTo>
                <a:cubicBezTo>
                  <a:pt x="11589211" y="2205697"/>
                  <a:pt x="11622212" y="2464984"/>
                  <a:pt x="11600119" y="2710042"/>
                </a:cubicBezTo>
                <a:cubicBezTo>
                  <a:pt x="11578026" y="2955100"/>
                  <a:pt x="11608755" y="3206315"/>
                  <a:pt x="11600119" y="3354008"/>
                </a:cubicBezTo>
                <a:cubicBezTo>
                  <a:pt x="11586677" y="3673202"/>
                  <a:pt x="11233970" y="4044388"/>
                  <a:pt x="10929301" y="4024826"/>
                </a:cubicBezTo>
                <a:cubicBezTo>
                  <a:pt x="10738711" y="4002438"/>
                  <a:pt x="10587191" y="4013640"/>
                  <a:pt x="10347987" y="4024826"/>
                </a:cubicBezTo>
                <a:cubicBezTo>
                  <a:pt x="10108783" y="4036012"/>
                  <a:pt x="9895638" y="4040290"/>
                  <a:pt x="9766673" y="4024826"/>
                </a:cubicBezTo>
                <a:cubicBezTo>
                  <a:pt x="9637708" y="4009362"/>
                  <a:pt x="9431258" y="4022350"/>
                  <a:pt x="9185359" y="4024826"/>
                </a:cubicBezTo>
                <a:cubicBezTo>
                  <a:pt x="8939460" y="4027302"/>
                  <a:pt x="8895702" y="4024254"/>
                  <a:pt x="8809215" y="4024826"/>
                </a:cubicBezTo>
                <a:cubicBezTo>
                  <a:pt x="8722728" y="4025398"/>
                  <a:pt x="8511969" y="4042159"/>
                  <a:pt x="8433070" y="4024826"/>
                </a:cubicBezTo>
                <a:cubicBezTo>
                  <a:pt x="8354171" y="4007493"/>
                  <a:pt x="8192780" y="4032063"/>
                  <a:pt x="8056926" y="4024826"/>
                </a:cubicBezTo>
                <a:cubicBezTo>
                  <a:pt x="7921072" y="4017589"/>
                  <a:pt x="7602205" y="4008007"/>
                  <a:pt x="7475612" y="4024826"/>
                </a:cubicBezTo>
                <a:cubicBezTo>
                  <a:pt x="7349019" y="4041645"/>
                  <a:pt x="7115358" y="4006563"/>
                  <a:pt x="6791713" y="4024826"/>
                </a:cubicBezTo>
                <a:cubicBezTo>
                  <a:pt x="6468068" y="4043089"/>
                  <a:pt x="6198307" y="3986424"/>
                  <a:pt x="5902644" y="4024826"/>
                </a:cubicBezTo>
                <a:cubicBezTo>
                  <a:pt x="5606981" y="4063228"/>
                  <a:pt x="5511942" y="4003948"/>
                  <a:pt x="5218745" y="4024826"/>
                </a:cubicBezTo>
                <a:cubicBezTo>
                  <a:pt x="4925548" y="4045704"/>
                  <a:pt x="4987397" y="4016340"/>
                  <a:pt x="4842601" y="4024826"/>
                </a:cubicBezTo>
                <a:cubicBezTo>
                  <a:pt x="4697805" y="4033312"/>
                  <a:pt x="4309604" y="4040446"/>
                  <a:pt x="4056117" y="4024826"/>
                </a:cubicBezTo>
                <a:cubicBezTo>
                  <a:pt x="3802630" y="4009206"/>
                  <a:pt x="3812999" y="4024042"/>
                  <a:pt x="3577388" y="4024826"/>
                </a:cubicBezTo>
                <a:cubicBezTo>
                  <a:pt x="3341777" y="4025610"/>
                  <a:pt x="3027563" y="4047479"/>
                  <a:pt x="2790904" y="4024826"/>
                </a:cubicBezTo>
                <a:cubicBezTo>
                  <a:pt x="2554245" y="4002173"/>
                  <a:pt x="2300567" y="4056392"/>
                  <a:pt x="2107006" y="4024826"/>
                </a:cubicBezTo>
                <a:cubicBezTo>
                  <a:pt x="1913445" y="3993260"/>
                  <a:pt x="1812039" y="4036298"/>
                  <a:pt x="1628276" y="4024826"/>
                </a:cubicBezTo>
                <a:cubicBezTo>
                  <a:pt x="1444513" y="4013355"/>
                  <a:pt x="1068601" y="4059601"/>
                  <a:pt x="670818" y="4024826"/>
                </a:cubicBezTo>
                <a:cubicBezTo>
                  <a:pt x="263548" y="3940632"/>
                  <a:pt x="16903" y="3762644"/>
                  <a:pt x="0" y="3354008"/>
                </a:cubicBezTo>
                <a:cubicBezTo>
                  <a:pt x="9786" y="3176520"/>
                  <a:pt x="883" y="3016897"/>
                  <a:pt x="0" y="2763706"/>
                </a:cubicBezTo>
                <a:cubicBezTo>
                  <a:pt x="-883" y="2510515"/>
                  <a:pt x="28665" y="2329744"/>
                  <a:pt x="0" y="2039245"/>
                </a:cubicBezTo>
                <a:cubicBezTo>
                  <a:pt x="-28665" y="1748746"/>
                  <a:pt x="26133" y="1684288"/>
                  <a:pt x="0" y="1448943"/>
                </a:cubicBezTo>
                <a:cubicBezTo>
                  <a:pt x="-26133" y="1213598"/>
                  <a:pt x="22803" y="853397"/>
                  <a:pt x="0" y="670818"/>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vi-VN" sz="3200" dirty="0">
                <a:solidFill>
                  <a:prstClr val="black"/>
                </a:solidFill>
                <a:latin typeface="Calibri" panose="020F0502020204030204"/>
              </a:rPr>
              <a:t> Ma-ri-a sinh ra trong một gia đình sáu đời có người là giáo sư đại học. Cô bé rất thích quan sát. 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 Ma-ri-a nghĩ mãi mà vẫn không hiểu vì sao. Thế là cô lặng lẽ rời khỏi phòng khách.</a:t>
            </a:r>
          </a:p>
        </p:txBody>
      </p:sp>
      <p:sp>
        <p:nvSpPr>
          <p:cNvPr id="3" name="Rectangle: Diagonal Corners Rounded 2">
            <a:extLst>
              <a:ext uri="{FF2B5EF4-FFF2-40B4-BE49-F238E27FC236}">
                <a16:creationId xmlns="" xmlns:a16="http://schemas.microsoft.com/office/drawing/2014/main" id="{13AE892E-E50E-49E3-A06B-8E89C3590898}"/>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libri" panose="020F0502020204030204" pitchFamily="34" charset="0"/>
                <a:cs typeface="Calibri" panose="020F0502020204030204" pitchFamily="34" charset="0"/>
              </a:rPr>
              <a:t>Đoạn</a:t>
            </a:r>
            <a:r>
              <a:rPr lang="en-US" sz="5400" dirty="0">
                <a:solidFill>
                  <a:srgbClr val="FF0000"/>
                </a:solidFill>
                <a:latin typeface="Calibri" panose="020F0502020204030204" pitchFamily="34" charset="0"/>
                <a:cs typeface="Calibri" panose="020F0502020204030204" pitchFamily="34" charset="0"/>
              </a:rPr>
              <a:t> 1</a:t>
            </a:r>
          </a:p>
        </p:txBody>
      </p:sp>
      <p:cxnSp>
        <p:nvCxnSpPr>
          <p:cNvPr id="6" name="Straight Connector 5">
            <a:extLst>
              <a:ext uri="{FF2B5EF4-FFF2-40B4-BE49-F238E27FC236}">
                <a16:creationId xmlns="" xmlns:a16="http://schemas.microsoft.com/office/drawing/2014/main" id="{488A07B2-91E0-6BD3-10CC-3B83F5263CEB}"/>
              </a:ext>
            </a:extLst>
          </p:cNvPr>
          <p:cNvCxnSpPr/>
          <p:nvPr/>
        </p:nvCxnSpPr>
        <p:spPr>
          <a:xfrm flipV="1">
            <a:off x="1029406" y="4772159"/>
            <a:ext cx="79915" cy="492841"/>
          </a:xfrm>
          <a:prstGeom prst="line">
            <a:avLst/>
          </a:prstGeom>
          <a:noFill/>
          <a:ln w="57150" cap="flat" cmpd="sng" algn="ctr">
            <a:solidFill>
              <a:srgbClr val="FF0000"/>
            </a:solidFill>
            <a:prstDash val="solid"/>
          </a:ln>
          <a:effectLst/>
        </p:spPr>
      </p:cxnSp>
      <p:cxnSp>
        <p:nvCxnSpPr>
          <p:cNvPr id="7" name="Straight Connector 6">
            <a:extLst>
              <a:ext uri="{FF2B5EF4-FFF2-40B4-BE49-F238E27FC236}">
                <a16:creationId xmlns="" xmlns:a16="http://schemas.microsoft.com/office/drawing/2014/main" id="{4E7D0756-D02F-EF8D-9FA1-A2FAADE2C015}"/>
              </a:ext>
            </a:extLst>
          </p:cNvPr>
          <p:cNvCxnSpPr/>
          <p:nvPr/>
        </p:nvCxnSpPr>
        <p:spPr>
          <a:xfrm flipV="1">
            <a:off x="4800614" y="4772159"/>
            <a:ext cx="79915" cy="492841"/>
          </a:xfrm>
          <a:prstGeom prst="line">
            <a:avLst/>
          </a:prstGeom>
          <a:noFill/>
          <a:ln w="57150" cap="flat" cmpd="sng" algn="ctr">
            <a:solidFill>
              <a:srgbClr val="FF0000"/>
            </a:solidFill>
            <a:prstDash val="solid"/>
          </a:ln>
          <a:effectLst/>
        </p:spPr>
      </p:cxnSp>
      <p:cxnSp>
        <p:nvCxnSpPr>
          <p:cNvPr id="8" name="Straight Connector 7">
            <a:extLst>
              <a:ext uri="{FF2B5EF4-FFF2-40B4-BE49-F238E27FC236}">
                <a16:creationId xmlns="" xmlns:a16="http://schemas.microsoft.com/office/drawing/2014/main" id="{5E8EE14E-82E1-9D42-6F5E-3C931A980B75}"/>
              </a:ext>
            </a:extLst>
          </p:cNvPr>
          <p:cNvCxnSpPr/>
          <p:nvPr/>
        </p:nvCxnSpPr>
        <p:spPr>
          <a:xfrm flipV="1">
            <a:off x="10161900" y="4775218"/>
            <a:ext cx="79915" cy="492841"/>
          </a:xfrm>
          <a:prstGeom prst="line">
            <a:avLst/>
          </a:prstGeom>
          <a:noFill/>
          <a:ln w="57150" cap="flat" cmpd="sng" algn="ctr">
            <a:solidFill>
              <a:srgbClr val="FF0000"/>
            </a:solidFill>
            <a:prstDash val="solid"/>
          </a:ln>
          <a:effectLst/>
        </p:spPr>
      </p:cxnSp>
      <p:cxnSp>
        <p:nvCxnSpPr>
          <p:cNvPr id="9" name="Straight Connector 8">
            <a:extLst>
              <a:ext uri="{FF2B5EF4-FFF2-40B4-BE49-F238E27FC236}">
                <a16:creationId xmlns="" xmlns:a16="http://schemas.microsoft.com/office/drawing/2014/main" id="{9D55C081-A11F-4BC4-4879-D99C11694F63}"/>
              </a:ext>
            </a:extLst>
          </p:cNvPr>
          <p:cNvCxnSpPr/>
          <p:nvPr/>
        </p:nvCxnSpPr>
        <p:spPr>
          <a:xfrm flipV="1">
            <a:off x="3336049" y="5257427"/>
            <a:ext cx="79915" cy="492841"/>
          </a:xfrm>
          <a:prstGeom prst="line">
            <a:avLst/>
          </a:prstGeom>
          <a:noFill/>
          <a:ln w="57150" cap="flat" cmpd="sng" algn="ctr">
            <a:solidFill>
              <a:srgbClr val="FF0000"/>
            </a:solidFill>
            <a:prstDash val="solid"/>
          </a:ln>
          <a:effectLst/>
        </p:spPr>
      </p:cxnSp>
      <p:cxnSp>
        <p:nvCxnSpPr>
          <p:cNvPr id="10" name="Straight Connector 9">
            <a:extLst>
              <a:ext uri="{FF2B5EF4-FFF2-40B4-BE49-F238E27FC236}">
                <a16:creationId xmlns="" xmlns:a16="http://schemas.microsoft.com/office/drawing/2014/main" id="{A707F902-8171-3E33-DE49-E960F9E22F6A}"/>
              </a:ext>
            </a:extLst>
          </p:cNvPr>
          <p:cNvCxnSpPr/>
          <p:nvPr/>
        </p:nvCxnSpPr>
        <p:spPr>
          <a:xfrm flipV="1">
            <a:off x="3431742" y="5268059"/>
            <a:ext cx="79915" cy="492841"/>
          </a:xfrm>
          <a:prstGeom prst="line">
            <a:avLst/>
          </a:prstGeom>
          <a:noFill/>
          <a:ln w="57150" cap="flat" cmpd="sng" algn="ctr">
            <a:solidFill>
              <a:srgbClr val="FF0000"/>
            </a:solidFill>
            <a:prstDash val="solid"/>
          </a:ln>
          <a:effectLst/>
        </p:spPr>
      </p:cxnSp>
    </p:spTree>
    <p:controls>
      <mc:AlternateContent xmlns:mc="http://schemas.openxmlformats.org/markup-compatibility/2006">
        <mc:Choice xmlns:v="urn:schemas-microsoft-com:vml" Requires="v">
          <p:control spid="1030" name="TextBox1" r:id="rId2" imgW="5280840" imgH="1790640"/>
        </mc:Choice>
        <mc:Fallback>
          <p:control name="TextBox1" r:id="rId2" imgW="5280840" imgH="1790640">
            <p:pic>
              <p:nvPicPr>
                <p:cNvPr id="4" name="TextBox1"/>
                <p:cNvPicPr>
                  <a:picLocks/>
                </p:cNvPicPr>
                <p:nvPr/>
              </p:nvPicPr>
              <p:blipFill>
                <a:blip r:embed="rId5"/>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41376939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par>
                                <p:cTn id="31" presetID="2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0D7D0E7A-02EB-F70B-427E-936652A1E0BC}"/>
              </a:ext>
            </a:extLst>
          </p:cNvPr>
          <p:cNvSpPr/>
          <p:nvPr/>
        </p:nvSpPr>
        <p:spPr>
          <a:xfrm>
            <a:off x="372140" y="2535462"/>
            <a:ext cx="11600119" cy="4024826"/>
          </a:xfrm>
          <a:custGeom>
            <a:avLst/>
            <a:gdLst>
              <a:gd name="connsiteX0" fmla="*/ 0 w 11600119"/>
              <a:gd name="connsiteY0" fmla="*/ 670818 h 4024826"/>
              <a:gd name="connsiteX1" fmla="*/ 670818 w 11600119"/>
              <a:gd name="connsiteY1" fmla="*/ 0 h 4024826"/>
              <a:gd name="connsiteX2" fmla="*/ 1046962 w 11600119"/>
              <a:gd name="connsiteY2" fmla="*/ 0 h 4024826"/>
              <a:gd name="connsiteX3" fmla="*/ 1628276 w 11600119"/>
              <a:gd name="connsiteY3" fmla="*/ 0 h 4024826"/>
              <a:gd name="connsiteX4" fmla="*/ 2107006 w 11600119"/>
              <a:gd name="connsiteY4" fmla="*/ 0 h 4024826"/>
              <a:gd name="connsiteX5" fmla="*/ 2893489 w 11600119"/>
              <a:gd name="connsiteY5" fmla="*/ 0 h 4024826"/>
              <a:gd name="connsiteX6" fmla="*/ 3679973 w 11600119"/>
              <a:gd name="connsiteY6" fmla="*/ 0 h 4024826"/>
              <a:gd name="connsiteX7" fmla="*/ 4466457 w 11600119"/>
              <a:gd name="connsiteY7" fmla="*/ 0 h 4024826"/>
              <a:gd name="connsiteX8" fmla="*/ 4842601 w 11600119"/>
              <a:gd name="connsiteY8" fmla="*/ 0 h 4024826"/>
              <a:gd name="connsiteX9" fmla="*/ 5218745 w 11600119"/>
              <a:gd name="connsiteY9" fmla="*/ 0 h 4024826"/>
              <a:gd name="connsiteX10" fmla="*/ 5902644 w 11600119"/>
              <a:gd name="connsiteY10" fmla="*/ 0 h 4024826"/>
              <a:gd name="connsiteX11" fmla="*/ 6689128 w 11600119"/>
              <a:gd name="connsiteY11" fmla="*/ 0 h 4024826"/>
              <a:gd name="connsiteX12" fmla="*/ 7065272 w 11600119"/>
              <a:gd name="connsiteY12" fmla="*/ 0 h 4024826"/>
              <a:gd name="connsiteX13" fmla="*/ 7954341 w 11600119"/>
              <a:gd name="connsiteY13" fmla="*/ 0 h 4024826"/>
              <a:gd name="connsiteX14" fmla="*/ 8535655 w 11600119"/>
              <a:gd name="connsiteY14" fmla="*/ 0 h 4024826"/>
              <a:gd name="connsiteX15" fmla="*/ 9116969 w 11600119"/>
              <a:gd name="connsiteY15" fmla="*/ 0 h 4024826"/>
              <a:gd name="connsiteX16" fmla="*/ 9493113 w 11600119"/>
              <a:gd name="connsiteY16" fmla="*/ 0 h 4024826"/>
              <a:gd name="connsiteX17" fmla="*/ 10279597 w 11600119"/>
              <a:gd name="connsiteY17" fmla="*/ 0 h 4024826"/>
              <a:gd name="connsiteX18" fmla="*/ 10929301 w 11600119"/>
              <a:gd name="connsiteY18" fmla="*/ 0 h 4024826"/>
              <a:gd name="connsiteX19" fmla="*/ 11600119 w 11600119"/>
              <a:gd name="connsiteY19" fmla="*/ 670818 h 4024826"/>
              <a:gd name="connsiteX20" fmla="*/ 11600119 w 11600119"/>
              <a:gd name="connsiteY20" fmla="*/ 1368447 h 4024826"/>
              <a:gd name="connsiteX21" fmla="*/ 11600119 w 11600119"/>
              <a:gd name="connsiteY21" fmla="*/ 2039245 h 4024826"/>
              <a:gd name="connsiteX22" fmla="*/ 11600119 w 11600119"/>
              <a:gd name="connsiteY22" fmla="*/ 2629547 h 4024826"/>
              <a:gd name="connsiteX23" fmla="*/ 11600119 w 11600119"/>
              <a:gd name="connsiteY23" fmla="*/ 3354008 h 4024826"/>
              <a:gd name="connsiteX24" fmla="*/ 10929301 w 11600119"/>
              <a:gd name="connsiteY24" fmla="*/ 4024826 h 4024826"/>
              <a:gd name="connsiteX25" fmla="*/ 10347987 w 11600119"/>
              <a:gd name="connsiteY25" fmla="*/ 4024826 h 4024826"/>
              <a:gd name="connsiteX26" fmla="*/ 9766673 w 11600119"/>
              <a:gd name="connsiteY26" fmla="*/ 4024826 h 4024826"/>
              <a:gd name="connsiteX27" fmla="*/ 9082774 w 11600119"/>
              <a:gd name="connsiteY27" fmla="*/ 4024826 h 4024826"/>
              <a:gd name="connsiteX28" fmla="*/ 8604045 w 11600119"/>
              <a:gd name="connsiteY28" fmla="*/ 4024826 h 4024826"/>
              <a:gd name="connsiteX29" fmla="*/ 8125316 w 11600119"/>
              <a:gd name="connsiteY29" fmla="*/ 4024826 h 4024826"/>
              <a:gd name="connsiteX30" fmla="*/ 7749171 w 11600119"/>
              <a:gd name="connsiteY30" fmla="*/ 4024826 h 4024826"/>
              <a:gd name="connsiteX31" fmla="*/ 7167857 w 11600119"/>
              <a:gd name="connsiteY31" fmla="*/ 4024826 h 4024826"/>
              <a:gd name="connsiteX32" fmla="*/ 6381374 w 11600119"/>
              <a:gd name="connsiteY32" fmla="*/ 4024826 h 4024826"/>
              <a:gd name="connsiteX33" fmla="*/ 5697475 w 11600119"/>
              <a:gd name="connsiteY33" fmla="*/ 4024826 h 4024826"/>
              <a:gd name="connsiteX34" fmla="*/ 5218745 w 11600119"/>
              <a:gd name="connsiteY34" fmla="*/ 4024826 h 4024826"/>
              <a:gd name="connsiteX35" fmla="*/ 4842601 w 11600119"/>
              <a:gd name="connsiteY35" fmla="*/ 4024826 h 4024826"/>
              <a:gd name="connsiteX36" fmla="*/ 3953533 w 11600119"/>
              <a:gd name="connsiteY36" fmla="*/ 4024826 h 4024826"/>
              <a:gd name="connsiteX37" fmla="*/ 3372219 w 11600119"/>
              <a:gd name="connsiteY37" fmla="*/ 4024826 h 4024826"/>
              <a:gd name="connsiteX38" fmla="*/ 2585735 w 11600119"/>
              <a:gd name="connsiteY38" fmla="*/ 4024826 h 4024826"/>
              <a:gd name="connsiteX39" fmla="*/ 2209590 w 11600119"/>
              <a:gd name="connsiteY39" fmla="*/ 4024826 h 4024826"/>
              <a:gd name="connsiteX40" fmla="*/ 1730861 w 11600119"/>
              <a:gd name="connsiteY40" fmla="*/ 4024826 h 4024826"/>
              <a:gd name="connsiteX41" fmla="*/ 670818 w 11600119"/>
              <a:gd name="connsiteY41" fmla="*/ 4024826 h 4024826"/>
              <a:gd name="connsiteX42" fmla="*/ 0 w 11600119"/>
              <a:gd name="connsiteY42" fmla="*/ 3354008 h 4024826"/>
              <a:gd name="connsiteX43" fmla="*/ 0 w 11600119"/>
              <a:gd name="connsiteY43" fmla="*/ 2763706 h 4024826"/>
              <a:gd name="connsiteX44" fmla="*/ 0 w 11600119"/>
              <a:gd name="connsiteY44" fmla="*/ 2119741 h 4024826"/>
              <a:gd name="connsiteX45" fmla="*/ 0 w 11600119"/>
              <a:gd name="connsiteY45" fmla="*/ 1422111 h 4024826"/>
              <a:gd name="connsiteX46" fmla="*/ 0 w 11600119"/>
              <a:gd name="connsiteY46" fmla="*/ 670818 h 402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4024826" fill="none" extrusionOk="0">
                <a:moveTo>
                  <a:pt x="0" y="670818"/>
                </a:moveTo>
                <a:cubicBezTo>
                  <a:pt x="-54245" y="320098"/>
                  <a:pt x="271604" y="13270"/>
                  <a:pt x="670818" y="0"/>
                </a:cubicBezTo>
                <a:cubicBezTo>
                  <a:pt x="747018" y="-4360"/>
                  <a:pt x="938866" y="-2754"/>
                  <a:pt x="1046962" y="0"/>
                </a:cubicBezTo>
                <a:cubicBezTo>
                  <a:pt x="1155058" y="2754"/>
                  <a:pt x="1477021" y="-27669"/>
                  <a:pt x="1628276" y="0"/>
                </a:cubicBezTo>
                <a:cubicBezTo>
                  <a:pt x="1779531" y="27669"/>
                  <a:pt x="1941393" y="-9383"/>
                  <a:pt x="2107006" y="0"/>
                </a:cubicBezTo>
                <a:cubicBezTo>
                  <a:pt x="2272619" y="9383"/>
                  <a:pt x="2514170" y="9019"/>
                  <a:pt x="2893489" y="0"/>
                </a:cubicBezTo>
                <a:cubicBezTo>
                  <a:pt x="3272808" y="-9019"/>
                  <a:pt x="3344066" y="27614"/>
                  <a:pt x="3679973" y="0"/>
                </a:cubicBezTo>
                <a:cubicBezTo>
                  <a:pt x="4015880" y="-27614"/>
                  <a:pt x="4123595" y="36164"/>
                  <a:pt x="4466457" y="0"/>
                </a:cubicBezTo>
                <a:cubicBezTo>
                  <a:pt x="4809319" y="-36164"/>
                  <a:pt x="4689292" y="-12808"/>
                  <a:pt x="4842601" y="0"/>
                </a:cubicBezTo>
                <a:cubicBezTo>
                  <a:pt x="4995910" y="12808"/>
                  <a:pt x="5033104" y="15205"/>
                  <a:pt x="5218745" y="0"/>
                </a:cubicBezTo>
                <a:cubicBezTo>
                  <a:pt x="5404386" y="-15205"/>
                  <a:pt x="5762105" y="16919"/>
                  <a:pt x="5902644" y="0"/>
                </a:cubicBezTo>
                <a:cubicBezTo>
                  <a:pt x="6043183" y="-16919"/>
                  <a:pt x="6450805" y="29637"/>
                  <a:pt x="6689128" y="0"/>
                </a:cubicBezTo>
                <a:cubicBezTo>
                  <a:pt x="6927451" y="-29637"/>
                  <a:pt x="6891033" y="7053"/>
                  <a:pt x="7065272" y="0"/>
                </a:cubicBezTo>
                <a:cubicBezTo>
                  <a:pt x="7239511" y="-7053"/>
                  <a:pt x="7582442" y="-28846"/>
                  <a:pt x="7954341" y="0"/>
                </a:cubicBezTo>
                <a:cubicBezTo>
                  <a:pt x="8326240" y="28846"/>
                  <a:pt x="8285161" y="18526"/>
                  <a:pt x="8535655" y="0"/>
                </a:cubicBezTo>
                <a:cubicBezTo>
                  <a:pt x="8786149" y="-18526"/>
                  <a:pt x="8828597" y="14624"/>
                  <a:pt x="9116969" y="0"/>
                </a:cubicBezTo>
                <a:cubicBezTo>
                  <a:pt x="9405341" y="-14624"/>
                  <a:pt x="9397873" y="-6705"/>
                  <a:pt x="9493113" y="0"/>
                </a:cubicBezTo>
                <a:cubicBezTo>
                  <a:pt x="9588353" y="6705"/>
                  <a:pt x="9887954" y="-38488"/>
                  <a:pt x="10279597" y="0"/>
                </a:cubicBezTo>
                <a:cubicBezTo>
                  <a:pt x="10671240" y="38488"/>
                  <a:pt x="10741622" y="20317"/>
                  <a:pt x="10929301" y="0"/>
                </a:cubicBezTo>
                <a:cubicBezTo>
                  <a:pt x="11208138" y="-5191"/>
                  <a:pt x="11624692" y="296449"/>
                  <a:pt x="11600119" y="670818"/>
                </a:cubicBezTo>
                <a:cubicBezTo>
                  <a:pt x="11616575" y="993600"/>
                  <a:pt x="11568255" y="1114425"/>
                  <a:pt x="11600119" y="1368447"/>
                </a:cubicBezTo>
                <a:cubicBezTo>
                  <a:pt x="11631983" y="1622469"/>
                  <a:pt x="11615186" y="1901408"/>
                  <a:pt x="11600119" y="2039245"/>
                </a:cubicBezTo>
                <a:cubicBezTo>
                  <a:pt x="11585052" y="2177082"/>
                  <a:pt x="11624909" y="2460961"/>
                  <a:pt x="11600119" y="2629547"/>
                </a:cubicBezTo>
                <a:cubicBezTo>
                  <a:pt x="11575329" y="2798133"/>
                  <a:pt x="11634941" y="3042827"/>
                  <a:pt x="11600119" y="3354008"/>
                </a:cubicBezTo>
                <a:cubicBezTo>
                  <a:pt x="11555130" y="3668369"/>
                  <a:pt x="11232741" y="4029556"/>
                  <a:pt x="10929301" y="4024826"/>
                </a:cubicBezTo>
                <a:cubicBezTo>
                  <a:pt x="10681734" y="4026368"/>
                  <a:pt x="10478169" y="4050345"/>
                  <a:pt x="10347987" y="4024826"/>
                </a:cubicBezTo>
                <a:cubicBezTo>
                  <a:pt x="10217805" y="3999307"/>
                  <a:pt x="10016837" y="4046250"/>
                  <a:pt x="9766673" y="4024826"/>
                </a:cubicBezTo>
                <a:cubicBezTo>
                  <a:pt x="9516509" y="4003402"/>
                  <a:pt x="9329846" y="4037059"/>
                  <a:pt x="9082774" y="4024826"/>
                </a:cubicBezTo>
                <a:cubicBezTo>
                  <a:pt x="8835702" y="4012593"/>
                  <a:pt x="8714200" y="4045970"/>
                  <a:pt x="8604045" y="4024826"/>
                </a:cubicBezTo>
                <a:cubicBezTo>
                  <a:pt x="8493890" y="4003682"/>
                  <a:pt x="8263353" y="4007091"/>
                  <a:pt x="8125316" y="4024826"/>
                </a:cubicBezTo>
                <a:cubicBezTo>
                  <a:pt x="7987279" y="4042561"/>
                  <a:pt x="7867915" y="4013547"/>
                  <a:pt x="7749171" y="4024826"/>
                </a:cubicBezTo>
                <a:cubicBezTo>
                  <a:pt x="7630427" y="4036105"/>
                  <a:pt x="7328631" y="4041574"/>
                  <a:pt x="7167857" y="4024826"/>
                </a:cubicBezTo>
                <a:cubicBezTo>
                  <a:pt x="7007083" y="4008078"/>
                  <a:pt x="6660785" y="4022289"/>
                  <a:pt x="6381374" y="4024826"/>
                </a:cubicBezTo>
                <a:cubicBezTo>
                  <a:pt x="6101963" y="4027363"/>
                  <a:pt x="6026248" y="4031374"/>
                  <a:pt x="5697475" y="4024826"/>
                </a:cubicBezTo>
                <a:cubicBezTo>
                  <a:pt x="5368702" y="4018278"/>
                  <a:pt x="5327777" y="4040578"/>
                  <a:pt x="5218745" y="4024826"/>
                </a:cubicBezTo>
                <a:cubicBezTo>
                  <a:pt x="5109713" y="4009075"/>
                  <a:pt x="5015314" y="4013932"/>
                  <a:pt x="4842601" y="4024826"/>
                </a:cubicBezTo>
                <a:cubicBezTo>
                  <a:pt x="4669888" y="4035720"/>
                  <a:pt x="4394253" y="3984170"/>
                  <a:pt x="3953533" y="4024826"/>
                </a:cubicBezTo>
                <a:cubicBezTo>
                  <a:pt x="3512813" y="4065482"/>
                  <a:pt x="3634235" y="4036917"/>
                  <a:pt x="3372219" y="4024826"/>
                </a:cubicBezTo>
                <a:cubicBezTo>
                  <a:pt x="3110203" y="4012735"/>
                  <a:pt x="2793815" y="4030479"/>
                  <a:pt x="2585735" y="4024826"/>
                </a:cubicBezTo>
                <a:cubicBezTo>
                  <a:pt x="2377655" y="4019173"/>
                  <a:pt x="2296991" y="4017704"/>
                  <a:pt x="2209590" y="4024826"/>
                </a:cubicBezTo>
                <a:cubicBezTo>
                  <a:pt x="2122189" y="4031948"/>
                  <a:pt x="1882598" y="4018272"/>
                  <a:pt x="1730861" y="4024826"/>
                </a:cubicBezTo>
                <a:cubicBezTo>
                  <a:pt x="1579124" y="4031380"/>
                  <a:pt x="889160" y="4017411"/>
                  <a:pt x="670818" y="4024826"/>
                </a:cubicBezTo>
                <a:cubicBezTo>
                  <a:pt x="303900" y="4016845"/>
                  <a:pt x="-59873" y="3769714"/>
                  <a:pt x="0" y="3354008"/>
                </a:cubicBezTo>
                <a:cubicBezTo>
                  <a:pt x="-14147" y="3223812"/>
                  <a:pt x="-17270" y="2881943"/>
                  <a:pt x="0" y="2763706"/>
                </a:cubicBezTo>
                <a:cubicBezTo>
                  <a:pt x="17270" y="2645469"/>
                  <a:pt x="-21307" y="2323269"/>
                  <a:pt x="0" y="2119741"/>
                </a:cubicBezTo>
                <a:cubicBezTo>
                  <a:pt x="21307" y="1916214"/>
                  <a:pt x="340" y="1672131"/>
                  <a:pt x="0" y="1422111"/>
                </a:cubicBezTo>
                <a:cubicBezTo>
                  <a:pt x="-340" y="1172091"/>
                  <a:pt x="-12810" y="1042241"/>
                  <a:pt x="0" y="670818"/>
                </a:cubicBezTo>
                <a:close/>
              </a:path>
              <a:path w="11600119" h="4024826" stroke="0" extrusionOk="0">
                <a:moveTo>
                  <a:pt x="0" y="670818"/>
                </a:moveTo>
                <a:cubicBezTo>
                  <a:pt x="-13322" y="294560"/>
                  <a:pt x="302316" y="50761"/>
                  <a:pt x="670818" y="0"/>
                </a:cubicBezTo>
                <a:cubicBezTo>
                  <a:pt x="918907" y="22796"/>
                  <a:pt x="1124331" y="-19179"/>
                  <a:pt x="1252132" y="0"/>
                </a:cubicBezTo>
                <a:cubicBezTo>
                  <a:pt x="1379933" y="19179"/>
                  <a:pt x="1742882" y="24623"/>
                  <a:pt x="2038616" y="0"/>
                </a:cubicBezTo>
                <a:cubicBezTo>
                  <a:pt x="2334350" y="-24623"/>
                  <a:pt x="2326914" y="375"/>
                  <a:pt x="2414760" y="0"/>
                </a:cubicBezTo>
                <a:cubicBezTo>
                  <a:pt x="2502606" y="-375"/>
                  <a:pt x="2933783" y="-22272"/>
                  <a:pt x="3201244" y="0"/>
                </a:cubicBezTo>
                <a:cubicBezTo>
                  <a:pt x="3468705" y="22272"/>
                  <a:pt x="3424273" y="7348"/>
                  <a:pt x="3577388" y="0"/>
                </a:cubicBezTo>
                <a:cubicBezTo>
                  <a:pt x="3730503" y="-7348"/>
                  <a:pt x="4000536" y="6949"/>
                  <a:pt x="4363872" y="0"/>
                </a:cubicBezTo>
                <a:cubicBezTo>
                  <a:pt x="4727208" y="-6949"/>
                  <a:pt x="4759580" y="-24099"/>
                  <a:pt x="5047771" y="0"/>
                </a:cubicBezTo>
                <a:cubicBezTo>
                  <a:pt x="5335962" y="24099"/>
                  <a:pt x="5372678" y="18454"/>
                  <a:pt x="5629085" y="0"/>
                </a:cubicBezTo>
                <a:cubicBezTo>
                  <a:pt x="5885492" y="-18454"/>
                  <a:pt x="6001660" y="-1892"/>
                  <a:pt x="6312984" y="0"/>
                </a:cubicBezTo>
                <a:cubicBezTo>
                  <a:pt x="6624308" y="1892"/>
                  <a:pt x="6938588" y="8795"/>
                  <a:pt x="7099467" y="0"/>
                </a:cubicBezTo>
                <a:cubicBezTo>
                  <a:pt x="7260346" y="-8795"/>
                  <a:pt x="7585723" y="33827"/>
                  <a:pt x="7783366" y="0"/>
                </a:cubicBezTo>
                <a:cubicBezTo>
                  <a:pt x="7981009" y="-33827"/>
                  <a:pt x="8160240" y="6197"/>
                  <a:pt x="8262095" y="0"/>
                </a:cubicBezTo>
                <a:cubicBezTo>
                  <a:pt x="8363950" y="-6197"/>
                  <a:pt x="8626782" y="2465"/>
                  <a:pt x="8740825" y="0"/>
                </a:cubicBezTo>
                <a:cubicBezTo>
                  <a:pt x="8854868" y="-2465"/>
                  <a:pt x="9064660" y="-23599"/>
                  <a:pt x="9219554" y="0"/>
                </a:cubicBezTo>
                <a:cubicBezTo>
                  <a:pt x="9374448" y="23599"/>
                  <a:pt x="9537765" y="15912"/>
                  <a:pt x="9698283" y="0"/>
                </a:cubicBezTo>
                <a:cubicBezTo>
                  <a:pt x="9858801" y="-15912"/>
                  <a:pt x="10570447" y="56130"/>
                  <a:pt x="10929301" y="0"/>
                </a:cubicBezTo>
                <a:cubicBezTo>
                  <a:pt x="11348598" y="8445"/>
                  <a:pt x="11633514" y="293665"/>
                  <a:pt x="11600119" y="670818"/>
                </a:cubicBezTo>
                <a:cubicBezTo>
                  <a:pt x="11623197" y="830361"/>
                  <a:pt x="11581377" y="1141390"/>
                  <a:pt x="11600119" y="1368447"/>
                </a:cubicBezTo>
                <a:cubicBezTo>
                  <a:pt x="11618861" y="1595504"/>
                  <a:pt x="11611027" y="1872793"/>
                  <a:pt x="11600119" y="2039245"/>
                </a:cubicBezTo>
                <a:cubicBezTo>
                  <a:pt x="11589211" y="2205697"/>
                  <a:pt x="11622212" y="2464984"/>
                  <a:pt x="11600119" y="2710042"/>
                </a:cubicBezTo>
                <a:cubicBezTo>
                  <a:pt x="11578026" y="2955100"/>
                  <a:pt x="11608755" y="3206315"/>
                  <a:pt x="11600119" y="3354008"/>
                </a:cubicBezTo>
                <a:cubicBezTo>
                  <a:pt x="11586677" y="3673202"/>
                  <a:pt x="11233970" y="4044388"/>
                  <a:pt x="10929301" y="4024826"/>
                </a:cubicBezTo>
                <a:cubicBezTo>
                  <a:pt x="10738711" y="4002438"/>
                  <a:pt x="10587191" y="4013640"/>
                  <a:pt x="10347987" y="4024826"/>
                </a:cubicBezTo>
                <a:cubicBezTo>
                  <a:pt x="10108783" y="4036012"/>
                  <a:pt x="9895638" y="4040290"/>
                  <a:pt x="9766673" y="4024826"/>
                </a:cubicBezTo>
                <a:cubicBezTo>
                  <a:pt x="9637708" y="4009362"/>
                  <a:pt x="9431258" y="4022350"/>
                  <a:pt x="9185359" y="4024826"/>
                </a:cubicBezTo>
                <a:cubicBezTo>
                  <a:pt x="8939460" y="4027302"/>
                  <a:pt x="8895702" y="4024254"/>
                  <a:pt x="8809215" y="4024826"/>
                </a:cubicBezTo>
                <a:cubicBezTo>
                  <a:pt x="8722728" y="4025398"/>
                  <a:pt x="8511969" y="4042159"/>
                  <a:pt x="8433070" y="4024826"/>
                </a:cubicBezTo>
                <a:cubicBezTo>
                  <a:pt x="8354171" y="4007493"/>
                  <a:pt x="8192780" y="4032063"/>
                  <a:pt x="8056926" y="4024826"/>
                </a:cubicBezTo>
                <a:cubicBezTo>
                  <a:pt x="7921072" y="4017589"/>
                  <a:pt x="7602205" y="4008007"/>
                  <a:pt x="7475612" y="4024826"/>
                </a:cubicBezTo>
                <a:cubicBezTo>
                  <a:pt x="7349019" y="4041645"/>
                  <a:pt x="7115358" y="4006563"/>
                  <a:pt x="6791713" y="4024826"/>
                </a:cubicBezTo>
                <a:cubicBezTo>
                  <a:pt x="6468068" y="4043089"/>
                  <a:pt x="6198307" y="3986424"/>
                  <a:pt x="5902644" y="4024826"/>
                </a:cubicBezTo>
                <a:cubicBezTo>
                  <a:pt x="5606981" y="4063228"/>
                  <a:pt x="5511942" y="4003948"/>
                  <a:pt x="5218745" y="4024826"/>
                </a:cubicBezTo>
                <a:cubicBezTo>
                  <a:pt x="4925548" y="4045704"/>
                  <a:pt x="4987397" y="4016340"/>
                  <a:pt x="4842601" y="4024826"/>
                </a:cubicBezTo>
                <a:cubicBezTo>
                  <a:pt x="4697805" y="4033312"/>
                  <a:pt x="4309604" y="4040446"/>
                  <a:pt x="4056117" y="4024826"/>
                </a:cubicBezTo>
                <a:cubicBezTo>
                  <a:pt x="3802630" y="4009206"/>
                  <a:pt x="3812999" y="4024042"/>
                  <a:pt x="3577388" y="4024826"/>
                </a:cubicBezTo>
                <a:cubicBezTo>
                  <a:pt x="3341777" y="4025610"/>
                  <a:pt x="3027563" y="4047479"/>
                  <a:pt x="2790904" y="4024826"/>
                </a:cubicBezTo>
                <a:cubicBezTo>
                  <a:pt x="2554245" y="4002173"/>
                  <a:pt x="2300567" y="4056392"/>
                  <a:pt x="2107006" y="4024826"/>
                </a:cubicBezTo>
                <a:cubicBezTo>
                  <a:pt x="1913445" y="3993260"/>
                  <a:pt x="1812039" y="4036298"/>
                  <a:pt x="1628276" y="4024826"/>
                </a:cubicBezTo>
                <a:cubicBezTo>
                  <a:pt x="1444513" y="4013355"/>
                  <a:pt x="1068601" y="4059601"/>
                  <a:pt x="670818" y="4024826"/>
                </a:cubicBezTo>
                <a:cubicBezTo>
                  <a:pt x="263548" y="3940632"/>
                  <a:pt x="16903" y="3762644"/>
                  <a:pt x="0" y="3354008"/>
                </a:cubicBezTo>
                <a:cubicBezTo>
                  <a:pt x="9786" y="3176520"/>
                  <a:pt x="883" y="3016897"/>
                  <a:pt x="0" y="2763706"/>
                </a:cubicBezTo>
                <a:cubicBezTo>
                  <a:pt x="-883" y="2510515"/>
                  <a:pt x="28665" y="2329744"/>
                  <a:pt x="0" y="2039245"/>
                </a:cubicBezTo>
                <a:cubicBezTo>
                  <a:pt x="-28665" y="1748746"/>
                  <a:pt x="26133" y="1684288"/>
                  <a:pt x="0" y="1448943"/>
                </a:cubicBezTo>
                <a:cubicBezTo>
                  <a:pt x="-26133" y="1213598"/>
                  <a:pt x="22803" y="853397"/>
                  <a:pt x="0" y="670818"/>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libri" panose="020F0502020204030204"/>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p:txBody>
      </p:sp>
      <p:sp>
        <p:nvSpPr>
          <p:cNvPr id="3" name="Rectangle: Diagonal Corners Rounded 2">
            <a:extLst>
              <a:ext uri="{FF2B5EF4-FFF2-40B4-BE49-F238E27FC236}">
                <a16:creationId xmlns="" xmlns:a16="http://schemas.microsoft.com/office/drawing/2014/main" id="{13AE892E-E50E-49E3-A06B-8E89C3590898}"/>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2</a:t>
            </a:r>
          </a:p>
        </p:txBody>
      </p:sp>
      <p:cxnSp>
        <p:nvCxnSpPr>
          <p:cNvPr id="6" name="Straight Connector 5">
            <a:extLst>
              <a:ext uri="{FF2B5EF4-FFF2-40B4-BE49-F238E27FC236}">
                <a16:creationId xmlns="" xmlns:a16="http://schemas.microsoft.com/office/drawing/2014/main" id="{85035526-AB2A-0AE4-DB36-8721F941CDB8}"/>
              </a:ext>
            </a:extLst>
          </p:cNvPr>
          <p:cNvCxnSpPr/>
          <p:nvPr/>
        </p:nvCxnSpPr>
        <p:spPr>
          <a:xfrm flipV="1">
            <a:off x="8730863" y="5029211"/>
            <a:ext cx="79915" cy="492841"/>
          </a:xfrm>
          <a:prstGeom prst="line">
            <a:avLst/>
          </a:prstGeom>
          <a:noFill/>
          <a:ln w="57150" cap="flat" cmpd="sng" algn="ctr">
            <a:solidFill>
              <a:srgbClr val="FF0000"/>
            </a:solidFill>
            <a:prstDash val="solid"/>
          </a:ln>
          <a:effectLst/>
        </p:spPr>
      </p:cxnSp>
      <p:cxnSp>
        <p:nvCxnSpPr>
          <p:cNvPr id="7" name="Straight Connector 6">
            <a:extLst>
              <a:ext uri="{FF2B5EF4-FFF2-40B4-BE49-F238E27FC236}">
                <a16:creationId xmlns="" xmlns:a16="http://schemas.microsoft.com/office/drawing/2014/main" id="{D6CE3F31-B967-1DEF-94F8-3B5C20C52858}"/>
              </a:ext>
            </a:extLst>
          </p:cNvPr>
          <p:cNvCxnSpPr/>
          <p:nvPr/>
        </p:nvCxnSpPr>
        <p:spPr>
          <a:xfrm flipV="1">
            <a:off x="1544744" y="5522052"/>
            <a:ext cx="79915" cy="492841"/>
          </a:xfrm>
          <a:prstGeom prst="line">
            <a:avLst/>
          </a:prstGeom>
          <a:noFill/>
          <a:ln w="57150" cap="flat" cmpd="sng" algn="ctr">
            <a:solidFill>
              <a:srgbClr val="FF0000"/>
            </a:solidFill>
            <a:prstDash val="solid"/>
          </a:ln>
          <a:effectLst/>
        </p:spPr>
      </p:cxnSp>
      <p:cxnSp>
        <p:nvCxnSpPr>
          <p:cNvPr id="8" name="Straight Connector 7">
            <a:extLst>
              <a:ext uri="{FF2B5EF4-FFF2-40B4-BE49-F238E27FC236}">
                <a16:creationId xmlns="" xmlns:a16="http://schemas.microsoft.com/office/drawing/2014/main" id="{01BB6929-D4D7-C459-0A7E-930AC163A887}"/>
              </a:ext>
            </a:extLst>
          </p:cNvPr>
          <p:cNvCxnSpPr/>
          <p:nvPr/>
        </p:nvCxnSpPr>
        <p:spPr>
          <a:xfrm flipV="1">
            <a:off x="3917975" y="5522051"/>
            <a:ext cx="79915" cy="492841"/>
          </a:xfrm>
          <a:prstGeom prst="line">
            <a:avLst/>
          </a:prstGeom>
          <a:noFill/>
          <a:ln w="57150" cap="flat" cmpd="sng" algn="ctr">
            <a:solidFill>
              <a:srgbClr val="FF0000"/>
            </a:solidFill>
            <a:prstDash val="solid"/>
          </a:ln>
          <a:effectLst/>
        </p:spPr>
      </p:cxnSp>
      <p:cxnSp>
        <p:nvCxnSpPr>
          <p:cNvPr id="9" name="Straight Connector 8">
            <a:extLst>
              <a:ext uri="{FF2B5EF4-FFF2-40B4-BE49-F238E27FC236}">
                <a16:creationId xmlns="" xmlns:a16="http://schemas.microsoft.com/office/drawing/2014/main" id="{B861F192-1F77-01F1-38AF-D0D562958142}"/>
              </a:ext>
            </a:extLst>
          </p:cNvPr>
          <p:cNvCxnSpPr/>
          <p:nvPr/>
        </p:nvCxnSpPr>
        <p:spPr>
          <a:xfrm flipV="1">
            <a:off x="11807283" y="5522052"/>
            <a:ext cx="79915" cy="492841"/>
          </a:xfrm>
          <a:prstGeom prst="line">
            <a:avLst/>
          </a:prstGeom>
          <a:noFill/>
          <a:ln w="57150" cap="flat" cmpd="sng" algn="ctr">
            <a:solidFill>
              <a:srgbClr val="FF0000"/>
            </a:solidFill>
            <a:prstDash val="solid"/>
          </a:ln>
          <a:effectLst/>
        </p:spPr>
      </p:cxnSp>
      <p:cxnSp>
        <p:nvCxnSpPr>
          <p:cNvPr id="10" name="Straight Connector 9">
            <a:extLst>
              <a:ext uri="{FF2B5EF4-FFF2-40B4-BE49-F238E27FC236}">
                <a16:creationId xmlns="" xmlns:a16="http://schemas.microsoft.com/office/drawing/2014/main" id="{180FB027-5007-1FCA-8755-28031B0D5835}"/>
              </a:ext>
            </a:extLst>
          </p:cNvPr>
          <p:cNvCxnSpPr/>
          <p:nvPr/>
        </p:nvCxnSpPr>
        <p:spPr>
          <a:xfrm flipV="1">
            <a:off x="11892344" y="5522052"/>
            <a:ext cx="79915" cy="492841"/>
          </a:xfrm>
          <a:prstGeom prst="line">
            <a:avLst/>
          </a:prstGeom>
          <a:noFill/>
          <a:ln w="57150" cap="flat" cmpd="sng" algn="ctr">
            <a:solidFill>
              <a:srgbClr val="FF0000"/>
            </a:solidFill>
            <a:prstDash val="solid"/>
          </a:ln>
          <a:effectLst/>
        </p:spPr>
      </p:cxnSp>
    </p:spTree>
    <p:controls>
      <mc:AlternateContent xmlns:mc="http://schemas.openxmlformats.org/markup-compatibility/2006">
        <mc:Choice xmlns:v="urn:schemas-microsoft-com:vml" Requires="v">
          <p:control spid="2054" name="TextBox1" r:id="rId2" imgW="5280840" imgH="1790640"/>
        </mc:Choice>
        <mc:Fallback>
          <p:control name="TextBox1" r:id="rId2" imgW="5280840" imgH="1790640">
            <p:pic>
              <p:nvPicPr>
                <p:cNvPr id="4" name="TextBox1"/>
                <p:cNvPicPr>
                  <a:picLocks/>
                </p:cNvPicPr>
                <p:nvPr/>
              </p:nvPicPr>
              <p:blipFill>
                <a:blip r:embed="rId5"/>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2125438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par>
                                <p:cTn id="31" presetID="2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1268" name="Picture 4" descr="Cute couple cartoon of teachers.">
            <a:extLst>
              <a:ext uri="{FF2B5EF4-FFF2-40B4-BE49-F238E27FC236}">
                <a16:creationId xmlns=""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 xmlns:a16="http://schemas.microsoft.com/office/drawing/2014/main" id="{076BCE56-6F40-4D30-AC1F-975811A9ECF7}"/>
              </a:ext>
            </a:extLst>
          </p:cNvPr>
          <p:cNvSpPr/>
          <p:nvPr/>
        </p:nvSpPr>
        <p:spPr>
          <a:xfrm>
            <a:off x="2101068" y="5043080"/>
            <a:ext cx="8769165" cy="1600438"/>
          </a:xfrm>
          <a:prstGeom prst="rect">
            <a:avLst/>
          </a:prstGeom>
          <a:noFill/>
        </p:spPr>
        <p:txBody>
          <a:bodyPr wrap="square" lIns="121920" tIns="60960" rIns="121920" bIns="60960">
            <a:spAutoFit/>
          </a:bodyPr>
          <a:lstStyle/>
          <a:p>
            <a:pPr algn="just" defTabSz="1219170">
              <a:spcAft>
                <a:spcPts val="1600"/>
              </a:spcAft>
              <a:buClr>
                <a:srgbClr val="000000"/>
              </a:buClr>
            </a:pPr>
            <a:r>
              <a:rPr lang="en-US" sz="4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Gia </a:t>
            </a:r>
            <a:r>
              <a:rPr lang="en-US" sz="4800" b="1"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tộc</a:t>
            </a:r>
            <a:r>
              <a:rPr lang="en-US" sz="4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tập</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hợp</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gồm</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nhiều</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gia</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đình</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có</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cùng</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huyết</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thống</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a:t>
            </a:r>
            <a:endParaRPr lang="en-US" sz="4800" kern="0" dirty="0">
              <a:ln w="0"/>
              <a:solidFill>
                <a:srgbClr val="17253A"/>
              </a:solidFill>
              <a:effectLst>
                <a:outerShdw blurRad="38100" dist="19050" dir="2700000" algn="tl" rotWithShape="0">
                  <a:srgbClr val="17253A">
                    <a:alpha val="40000"/>
                  </a:srgbClr>
                </a:outerShdw>
              </a:effectLst>
              <a:latin typeface="Arial"/>
              <a:cs typeface="Arial"/>
              <a:sym typeface="Arial"/>
            </a:endParaRPr>
          </a:p>
        </p:txBody>
      </p:sp>
      <p:pic>
        <p:nvPicPr>
          <p:cNvPr id="2" name="Picture 1">
            <a:extLst>
              <a:ext uri="{FF2B5EF4-FFF2-40B4-BE49-F238E27FC236}">
                <a16:creationId xmlns=""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1026" name="Picture 2" descr="5 gia tộc quyền lực nhất đang âm thầm kiểm soát cả thế giới">
            <a:extLst>
              <a:ext uri="{FF2B5EF4-FFF2-40B4-BE49-F238E27FC236}">
                <a16:creationId xmlns="" xmlns:a16="http://schemas.microsoft.com/office/drawing/2014/main" id="{7A349B4D-D6DB-E9A1-A04A-01893A79A7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9765" y="1404938"/>
            <a:ext cx="6437128" cy="3529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79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0D7D0E7A-02EB-F70B-427E-936652A1E0BC}"/>
              </a:ext>
            </a:extLst>
          </p:cNvPr>
          <p:cNvSpPr/>
          <p:nvPr/>
        </p:nvSpPr>
        <p:spPr>
          <a:xfrm>
            <a:off x="372140" y="2535462"/>
            <a:ext cx="11600119" cy="2483105"/>
          </a:xfrm>
          <a:custGeom>
            <a:avLst/>
            <a:gdLst>
              <a:gd name="connsiteX0" fmla="*/ 0 w 11600119"/>
              <a:gd name="connsiteY0" fmla="*/ 413859 h 2483105"/>
              <a:gd name="connsiteX1" fmla="*/ 413859 w 11600119"/>
              <a:gd name="connsiteY1" fmla="*/ 0 h 2483105"/>
              <a:gd name="connsiteX2" fmla="*/ 1087134 w 11600119"/>
              <a:gd name="connsiteY2" fmla="*/ 0 h 2483105"/>
              <a:gd name="connsiteX3" fmla="*/ 1544961 w 11600119"/>
              <a:gd name="connsiteY3" fmla="*/ 0 h 2483105"/>
              <a:gd name="connsiteX4" fmla="*/ 2325960 w 11600119"/>
              <a:gd name="connsiteY4" fmla="*/ 0 h 2483105"/>
              <a:gd name="connsiteX5" fmla="*/ 3106959 w 11600119"/>
              <a:gd name="connsiteY5" fmla="*/ 0 h 2483105"/>
              <a:gd name="connsiteX6" fmla="*/ 3887958 w 11600119"/>
              <a:gd name="connsiteY6" fmla="*/ 0 h 2483105"/>
              <a:gd name="connsiteX7" fmla="*/ 4238061 w 11600119"/>
              <a:gd name="connsiteY7" fmla="*/ 0 h 2483105"/>
              <a:gd name="connsiteX8" fmla="*/ 4588164 w 11600119"/>
              <a:gd name="connsiteY8" fmla="*/ 0 h 2483105"/>
              <a:gd name="connsiteX9" fmla="*/ 5261439 w 11600119"/>
              <a:gd name="connsiteY9" fmla="*/ 0 h 2483105"/>
              <a:gd name="connsiteX10" fmla="*/ 6042439 w 11600119"/>
              <a:gd name="connsiteY10" fmla="*/ 0 h 2483105"/>
              <a:gd name="connsiteX11" fmla="*/ 6392542 w 11600119"/>
              <a:gd name="connsiteY11" fmla="*/ 0 h 2483105"/>
              <a:gd name="connsiteX12" fmla="*/ 7281265 w 11600119"/>
              <a:gd name="connsiteY12" fmla="*/ 0 h 2483105"/>
              <a:gd name="connsiteX13" fmla="*/ 7846816 w 11600119"/>
              <a:gd name="connsiteY13" fmla="*/ 0 h 2483105"/>
              <a:gd name="connsiteX14" fmla="*/ 8412367 w 11600119"/>
              <a:gd name="connsiteY14" fmla="*/ 0 h 2483105"/>
              <a:gd name="connsiteX15" fmla="*/ 8762470 w 11600119"/>
              <a:gd name="connsiteY15" fmla="*/ 0 h 2483105"/>
              <a:gd name="connsiteX16" fmla="*/ 9543469 w 11600119"/>
              <a:gd name="connsiteY16" fmla="*/ 0 h 2483105"/>
              <a:gd name="connsiteX17" fmla="*/ 10432192 w 11600119"/>
              <a:gd name="connsiteY17" fmla="*/ 0 h 2483105"/>
              <a:gd name="connsiteX18" fmla="*/ 11186260 w 11600119"/>
              <a:gd name="connsiteY18" fmla="*/ 0 h 2483105"/>
              <a:gd name="connsiteX19" fmla="*/ 11600119 w 11600119"/>
              <a:gd name="connsiteY19" fmla="*/ 413859 h 2483105"/>
              <a:gd name="connsiteX20" fmla="*/ 11600119 w 11600119"/>
              <a:gd name="connsiteY20" fmla="*/ 998762 h 2483105"/>
              <a:gd name="connsiteX21" fmla="*/ 11600119 w 11600119"/>
              <a:gd name="connsiteY21" fmla="*/ 1500896 h 2483105"/>
              <a:gd name="connsiteX22" fmla="*/ 11600119 w 11600119"/>
              <a:gd name="connsiteY22" fmla="*/ 2069246 h 2483105"/>
              <a:gd name="connsiteX23" fmla="*/ 11186260 w 11600119"/>
              <a:gd name="connsiteY23" fmla="*/ 2483105 h 2483105"/>
              <a:gd name="connsiteX24" fmla="*/ 10620709 w 11600119"/>
              <a:gd name="connsiteY24" fmla="*/ 2483105 h 2483105"/>
              <a:gd name="connsiteX25" fmla="*/ 10055158 w 11600119"/>
              <a:gd name="connsiteY25" fmla="*/ 2483105 h 2483105"/>
              <a:gd name="connsiteX26" fmla="*/ 9381883 w 11600119"/>
              <a:gd name="connsiteY26" fmla="*/ 2483105 h 2483105"/>
              <a:gd name="connsiteX27" fmla="*/ 8924056 w 11600119"/>
              <a:gd name="connsiteY27" fmla="*/ 2483105 h 2483105"/>
              <a:gd name="connsiteX28" fmla="*/ 8466229 w 11600119"/>
              <a:gd name="connsiteY28" fmla="*/ 2483105 h 2483105"/>
              <a:gd name="connsiteX29" fmla="*/ 8116126 w 11600119"/>
              <a:gd name="connsiteY29" fmla="*/ 2483105 h 2483105"/>
              <a:gd name="connsiteX30" fmla="*/ 7550575 w 11600119"/>
              <a:gd name="connsiteY30" fmla="*/ 2483105 h 2483105"/>
              <a:gd name="connsiteX31" fmla="*/ 6769576 w 11600119"/>
              <a:gd name="connsiteY31" fmla="*/ 2483105 h 2483105"/>
              <a:gd name="connsiteX32" fmla="*/ 6096301 w 11600119"/>
              <a:gd name="connsiteY32" fmla="*/ 2483105 h 2483105"/>
              <a:gd name="connsiteX33" fmla="*/ 5638473 w 11600119"/>
              <a:gd name="connsiteY33" fmla="*/ 2483105 h 2483105"/>
              <a:gd name="connsiteX34" fmla="*/ 5288370 w 11600119"/>
              <a:gd name="connsiteY34" fmla="*/ 2483105 h 2483105"/>
              <a:gd name="connsiteX35" fmla="*/ 4399647 w 11600119"/>
              <a:gd name="connsiteY35" fmla="*/ 2483105 h 2483105"/>
              <a:gd name="connsiteX36" fmla="*/ 3834096 w 11600119"/>
              <a:gd name="connsiteY36" fmla="*/ 2483105 h 2483105"/>
              <a:gd name="connsiteX37" fmla="*/ 3053097 w 11600119"/>
              <a:gd name="connsiteY37" fmla="*/ 2483105 h 2483105"/>
              <a:gd name="connsiteX38" fmla="*/ 2702994 w 11600119"/>
              <a:gd name="connsiteY38" fmla="*/ 2483105 h 2483105"/>
              <a:gd name="connsiteX39" fmla="*/ 2245167 w 11600119"/>
              <a:gd name="connsiteY39" fmla="*/ 2483105 h 2483105"/>
              <a:gd name="connsiteX40" fmla="*/ 1464168 w 11600119"/>
              <a:gd name="connsiteY40" fmla="*/ 2483105 h 2483105"/>
              <a:gd name="connsiteX41" fmla="*/ 1006341 w 11600119"/>
              <a:gd name="connsiteY41" fmla="*/ 2483105 h 2483105"/>
              <a:gd name="connsiteX42" fmla="*/ 413859 w 11600119"/>
              <a:gd name="connsiteY42" fmla="*/ 2483105 h 2483105"/>
              <a:gd name="connsiteX43" fmla="*/ 0 w 11600119"/>
              <a:gd name="connsiteY43" fmla="*/ 2069246 h 2483105"/>
              <a:gd name="connsiteX44" fmla="*/ 0 w 11600119"/>
              <a:gd name="connsiteY44" fmla="*/ 1517450 h 2483105"/>
              <a:gd name="connsiteX45" fmla="*/ 0 w 11600119"/>
              <a:gd name="connsiteY45" fmla="*/ 998762 h 2483105"/>
              <a:gd name="connsiteX46" fmla="*/ 0 w 11600119"/>
              <a:gd name="connsiteY46" fmla="*/ 413859 h 2483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2483105" fill="none" extrusionOk="0">
                <a:moveTo>
                  <a:pt x="0" y="413859"/>
                </a:moveTo>
                <a:cubicBezTo>
                  <a:pt x="-52410" y="173514"/>
                  <a:pt x="196793" y="9648"/>
                  <a:pt x="413859" y="0"/>
                </a:cubicBezTo>
                <a:cubicBezTo>
                  <a:pt x="558001" y="-8331"/>
                  <a:pt x="764283" y="-21702"/>
                  <a:pt x="1087134" y="0"/>
                </a:cubicBezTo>
                <a:cubicBezTo>
                  <a:pt x="1409985" y="21702"/>
                  <a:pt x="1445575" y="3813"/>
                  <a:pt x="1544961" y="0"/>
                </a:cubicBezTo>
                <a:cubicBezTo>
                  <a:pt x="1644347" y="-3813"/>
                  <a:pt x="1939908" y="-11784"/>
                  <a:pt x="2325960" y="0"/>
                </a:cubicBezTo>
                <a:cubicBezTo>
                  <a:pt x="2712012" y="11784"/>
                  <a:pt x="2800238" y="9290"/>
                  <a:pt x="3106959" y="0"/>
                </a:cubicBezTo>
                <a:cubicBezTo>
                  <a:pt x="3413680" y="-9290"/>
                  <a:pt x="3545573" y="-17000"/>
                  <a:pt x="3887958" y="0"/>
                </a:cubicBezTo>
                <a:cubicBezTo>
                  <a:pt x="4230343" y="17000"/>
                  <a:pt x="4134298" y="-584"/>
                  <a:pt x="4238061" y="0"/>
                </a:cubicBezTo>
                <a:cubicBezTo>
                  <a:pt x="4341824" y="584"/>
                  <a:pt x="4447978" y="13457"/>
                  <a:pt x="4588164" y="0"/>
                </a:cubicBezTo>
                <a:cubicBezTo>
                  <a:pt x="4728350" y="-13457"/>
                  <a:pt x="5031955" y="18663"/>
                  <a:pt x="5261439" y="0"/>
                </a:cubicBezTo>
                <a:cubicBezTo>
                  <a:pt x="5490924" y="-18663"/>
                  <a:pt x="5728167" y="25115"/>
                  <a:pt x="6042439" y="0"/>
                </a:cubicBezTo>
                <a:cubicBezTo>
                  <a:pt x="6356711" y="-25115"/>
                  <a:pt x="6286386" y="9300"/>
                  <a:pt x="6392542" y="0"/>
                </a:cubicBezTo>
                <a:cubicBezTo>
                  <a:pt x="6498698" y="-9300"/>
                  <a:pt x="6929482" y="-21972"/>
                  <a:pt x="7281265" y="0"/>
                </a:cubicBezTo>
                <a:cubicBezTo>
                  <a:pt x="7633048" y="21972"/>
                  <a:pt x="7610917" y="23424"/>
                  <a:pt x="7846816" y="0"/>
                </a:cubicBezTo>
                <a:cubicBezTo>
                  <a:pt x="8082715" y="-23424"/>
                  <a:pt x="8239051" y="18988"/>
                  <a:pt x="8412367" y="0"/>
                </a:cubicBezTo>
                <a:cubicBezTo>
                  <a:pt x="8585683" y="-18988"/>
                  <a:pt x="8592788" y="17165"/>
                  <a:pt x="8762470" y="0"/>
                </a:cubicBezTo>
                <a:cubicBezTo>
                  <a:pt x="8932152" y="-17165"/>
                  <a:pt x="9158962" y="33547"/>
                  <a:pt x="9543469" y="0"/>
                </a:cubicBezTo>
                <a:cubicBezTo>
                  <a:pt x="9927976" y="-33547"/>
                  <a:pt x="10150225" y="5983"/>
                  <a:pt x="10432192" y="0"/>
                </a:cubicBezTo>
                <a:cubicBezTo>
                  <a:pt x="10714159" y="-5983"/>
                  <a:pt x="10948750" y="-1954"/>
                  <a:pt x="11186260" y="0"/>
                </a:cubicBezTo>
                <a:cubicBezTo>
                  <a:pt x="11370540" y="14126"/>
                  <a:pt x="11606552" y="195470"/>
                  <a:pt x="11600119" y="413859"/>
                </a:cubicBezTo>
                <a:cubicBezTo>
                  <a:pt x="11628742" y="637798"/>
                  <a:pt x="11627505" y="806692"/>
                  <a:pt x="11600119" y="998762"/>
                </a:cubicBezTo>
                <a:cubicBezTo>
                  <a:pt x="11572733" y="1190832"/>
                  <a:pt x="11585153" y="1298564"/>
                  <a:pt x="11600119" y="1500896"/>
                </a:cubicBezTo>
                <a:cubicBezTo>
                  <a:pt x="11615085" y="1703228"/>
                  <a:pt x="11571816" y="1786165"/>
                  <a:pt x="11600119" y="2069246"/>
                </a:cubicBezTo>
                <a:cubicBezTo>
                  <a:pt x="11572014" y="2262754"/>
                  <a:pt x="11388924" y="2484932"/>
                  <a:pt x="11186260" y="2483105"/>
                </a:cubicBezTo>
                <a:cubicBezTo>
                  <a:pt x="10951721" y="2460537"/>
                  <a:pt x="10814013" y="2464385"/>
                  <a:pt x="10620709" y="2483105"/>
                </a:cubicBezTo>
                <a:cubicBezTo>
                  <a:pt x="10427405" y="2501825"/>
                  <a:pt x="10291946" y="2471451"/>
                  <a:pt x="10055158" y="2483105"/>
                </a:cubicBezTo>
                <a:cubicBezTo>
                  <a:pt x="9818370" y="2494759"/>
                  <a:pt x="9712035" y="2463776"/>
                  <a:pt x="9381883" y="2483105"/>
                </a:cubicBezTo>
                <a:cubicBezTo>
                  <a:pt x="9051732" y="2502434"/>
                  <a:pt x="9036789" y="2489503"/>
                  <a:pt x="8924056" y="2483105"/>
                </a:cubicBezTo>
                <a:cubicBezTo>
                  <a:pt x="8811323" y="2476707"/>
                  <a:pt x="8621062" y="2478281"/>
                  <a:pt x="8466229" y="2483105"/>
                </a:cubicBezTo>
                <a:cubicBezTo>
                  <a:pt x="8311396" y="2487929"/>
                  <a:pt x="8240534" y="2487554"/>
                  <a:pt x="8116126" y="2483105"/>
                </a:cubicBezTo>
                <a:cubicBezTo>
                  <a:pt x="7991718" y="2478656"/>
                  <a:pt x="7831909" y="2477128"/>
                  <a:pt x="7550575" y="2483105"/>
                </a:cubicBezTo>
                <a:cubicBezTo>
                  <a:pt x="7269241" y="2489082"/>
                  <a:pt x="7111613" y="2505330"/>
                  <a:pt x="6769576" y="2483105"/>
                </a:cubicBezTo>
                <a:cubicBezTo>
                  <a:pt x="6427539" y="2460880"/>
                  <a:pt x="6338978" y="2483391"/>
                  <a:pt x="6096301" y="2483105"/>
                </a:cubicBezTo>
                <a:cubicBezTo>
                  <a:pt x="5853624" y="2482819"/>
                  <a:pt x="5811083" y="2460324"/>
                  <a:pt x="5638473" y="2483105"/>
                </a:cubicBezTo>
                <a:cubicBezTo>
                  <a:pt x="5465863" y="2505886"/>
                  <a:pt x="5370543" y="2467198"/>
                  <a:pt x="5288370" y="2483105"/>
                </a:cubicBezTo>
                <a:cubicBezTo>
                  <a:pt x="5206197" y="2499012"/>
                  <a:pt x="4578240" y="2498322"/>
                  <a:pt x="4399647" y="2483105"/>
                </a:cubicBezTo>
                <a:cubicBezTo>
                  <a:pt x="4221054" y="2467888"/>
                  <a:pt x="3984063" y="2501709"/>
                  <a:pt x="3834096" y="2483105"/>
                </a:cubicBezTo>
                <a:cubicBezTo>
                  <a:pt x="3684129" y="2464501"/>
                  <a:pt x="3434668" y="2463713"/>
                  <a:pt x="3053097" y="2483105"/>
                </a:cubicBezTo>
                <a:cubicBezTo>
                  <a:pt x="2671526" y="2502497"/>
                  <a:pt x="2793026" y="2479724"/>
                  <a:pt x="2702994" y="2483105"/>
                </a:cubicBezTo>
                <a:cubicBezTo>
                  <a:pt x="2612962" y="2486486"/>
                  <a:pt x="2401295" y="2502243"/>
                  <a:pt x="2245167" y="2483105"/>
                </a:cubicBezTo>
                <a:cubicBezTo>
                  <a:pt x="2089039" y="2463967"/>
                  <a:pt x="1845548" y="2472006"/>
                  <a:pt x="1464168" y="2483105"/>
                </a:cubicBezTo>
                <a:cubicBezTo>
                  <a:pt x="1082788" y="2494204"/>
                  <a:pt x="1131217" y="2505340"/>
                  <a:pt x="1006341" y="2483105"/>
                </a:cubicBezTo>
                <a:cubicBezTo>
                  <a:pt x="881465" y="2460870"/>
                  <a:pt x="707596" y="2456520"/>
                  <a:pt x="413859" y="2483105"/>
                </a:cubicBezTo>
                <a:cubicBezTo>
                  <a:pt x="171881" y="2481320"/>
                  <a:pt x="-20325" y="2334383"/>
                  <a:pt x="0" y="2069246"/>
                </a:cubicBezTo>
                <a:cubicBezTo>
                  <a:pt x="-3522" y="1862294"/>
                  <a:pt x="-18785" y="1786916"/>
                  <a:pt x="0" y="1517450"/>
                </a:cubicBezTo>
                <a:cubicBezTo>
                  <a:pt x="18785" y="1247984"/>
                  <a:pt x="-11055" y="1213924"/>
                  <a:pt x="0" y="998762"/>
                </a:cubicBezTo>
                <a:cubicBezTo>
                  <a:pt x="11055" y="783600"/>
                  <a:pt x="-23873" y="688167"/>
                  <a:pt x="0" y="413859"/>
                </a:cubicBezTo>
                <a:close/>
              </a:path>
              <a:path w="11600119" h="2483105" stroke="0" extrusionOk="0">
                <a:moveTo>
                  <a:pt x="0" y="413859"/>
                </a:moveTo>
                <a:cubicBezTo>
                  <a:pt x="-22414" y="175575"/>
                  <a:pt x="186474" y="30305"/>
                  <a:pt x="413859" y="0"/>
                </a:cubicBezTo>
                <a:cubicBezTo>
                  <a:pt x="663116" y="-13982"/>
                  <a:pt x="715092" y="-19166"/>
                  <a:pt x="979410" y="0"/>
                </a:cubicBezTo>
                <a:cubicBezTo>
                  <a:pt x="1243728" y="19166"/>
                  <a:pt x="1420531" y="-28959"/>
                  <a:pt x="1760409" y="0"/>
                </a:cubicBezTo>
                <a:cubicBezTo>
                  <a:pt x="2100287" y="28959"/>
                  <a:pt x="1955976" y="-5966"/>
                  <a:pt x="2110512" y="0"/>
                </a:cubicBezTo>
                <a:cubicBezTo>
                  <a:pt x="2265048" y="5966"/>
                  <a:pt x="2671868" y="27874"/>
                  <a:pt x="2891511" y="0"/>
                </a:cubicBezTo>
                <a:cubicBezTo>
                  <a:pt x="3111154" y="-27874"/>
                  <a:pt x="3110245" y="-8780"/>
                  <a:pt x="3241614" y="0"/>
                </a:cubicBezTo>
                <a:cubicBezTo>
                  <a:pt x="3372983" y="8780"/>
                  <a:pt x="3659098" y="-5078"/>
                  <a:pt x="4022613" y="0"/>
                </a:cubicBezTo>
                <a:cubicBezTo>
                  <a:pt x="4386128" y="5078"/>
                  <a:pt x="4418106" y="-12821"/>
                  <a:pt x="4695888" y="0"/>
                </a:cubicBezTo>
                <a:cubicBezTo>
                  <a:pt x="4973671" y="12821"/>
                  <a:pt x="4997165" y="-16388"/>
                  <a:pt x="5261439" y="0"/>
                </a:cubicBezTo>
                <a:cubicBezTo>
                  <a:pt x="5525713" y="16388"/>
                  <a:pt x="5633506" y="12548"/>
                  <a:pt x="5934715" y="0"/>
                </a:cubicBezTo>
                <a:cubicBezTo>
                  <a:pt x="6235924" y="-12548"/>
                  <a:pt x="6503350" y="29115"/>
                  <a:pt x="6715714" y="0"/>
                </a:cubicBezTo>
                <a:cubicBezTo>
                  <a:pt x="6928078" y="-29115"/>
                  <a:pt x="7062283" y="-28083"/>
                  <a:pt x="7388989" y="0"/>
                </a:cubicBezTo>
                <a:cubicBezTo>
                  <a:pt x="7715696" y="28083"/>
                  <a:pt x="7692644" y="-11267"/>
                  <a:pt x="7846816" y="0"/>
                </a:cubicBezTo>
                <a:cubicBezTo>
                  <a:pt x="8000988" y="11267"/>
                  <a:pt x="8099327" y="6750"/>
                  <a:pt x="8304643" y="0"/>
                </a:cubicBezTo>
                <a:cubicBezTo>
                  <a:pt x="8509959" y="-6750"/>
                  <a:pt x="8620294" y="-13019"/>
                  <a:pt x="8762470" y="0"/>
                </a:cubicBezTo>
                <a:cubicBezTo>
                  <a:pt x="8904646" y="13019"/>
                  <a:pt x="9059971" y="15741"/>
                  <a:pt x="9220297" y="0"/>
                </a:cubicBezTo>
                <a:cubicBezTo>
                  <a:pt x="9380623" y="-15741"/>
                  <a:pt x="9768789" y="-4576"/>
                  <a:pt x="10001296" y="0"/>
                </a:cubicBezTo>
                <a:cubicBezTo>
                  <a:pt x="10233803" y="4576"/>
                  <a:pt x="10298147" y="6675"/>
                  <a:pt x="10459123" y="0"/>
                </a:cubicBezTo>
                <a:cubicBezTo>
                  <a:pt x="10620099" y="-6675"/>
                  <a:pt x="10968959" y="-17199"/>
                  <a:pt x="11186260" y="0"/>
                </a:cubicBezTo>
                <a:cubicBezTo>
                  <a:pt x="11411229" y="17500"/>
                  <a:pt x="11608040" y="167969"/>
                  <a:pt x="11600119" y="413859"/>
                </a:cubicBezTo>
                <a:cubicBezTo>
                  <a:pt x="11590245" y="697149"/>
                  <a:pt x="11576515" y="801612"/>
                  <a:pt x="11600119" y="982209"/>
                </a:cubicBezTo>
                <a:cubicBezTo>
                  <a:pt x="11623724" y="1162806"/>
                  <a:pt x="11579200" y="1347966"/>
                  <a:pt x="11600119" y="1550558"/>
                </a:cubicBezTo>
                <a:cubicBezTo>
                  <a:pt x="11621038" y="1753150"/>
                  <a:pt x="11587551" y="1853367"/>
                  <a:pt x="11600119" y="2069246"/>
                </a:cubicBezTo>
                <a:cubicBezTo>
                  <a:pt x="11598187" y="2322677"/>
                  <a:pt x="11419930" y="2530923"/>
                  <a:pt x="11186260" y="2483105"/>
                </a:cubicBezTo>
                <a:cubicBezTo>
                  <a:pt x="10874333" y="2507113"/>
                  <a:pt x="10721290" y="2473478"/>
                  <a:pt x="10512985" y="2483105"/>
                </a:cubicBezTo>
                <a:cubicBezTo>
                  <a:pt x="10304681" y="2492732"/>
                  <a:pt x="10208012" y="2482874"/>
                  <a:pt x="9947434" y="2483105"/>
                </a:cubicBezTo>
                <a:cubicBezTo>
                  <a:pt x="9686856" y="2483336"/>
                  <a:pt x="9747009" y="2492557"/>
                  <a:pt x="9597331" y="2483105"/>
                </a:cubicBezTo>
                <a:cubicBezTo>
                  <a:pt x="9447653" y="2473653"/>
                  <a:pt x="9384322" y="2470545"/>
                  <a:pt x="9247228" y="2483105"/>
                </a:cubicBezTo>
                <a:cubicBezTo>
                  <a:pt x="9110134" y="2495665"/>
                  <a:pt x="8975666" y="2500423"/>
                  <a:pt x="8897125" y="2483105"/>
                </a:cubicBezTo>
                <a:cubicBezTo>
                  <a:pt x="8818584" y="2465787"/>
                  <a:pt x="8506778" y="2474340"/>
                  <a:pt x="8331574" y="2483105"/>
                </a:cubicBezTo>
                <a:cubicBezTo>
                  <a:pt x="8156370" y="2491870"/>
                  <a:pt x="7896530" y="2505127"/>
                  <a:pt x="7658299" y="2483105"/>
                </a:cubicBezTo>
                <a:cubicBezTo>
                  <a:pt x="7420068" y="2461083"/>
                  <a:pt x="7145023" y="2503871"/>
                  <a:pt x="6769576" y="2483105"/>
                </a:cubicBezTo>
                <a:cubicBezTo>
                  <a:pt x="6394129" y="2462339"/>
                  <a:pt x="6337485" y="2505933"/>
                  <a:pt x="6096301" y="2483105"/>
                </a:cubicBezTo>
                <a:cubicBezTo>
                  <a:pt x="5855117" y="2460277"/>
                  <a:pt x="5836545" y="2466863"/>
                  <a:pt x="5746197" y="2483105"/>
                </a:cubicBezTo>
                <a:cubicBezTo>
                  <a:pt x="5655849" y="2499347"/>
                  <a:pt x="5284575" y="2505733"/>
                  <a:pt x="4965198" y="2483105"/>
                </a:cubicBezTo>
                <a:cubicBezTo>
                  <a:pt x="4645821" y="2460477"/>
                  <a:pt x="4686419" y="2472583"/>
                  <a:pt x="4507371" y="2483105"/>
                </a:cubicBezTo>
                <a:cubicBezTo>
                  <a:pt x="4328323" y="2493627"/>
                  <a:pt x="3956893" y="2479242"/>
                  <a:pt x="3726372" y="2483105"/>
                </a:cubicBezTo>
                <a:cubicBezTo>
                  <a:pt x="3495851" y="2486968"/>
                  <a:pt x="3250685" y="2513653"/>
                  <a:pt x="3053097" y="2483105"/>
                </a:cubicBezTo>
                <a:cubicBezTo>
                  <a:pt x="2855509" y="2452557"/>
                  <a:pt x="2727343" y="2492534"/>
                  <a:pt x="2595270" y="2483105"/>
                </a:cubicBezTo>
                <a:cubicBezTo>
                  <a:pt x="2463197" y="2473676"/>
                  <a:pt x="2145780" y="2459998"/>
                  <a:pt x="1706547" y="2483105"/>
                </a:cubicBezTo>
                <a:cubicBezTo>
                  <a:pt x="1267314" y="2506212"/>
                  <a:pt x="1390591" y="2484543"/>
                  <a:pt x="1140996" y="2483105"/>
                </a:cubicBezTo>
                <a:cubicBezTo>
                  <a:pt x="891401" y="2481667"/>
                  <a:pt x="597446" y="2474616"/>
                  <a:pt x="413859" y="2483105"/>
                </a:cubicBezTo>
                <a:cubicBezTo>
                  <a:pt x="176979" y="2510680"/>
                  <a:pt x="-3257" y="2332816"/>
                  <a:pt x="0" y="2069246"/>
                </a:cubicBezTo>
                <a:cubicBezTo>
                  <a:pt x="-23997" y="1918002"/>
                  <a:pt x="15008" y="1759506"/>
                  <a:pt x="0" y="1567112"/>
                </a:cubicBezTo>
                <a:cubicBezTo>
                  <a:pt x="-15008" y="1374718"/>
                  <a:pt x="-6504" y="1267301"/>
                  <a:pt x="0" y="998762"/>
                </a:cubicBezTo>
                <a:cubicBezTo>
                  <a:pt x="6504" y="730223"/>
                  <a:pt x="20752" y="539990"/>
                  <a:pt x="0" y="413859"/>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libri" panose="020F0502020204030204"/>
              </a:rPr>
              <a:t>Về sau, Ma-ri-a trở thành giáo sư nhiều trường đại học danh tiếng của Mỹ. Năm 1963, bà vinh dự được tặng Giải thưởng Nô-ben Vật lí. </a:t>
            </a:r>
            <a:endParaRPr kumimoji="0" lang="vi-VN" sz="3600" b="0" i="0" u="none" strike="noStrike" kern="1200" cap="none" spc="0" normalizeH="0" baseline="0" noProof="0" dirty="0">
              <a:ln>
                <a:noFill/>
              </a:ln>
              <a:solidFill>
                <a:prstClr val="black"/>
              </a:solidFill>
              <a:effectLst/>
              <a:uLnTx/>
              <a:uFillTx/>
              <a:latin typeface="Calibri" panose="020F0502020204030204"/>
            </a:endParaRPr>
          </a:p>
        </p:txBody>
      </p:sp>
      <p:sp>
        <p:nvSpPr>
          <p:cNvPr id="3" name="Rectangle: Diagonal Corners Rounded 2">
            <a:extLst>
              <a:ext uri="{FF2B5EF4-FFF2-40B4-BE49-F238E27FC236}">
                <a16:creationId xmlns="" xmlns:a16="http://schemas.microsoft.com/office/drawing/2014/main" id="{13AE892E-E50E-49E3-A06B-8E89C3590898}"/>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3</a:t>
            </a:r>
          </a:p>
        </p:txBody>
      </p:sp>
    </p:spTree>
    <p:controls>
      <mc:AlternateContent xmlns:mc="http://schemas.openxmlformats.org/markup-compatibility/2006">
        <mc:Choice xmlns:v="urn:schemas-microsoft-com:vml" Requires="v">
          <p:control spid="3078" name="TextBox1" r:id="rId2" imgW="5280840" imgH="1790640"/>
        </mc:Choice>
        <mc:Fallback>
          <p:control name="TextBox1" r:id="rId2" imgW="5280840" imgH="1790640">
            <p:pic>
              <p:nvPicPr>
                <p:cNvPr id="4" name="TextBox1"/>
                <p:cNvPicPr>
                  <a:picLocks/>
                </p:cNvPicPr>
                <p:nvPr/>
              </p:nvPicPr>
              <p:blipFill>
                <a:blip r:embed="rId5"/>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9735697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 xmlns:a16="http://schemas.microsoft.com/office/drawing/2014/main" id="{076BCE56-6F40-4D30-AC1F-975811A9ECF7}"/>
              </a:ext>
            </a:extLst>
          </p:cNvPr>
          <p:cNvSpPr/>
          <p:nvPr/>
        </p:nvSpPr>
        <p:spPr>
          <a:xfrm>
            <a:off x="2122333" y="4926281"/>
            <a:ext cx="9956253" cy="1846659"/>
          </a:xfrm>
          <a:prstGeom prst="rect">
            <a:avLst/>
          </a:prstGeom>
          <a:noFill/>
        </p:spPr>
        <p:txBody>
          <a:bodyPr wrap="square" lIns="121920" tIns="60960" rIns="121920" bIns="60960">
            <a:spAutoFit/>
          </a:bodyPr>
          <a:lstStyle/>
          <a:p>
            <a:pPr lvl="0" algn="just" defTabSz="1219170">
              <a:spcAft>
                <a:spcPts val="1600"/>
              </a:spcAft>
              <a:buClr>
                <a:srgbClr val="000000"/>
              </a:buClr>
            </a:pPr>
            <a:r>
              <a:rPr lang="vi-VN" sz="2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Giải thưởng Nô-ben: </a:t>
            </a:r>
            <a:r>
              <a:rPr lang="vi-VN" sz="2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giải thưởng quốc tế mang tên nhà khoa học Nô-ben, được trao thưởng hằng năm (bắt đầu từ năm 1901) cho những cá nhân đạt thành tích xuất sắc trong các lĩnh vực vật lí, hoá học, y học, văn học, kinh tế và hoà bình.</a:t>
            </a:r>
            <a:endParaRPr kumimoji="0" lang="en-US" sz="280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cs typeface="Arial"/>
              <a:sym typeface="Arial"/>
            </a:endParaRPr>
          </a:p>
        </p:txBody>
      </p:sp>
      <p:pic>
        <p:nvPicPr>
          <p:cNvPr id="2" name="Picture 1">
            <a:extLst>
              <a:ext uri="{FF2B5EF4-FFF2-40B4-BE49-F238E27FC236}">
                <a16:creationId xmlns=""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2050" name="Picture 2" descr="Điểm lại những thông tin thú vị về giải thưởng Nobel danh giá | Khoa học |  Vietnam+ (VietnamPlus)">
            <a:extLst>
              <a:ext uri="{FF2B5EF4-FFF2-40B4-BE49-F238E27FC236}">
                <a16:creationId xmlns="" xmlns:a16="http://schemas.microsoft.com/office/drawing/2014/main" id="{203B3423-11E5-8AB0-AD0F-08813E224E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9740" y="1357812"/>
            <a:ext cx="5337988" cy="3564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10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0B9C99F-68A4-4489-8AC7-C48B773E72E6}"/>
              </a:ext>
            </a:extLst>
          </p:cNvPr>
          <p:cNvPicPr>
            <a:picLocks noChangeAspect="1"/>
          </p:cNvPicPr>
          <p:nvPr/>
        </p:nvPicPr>
        <p:blipFill rotWithShape="1">
          <a:blip r:embed="rId2"/>
          <a:srcRect t="7769" b="7771"/>
          <a:stretch/>
        </p:blipFill>
        <p:spPr>
          <a:xfrm>
            <a:off x="2" y="0"/>
            <a:ext cx="12191999" cy="6858000"/>
          </a:xfrm>
          <a:prstGeom prst="rect">
            <a:avLst/>
          </a:prstGeom>
        </p:spPr>
      </p:pic>
      <p:pic>
        <p:nvPicPr>
          <p:cNvPr id="9224" name="Picture 8" descr="Happy cute little kid boy play football with friend">
            <a:extLst>
              <a:ext uri="{FF2B5EF4-FFF2-40B4-BE49-F238E27FC236}">
                <a16:creationId xmlns="" xmlns:a16="http://schemas.microsoft.com/office/drawing/2014/main" id="{49A06BB8-9C6E-4BA9-8361-7ECFD1CEBD3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904" b="89954" l="9904" r="89936">
                        <a14:foregroundMark x1="46965" y1="12557" x2="49361" y2="8904"/>
                      </a14:backgroundRemoval>
                    </a14:imgEffect>
                  </a14:imgLayer>
                </a14:imgProps>
              </a:ext>
              <a:ext uri="{28A0092B-C50C-407E-A947-70E740481C1C}">
                <a14:useLocalDpi xmlns:a14="http://schemas.microsoft.com/office/drawing/2010/main" val="0"/>
              </a:ext>
            </a:extLst>
          </a:blip>
          <a:srcRect/>
          <a:stretch>
            <a:fillRect/>
          </a:stretch>
        </p:blipFill>
        <p:spPr bwMode="auto">
          <a:xfrm>
            <a:off x="2059720" y="1720664"/>
            <a:ext cx="7950200" cy="5562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BB53835A-E0B6-C556-28E6-9E410508E660}"/>
              </a:ext>
            </a:extLst>
          </p:cNvPr>
          <p:cNvPicPr>
            <a:picLocks noChangeAspect="1"/>
          </p:cNvPicPr>
          <p:nvPr/>
        </p:nvPicPr>
        <p:blipFill>
          <a:blip r:embed="rId5"/>
          <a:stretch>
            <a:fillRect/>
          </a:stretch>
        </p:blipFill>
        <p:spPr>
          <a:xfrm>
            <a:off x="2410285" y="0"/>
            <a:ext cx="7584081" cy="2566638"/>
          </a:xfrm>
          <a:prstGeom prst="rect">
            <a:avLst/>
          </a:prstGeom>
        </p:spPr>
      </p:pic>
    </p:spTree>
    <p:extLst>
      <p:ext uri="{BB962C8B-B14F-4D97-AF65-F5344CB8AC3E}">
        <p14:creationId xmlns:p14="http://schemas.microsoft.com/office/powerpoint/2010/main" val="34031205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 xmlns:a16="http://schemas.microsoft.com/office/drawing/2014/main" id="{69EA4537-55FB-417E-B8CB-6C95611D01BF}"/>
              </a:ext>
            </a:extLst>
          </p:cNvPr>
          <p:cNvPicPr>
            <a:picLocks noChangeAspect="1"/>
          </p:cNvPicPr>
          <p:nvPr/>
        </p:nvPicPr>
        <p:blipFill>
          <a:blip r:embed="rId4"/>
          <a:stretch>
            <a:fillRect/>
          </a:stretch>
        </p:blipFill>
        <p:spPr>
          <a:xfrm>
            <a:off x="-1" y="-48768"/>
            <a:ext cx="12192000" cy="6858000"/>
          </a:xfrm>
          <a:prstGeom prst="rect">
            <a:avLst/>
          </a:prstGeom>
        </p:spPr>
      </p:pic>
      <p:grpSp>
        <p:nvGrpSpPr>
          <p:cNvPr id="3" name="Group 2">
            <a:extLst>
              <a:ext uri="{FF2B5EF4-FFF2-40B4-BE49-F238E27FC236}">
                <a16:creationId xmlns="" xmlns:a16="http://schemas.microsoft.com/office/drawing/2014/main" id="{54191F86-01DB-4E2C-A9D8-6F951AC8AC0F}"/>
              </a:ext>
            </a:extLst>
          </p:cNvPr>
          <p:cNvGrpSpPr/>
          <p:nvPr/>
        </p:nvGrpSpPr>
        <p:grpSpPr>
          <a:xfrm>
            <a:off x="1356432" y="1190847"/>
            <a:ext cx="8939680" cy="1672209"/>
            <a:chOff x="1017324" y="893136"/>
            <a:chExt cx="6704760" cy="1254158"/>
          </a:xfrm>
        </p:grpSpPr>
        <p:sp>
          <p:nvSpPr>
            <p:cNvPr id="83" name="Rectangle: Rounded Corners 25">
              <a:extLst>
                <a:ext uri="{FF2B5EF4-FFF2-40B4-BE49-F238E27FC236}">
                  <a16:creationId xmlns="" xmlns:a16="http://schemas.microsoft.com/office/drawing/2014/main" id="{6FE3B38A-D7AF-0081-FAB4-E522EE635B16}"/>
                </a:ext>
              </a:extLst>
            </p:cNvPr>
            <p:cNvSpPr/>
            <p:nvPr/>
          </p:nvSpPr>
          <p:spPr>
            <a:xfrm>
              <a:off x="1017324" y="893136"/>
              <a:ext cx="6704760" cy="1254158"/>
            </a:xfrm>
            <a:custGeom>
              <a:avLst/>
              <a:gdLst>
                <a:gd name="connsiteX0" fmla="*/ 0 w 6704760"/>
                <a:gd name="connsiteY0" fmla="*/ 75864 h 1254158"/>
                <a:gd name="connsiteX1" fmla="*/ 75864 w 6704760"/>
                <a:gd name="connsiteY1" fmla="*/ 0 h 1254158"/>
                <a:gd name="connsiteX2" fmla="*/ 534576 w 6704760"/>
                <a:gd name="connsiteY2" fmla="*/ 0 h 1254158"/>
                <a:gd name="connsiteX3" fmla="*/ 1058819 w 6704760"/>
                <a:gd name="connsiteY3" fmla="*/ 0 h 1254158"/>
                <a:gd name="connsiteX4" fmla="*/ 1845183 w 6704760"/>
                <a:gd name="connsiteY4" fmla="*/ 0 h 1254158"/>
                <a:gd name="connsiteX5" fmla="*/ 2303895 w 6704760"/>
                <a:gd name="connsiteY5" fmla="*/ 0 h 1254158"/>
                <a:gd name="connsiteX6" fmla="*/ 2762607 w 6704760"/>
                <a:gd name="connsiteY6" fmla="*/ 0 h 1254158"/>
                <a:gd name="connsiteX7" fmla="*/ 3221319 w 6704760"/>
                <a:gd name="connsiteY7" fmla="*/ 0 h 1254158"/>
                <a:gd name="connsiteX8" fmla="*/ 3876623 w 6704760"/>
                <a:gd name="connsiteY8" fmla="*/ 0 h 1254158"/>
                <a:gd name="connsiteX9" fmla="*/ 4531926 w 6704760"/>
                <a:gd name="connsiteY9" fmla="*/ 0 h 1254158"/>
                <a:gd name="connsiteX10" fmla="*/ 5187229 w 6704760"/>
                <a:gd name="connsiteY10" fmla="*/ 0 h 1254158"/>
                <a:gd name="connsiteX11" fmla="*/ 5973593 w 6704760"/>
                <a:gd name="connsiteY11" fmla="*/ 0 h 1254158"/>
                <a:gd name="connsiteX12" fmla="*/ 6628896 w 6704760"/>
                <a:gd name="connsiteY12" fmla="*/ 0 h 1254158"/>
                <a:gd name="connsiteX13" fmla="*/ 6704760 w 6704760"/>
                <a:gd name="connsiteY13" fmla="*/ 75864 h 1254158"/>
                <a:gd name="connsiteX14" fmla="*/ 6704760 w 6704760"/>
                <a:gd name="connsiteY14" fmla="*/ 605030 h 1254158"/>
                <a:gd name="connsiteX15" fmla="*/ 6704760 w 6704760"/>
                <a:gd name="connsiteY15" fmla="*/ 1178294 h 1254158"/>
                <a:gd name="connsiteX16" fmla="*/ 6628896 w 6704760"/>
                <a:gd name="connsiteY16" fmla="*/ 1254158 h 1254158"/>
                <a:gd name="connsiteX17" fmla="*/ 6104653 w 6704760"/>
                <a:gd name="connsiteY17" fmla="*/ 1254158 h 1254158"/>
                <a:gd name="connsiteX18" fmla="*/ 5580411 w 6704760"/>
                <a:gd name="connsiteY18" fmla="*/ 1254158 h 1254158"/>
                <a:gd name="connsiteX19" fmla="*/ 5121699 w 6704760"/>
                <a:gd name="connsiteY19" fmla="*/ 1254158 h 1254158"/>
                <a:gd name="connsiteX20" fmla="*/ 4335335 w 6704760"/>
                <a:gd name="connsiteY20" fmla="*/ 1254158 h 1254158"/>
                <a:gd name="connsiteX21" fmla="*/ 3680032 w 6704760"/>
                <a:gd name="connsiteY21" fmla="*/ 1254158 h 1254158"/>
                <a:gd name="connsiteX22" fmla="*/ 3090259 w 6704760"/>
                <a:gd name="connsiteY22" fmla="*/ 1254158 h 1254158"/>
                <a:gd name="connsiteX23" fmla="*/ 2369425 w 6704760"/>
                <a:gd name="connsiteY23" fmla="*/ 1254158 h 1254158"/>
                <a:gd name="connsiteX24" fmla="*/ 1714122 w 6704760"/>
                <a:gd name="connsiteY24" fmla="*/ 1254158 h 1254158"/>
                <a:gd name="connsiteX25" fmla="*/ 1124349 w 6704760"/>
                <a:gd name="connsiteY25" fmla="*/ 1254158 h 1254158"/>
                <a:gd name="connsiteX26" fmla="*/ 665637 w 6704760"/>
                <a:gd name="connsiteY26" fmla="*/ 1254158 h 1254158"/>
                <a:gd name="connsiteX27" fmla="*/ 75864 w 6704760"/>
                <a:gd name="connsiteY27" fmla="*/ 1254158 h 1254158"/>
                <a:gd name="connsiteX28" fmla="*/ 0 w 6704760"/>
                <a:gd name="connsiteY28" fmla="*/ 1178294 h 1254158"/>
                <a:gd name="connsiteX29" fmla="*/ 0 w 6704760"/>
                <a:gd name="connsiteY29" fmla="*/ 649128 h 1254158"/>
                <a:gd name="connsiteX30" fmla="*/ 0 w 6704760"/>
                <a:gd name="connsiteY30" fmla="*/ 75864 h 12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704760" h="1254158" fill="none" extrusionOk="0">
                  <a:moveTo>
                    <a:pt x="0" y="75864"/>
                  </a:moveTo>
                  <a:cubicBezTo>
                    <a:pt x="-597" y="38828"/>
                    <a:pt x="32093" y="-2072"/>
                    <a:pt x="75864" y="0"/>
                  </a:cubicBezTo>
                  <a:cubicBezTo>
                    <a:pt x="302083" y="-11020"/>
                    <a:pt x="349253" y="-1865"/>
                    <a:pt x="534576" y="0"/>
                  </a:cubicBezTo>
                  <a:cubicBezTo>
                    <a:pt x="719899" y="1865"/>
                    <a:pt x="811400" y="-13253"/>
                    <a:pt x="1058819" y="0"/>
                  </a:cubicBezTo>
                  <a:cubicBezTo>
                    <a:pt x="1306238" y="13253"/>
                    <a:pt x="1661497" y="31637"/>
                    <a:pt x="1845183" y="0"/>
                  </a:cubicBezTo>
                  <a:cubicBezTo>
                    <a:pt x="2028869" y="-31637"/>
                    <a:pt x="2092305" y="21127"/>
                    <a:pt x="2303895" y="0"/>
                  </a:cubicBezTo>
                  <a:cubicBezTo>
                    <a:pt x="2515485" y="-21127"/>
                    <a:pt x="2552059" y="14794"/>
                    <a:pt x="2762607" y="0"/>
                  </a:cubicBezTo>
                  <a:cubicBezTo>
                    <a:pt x="2973155" y="-14794"/>
                    <a:pt x="3046016" y="-13760"/>
                    <a:pt x="3221319" y="0"/>
                  </a:cubicBezTo>
                  <a:cubicBezTo>
                    <a:pt x="3396622" y="13760"/>
                    <a:pt x="3639799" y="20021"/>
                    <a:pt x="3876623" y="0"/>
                  </a:cubicBezTo>
                  <a:cubicBezTo>
                    <a:pt x="4113447" y="-20021"/>
                    <a:pt x="4253037" y="19597"/>
                    <a:pt x="4531926" y="0"/>
                  </a:cubicBezTo>
                  <a:cubicBezTo>
                    <a:pt x="4810815" y="-19597"/>
                    <a:pt x="4886307" y="8194"/>
                    <a:pt x="5187229" y="0"/>
                  </a:cubicBezTo>
                  <a:cubicBezTo>
                    <a:pt x="5488151" y="-8194"/>
                    <a:pt x="5621632" y="17823"/>
                    <a:pt x="5973593" y="0"/>
                  </a:cubicBezTo>
                  <a:cubicBezTo>
                    <a:pt x="6325554" y="-17823"/>
                    <a:pt x="6465404" y="9330"/>
                    <a:pt x="6628896" y="0"/>
                  </a:cubicBezTo>
                  <a:cubicBezTo>
                    <a:pt x="6676359" y="245"/>
                    <a:pt x="6703208" y="36642"/>
                    <a:pt x="6704760" y="75864"/>
                  </a:cubicBezTo>
                  <a:cubicBezTo>
                    <a:pt x="6686458" y="218941"/>
                    <a:pt x="6691227" y="405206"/>
                    <a:pt x="6704760" y="605030"/>
                  </a:cubicBezTo>
                  <a:cubicBezTo>
                    <a:pt x="6718293" y="804854"/>
                    <a:pt x="6695824" y="917469"/>
                    <a:pt x="6704760" y="1178294"/>
                  </a:cubicBezTo>
                  <a:cubicBezTo>
                    <a:pt x="6697717" y="1217962"/>
                    <a:pt x="6666633" y="1245806"/>
                    <a:pt x="6628896" y="1254158"/>
                  </a:cubicBezTo>
                  <a:cubicBezTo>
                    <a:pt x="6483363" y="1251304"/>
                    <a:pt x="6299708" y="1266859"/>
                    <a:pt x="6104653" y="1254158"/>
                  </a:cubicBezTo>
                  <a:cubicBezTo>
                    <a:pt x="5909598" y="1241457"/>
                    <a:pt x="5793155" y="1251482"/>
                    <a:pt x="5580411" y="1254158"/>
                  </a:cubicBezTo>
                  <a:cubicBezTo>
                    <a:pt x="5367667" y="1256834"/>
                    <a:pt x="5250215" y="1260816"/>
                    <a:pt x="5121699" y="1254158"/>
                  </a:cubicBezTo>
                  <a:cubicBezTo>
                    <a:pt x="4993183" y="1247500"/>
                    <a:pt x="4558924" y="1258593"/>
                    <a:pt x="4335335" y="1254158"/>
                  </a:cubicBezTo>
                  <a:cubicBezTo>
                    <a:pt x="4111746" y="1249723"/>
                    <a:pt x="3928339" y="1263545"/>
                    <a:pt x="3680032" y="1254158"/>
                  </a:cubicBezTo>
                  <a:cubicBezTo>
                    <a:pt x="3431725" y="1244771"/>
                    <a:pt x="3272530" y="1232568"/>
                    <a:pt x="3090259" y="1254158"/>
                  </a:cubicBezTo>
                  <a:cubicBezTo>
                    <a:pt x="2907988" y="1275748"/>
                    <a:pt x="2604183" y="1262443"/>
                    <a:pt x="2369425" y="1254158"/>
                  </a:cubicBezTo>
                  <a:cubicBezTo>
                    <a:pt x="2134667" y="1245873"/>
                    <a:pt x="2024409" y="1271563"/>
                    <a:pt x="1714122" y="1254158"/>
                  </a:cubicBezTo>
                  <a:cubicBezTo>
                    <a:pt x="1403835" y="1236753"/>
                    <a:pt x="1314441" y="1228529"/>
                    <a:pt x="1124349" y="1254158"/>
                  </a:cubicBezTo>
                  <a:cubicBezTo>
                    <a:pt x="934257" y="1279787"/>
                    <a:pt x="882628" y="1264482"/>
                    <a:pt x="665637" y="1254158"/>
                  </a:cubicBezTo>
                  <a:cubicBezTo>
                    <a:pt x="448646" y="1243834"/>
                    <a:pt x="250361" y="1264719"/>
                    <a:pt x="75864" y="1254158"/>
                  </a:cubicBezTo>
                  <a:cubicBezTo>
                    <a:pt x="33802" y="1255328"/>
                    <a:pt x="7191" y="1221806"/>
                    <a:pt x="0" y="1178294"/>
                  </a:cubicBezTo>
                  <a:cubicBezTo>
                    <a:pt x="3731" y="950026"/>
                    <a:pt x="2425" y="880493"/>
                    <a:pt x="0" y="649128"/>
                  </a:cubicBezTo>
                  <a:cubicBezTo>
                    <a:pt x="-2425" y="417763"/>
                    <a:pt x="-27550" y="329513"/>
                    <a:pt x="0" y="75864"/>
                  </a:cubicBezTo>
                  <a:close/>
                </a:path>
                <a:path w="6704760" h="1254158" stroke="0" extrusionOk="0">
                  <a:moveTo>
                    <a:pt x="0" y="75864"/>
                  </a:moveTo>
                  <a:cubicBezTo>
                    <a:pt x="43" y="35265"/>
                    <a:pt x="38718" y="8494"/>
                    <a:pt x="75864" y="0"/>
                  </a:cubicBezTo>
                  <a:cubicBezTo>
                    <a:pt x="386285" y="24375"/>
                    <a:pt x="554143" y="13666"/>
                    <a:pt x="796698" y="0"/>
                  </a:cubicBezTo>
                  <a:cubicBezTo>
                    <a:pt x="1039253" y="-13666"/>
                    <a:pt x="1119494" y="22924"/>
                    <a:pt x="1320940" y="0"/>
                  </a:cubicBezTo>
                  <a:cubicBezTo>
                    <a:pt x="1522386" y="-22924"/>
                    <a:pt x="1697758" y="-13436"/>
                    <a:pt x="1845183" y="0"/>
                  </a:cubicBezTo>
                  <a:cubicBezTo>
                    <a:pt x="1992608" y="13436"/>
                    <a:pt x="2266424" y="-19314"/>
                    <a:pt x="2566016" y="0"/>
                  </a:cubicBezTo>
                  <a:cubicBezTo>
                    <a:pt x="2865608" y="19314"/>
                    <a:pt x="2921837" y="3500"/>
                    <a:pt x="3155789" y="0"/>
                  </a:cubicBezTo>
                  <a:cubicBezTo>
                    <a:pt x="3389741" y="-3500"/>
                    <a:pt x="3576308" y="-31230"/>
                    <a:pt x="3942153" y="0"/>
                  </a:cubicBezTo>
                  <a:cubicBezTo>
                    <a:pt x="4307998" y="31230"/>
                    <a:pt x="4443608" y="23552"/>
                    <a:pt x="4728517" y="0"/>
                  </a:cubicBezTo>
                  <a:cubicBezTo>
                    <a:pt x="5013426" y="-23552"/>
                    <a:pt x="5097404" y="-18213"/>
                    <a:pt x="5449350" y="0"/>
                  </a:cubicBezTo>
                  <a:cubicBezTo>
                    <a:pt x="5801296" y="18213"/>
                    <a:pt x="5835233" y="10739"/>
                    <a:pt x="5973593" y="0"/>
                  </a:cubicBezTo>
                  <a:cubicBezTo>
                    <a:pt x="6111953" y="-10739"/>
                    <a:pt x="6426884" y="-1458"/>
                    <a:pt x="6628896" y="0"/>
                  </a:cubicBezTo>
                  <a:cubicBezTo>
                    <a:pt x="6670951" y="-1019"/>
                    <a:pt x="6711179" y="35307"/>
                    <a:pt x="6704760" y="75864"/>
                  </a:cubicBezTo>
                  <a:cubicBezTo>
                    <a:pt x="6685035" y="318574"/>
                    <a:pt x="6687497" y="463128"/>
                    <a:pt x="6704760" y="605030"/>
                  </a:cubicBezTo>
                  <a:cubicBezTo>
                    <a:pt x="6722023" y="746932"/>
                    <a:pt x="6731327" y="961155"/>
                    <a:pt x="6704760" y="1178294"/>
                  </a:cubicBezTo>
                  <a:cubicBezTo>
                    <a:pt x="6710561" y="1218498"/>
                    <a:pt x="6670869" y="1255412"/>
                    <a:pt x="6628896" y="1254158"/>
                  </a:cubicBezTo>
                  <a:cubicBezTo>
                    <a:pt x="6276755" y="1285409"/>
                    <a:pt x="6191904" y="1272422"/>
                    <a:pt x="5842532" y="1254158"/>
                  </a:cubicBezTo>
                  <a:cubicBezTo>
                    <a:pt x="5493160" y="1235894"/>
                    <a:pt x="5521800" y="1232869"/>
                    <a:pt x="5252759" y="1254158"/>
                  </a:cubicBezTo>
                  <a:cubicBezTo>
                    <a:pt x="4983718" y="1275447"/>
                    <a:pt x="4701021" y="1232340"/>
                    <a:pt x="4466395" y="1254158"/>
                  </a:cubicBezTo>
                  <a:cubicBezTo>
                    <a:pt x="4231769" y="1275976"/>
                    <a:pt x="4059221" y="1264182"/>
                    <a:pt x="3745562" y="1254158"/>
                  </a:cubicBezTo>
                  <a:cubicBezTo>
                    <a:pt x="3431903" y="1244134"/>
                    <a:pt x="3385791" y="1277036"/>
                    <a:pt x="3155789" y="1254158"/>
                  </a:cubicBezTo>
                  <a:cubicBezTo>
                    <a:pt x="2925787" y="1231280"/>
                    <a:pt x="2849568" y="1258020"/>
                    <a:pt x="2631546" y="1254158"/>
                  </a:cubicBezTo>
                  <a:cubicBezTo>
                    <a:pt x="2413524" y="1250296"/>
                    <a:pt x="2340610" y="1259240"/>
                    <a:pt x="2107304" y="1254158"/>
                  </a:cubicBezTo>
                  <a:cubicBezTo>
                    <a:pt x="1873998" y="1249076"/>
                    <a:pt x="1516024" y="1270958"/>
                    <a:pt x="1320940" y="1254158"/>
                  </a:cubicBezTo>
                  <a:cubicBezTo>
                    <a:pt x="1125856" y="1237358"/>
                    <a:pt x="928183" y="1233355"/>
                    <a:pt x="731167" y="1254158"/>
                  </a:cubicBezTo>
                  <a:cubicBezTo>
                    <a:pt x="534151" y="1274961"/>
                    <a:pt x="240599" y="1264928"/>
                    <a:pt x="75864" y="1254158"/>
                  </a:cubicBezTo>
                  <a:cubicBezTo>
                    <a:pt x="32530" y="1249877"/>
                    <a:pt x="1941" y="1223035"/>
                    <a:pt x="0" y="1178294"/>
                  </a:cubicBezTo>
                  <a:cubicBezTo>
                    <a:pt x="15227" y="1045041"/>
                    <a:pt x="14734" y="825846"/>
                    <a:pt x="0" y="627079"/>
                  </a:cubicBezTo>
                  <a:cubicBezTo>
                    <a:pt x="-14734" y="428313"/>
                    <a:pt x="-19025" y="329960"/>
                    <a:pt x="0" y="75864"/>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 xmlns:a16="http://schemas.microsoft.com/office/drawing/2014/main" id="{D3BE4142-E127-4F37-A3E1-86D146308FB5}"/>
                </a:ext>
              </a:extLst>
            </p:cNvPr>
            <p:cNvSpPr/>
            <p:nvPr/>
          </p:nvSpPr>
          <p:spPr>
            <a:xfrm>
              <a:off x="1461790" y="1033752"/>
              <a:ext cx="6256704" cy="1015663"/>
            </a:xfrm>
            <a:prstGeom prst="rect">
              <a:avLst/>
            </a:prstGeom>
            <a:noFill/>
          </p:spPr>
          <p:txBody>
            <a:bodyPr wrap="square" lIns="121920" tIns="60960" rIns="121920" bIns="60960">
              <a:spAutoFit/>
            </a:bodyPr>
            <a:lstStyle/>
            <a:p>
              <a:pPr algn="ctr" defTabSz="1219170">
                <a:buClr>
                  <a:srgbClr val="000000"/>
                </a:buClr>
              </a:pPr>
              <a:r>
                <a:rPr lang="vi-VN" sz="4000" b="1" i="0" dirty="0">
                  <a:solidFill>
                    <a:srgbClr val="000000"/>
                  </a:solidFill>
                  <a:effectLst/>
                  <a:latin typeface="Calibri" panose="020F0502020204030204" pitchFamily="34" charset="0"/>
                  <a:cs typeface="Calibri" panose="020F0502020204030204" pitchFamily="34" charset="0"/>
                </a:rPr>
                <a:t>Điều lạ mà cô bé Ma-ri-a quan sát được khi gia nhân bưng trà lên là gì?</a:t>
              </a:r>
              <a:endParaRPr lang="en-US" sz="4000" b="1" kern="0" dirty="0">
                <a:ln w="0"/>
                <a:solidFill>
                  <a:srgbClr val="FF0000"/>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endParaRPr>
            </a:p>
          </p:txBody>
        </p:sp>
        <p:pic>
          <p:nvPicPr>
            <p:cNvPr id="88" name="Picture 87" descr="Shape&#10;&#10;Description automatically generated">
              <a:extLst>
                <a:ext uri="{FF2B5EF4-FFF2-40B4-BE49-F238E27FC236}">
                  <a16:creationId xmlns="" xmlns:a16="http://schemas.microsoft.com/office/drawing/2014/main" id="{9744B7BD-14AF-96F1-2252-74E3583DE6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6653" y="1090450"/>
              <a:ext cx="381505" cy="580868"/>
            </a:xfrm>
            <a:prstGeom prst="rect">
              <a:avLst/>
            </a:prstGeom>
          </p:spPr>
        </p:pic>
      </p:grpSp>
      <p:grpSp>
        <p:nvGrpSpPr>
          <p:cNvPr id="89" name="Group 88">
            <a:extLst>
              <a:ext uri="{FF2B5EF4-FFF2-40B4-BE49-F238E27FC236}">
                <a16:creationId xmlns="" xmlns:a16="http://schemas.microsoft.com/office/drawing/2014/main" id="{BE4DC9B7-F99B-4322-80BE-B5B12EB72EA2}"/>
              </a:ext>
            </a:extLst>
          </p:cNvPr>
          <p:cNvGrpSpPr/>
          <p:nvPr/>
        </p:nvGrpSpPr>
        <p:grpSpPr>
          <a:xfrm>
            <a:off x="554594" y="3039797"/>
            <a:ext cx="11493937" cy="3013142"/>
            <a:chOff x="514770" y="2660156"/>
            <a:chExt cx="8241343" cy="2393412"/>
          </a:xfrm>
          <a:solidFill>
            <a:schemeClr val="tx2">
              <a:lumMod val="20000"/>
              <a:lumOff val="80000"/>
            </a:schemeClr>
          </a:solidFill>
        </p:grpSpPr>
        <p:sp>
          <p:nvSpPr>
            <p:cNvPr id="90" name="Rectangle 89">
              <a:extLst>
                <a:ext uri="{FF2B5EF4-FFF2-40B4-BE49-F238E27FC236}">
                  <a16:creationId xmlns="" xmlns:a16="http://schemas.microsoft.com/office/drawing/2014/main" id="{77E8815B-AF05-41A1-A665-82E28CD3CF7E}"/>
                </a:ext>
              </a:extLst>
            </p:cNvPr>
            <p:cNvSpPr/>
            <p:nvPr/>
          </p:nvSpPr>
          <p:spPr>
            <a:xfrm>
              <a:off x="514770" y="2660156"/>
              <a:ext cx="8039100"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 xmlns:a16="http://schemas.microsoft.com/office/drawing/2014/main" id="{8618A7F9-ED68-47D6-8BD5-C37526A90007}"/>
                </a:ext>
              </a:extLst>
            </p:cNvPr>
            <p:cNvSpPr txBox="1"/>
            <p:nvPr/>
          </p:nvSpPr>
          <p:spPr>
            <a:xfrm>
              <a:off x="605377" y="2729284"/>
              <a:ext cx="8150736" cy="2273612"/>
            </a:xfrm>
            <a:prstGeom prst="rect">
              <a:avLst/>
            </a:prstGeom>
            <a:noFill/>
            <a:ln w="38100">
              <a:noFill/>
            </a:ln>
          </p:spPr>
          <p:txBody>
            <a:bodyPr wrap="square" rtlCol="0">
              <a:spAutoFit/>
            </a:bodyPr>
            <a:lstStyle/>
            <a:p>
              <a:pPr defTabSz="1219170">
                <a:buClr>
                  <a:srgbClr val="000000"/>
                </a:buClr>
              </a:pPr>
              <a:r>
                <a:rPr lang="vi-VN" sz="3600" dirty="0">
                  <a:solidFill>
                    <a:prstClr val="black"/>
                  </a:solidFill>
                  <a:latin typeface="Calibri" panose="020F0502020204030204" pitchFamily="34" charset="0"/>
                  <a:cs typeface="Calibri" panose="020F0502020204030204" pitchFamily="34" charset="0"/>
                </a:rPr>
                <a:t>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a:t>
              </a:r>
              <a:endParaRPr lang="en-US" sz="3600" kern="0" dirty="0">
                <a:solidFill>
                  <a:srgbClr val="000000"/>
                </a:solidFill>
                <a:latin typeface="Calibri" panose="020F0502020204030204" pitchFamily="34" charset="0"/>
                <a:cs typeface="Calibri" panose="020F0502020204030204" pitchFamily="34" charset="0"/>
                <a:sym typeface="Arial"/>
              </a:endParaRPr>
            </a:p>
          </p:txBody>
        </p:sp>
      </p:grpSp>
      <p:sp>
        <p:nvSpPr>
          <p:cNvPr id="10" name="Rectangle: Rounded Corners 9">
            <a:extLst>
              <a:ext uri="{FF2B5EF4-FFF2-40B4-BE49-F238E27FC236}">
                <a16:creationId xmlns="" xmlns:a16="http://schemas.microsoft.com/office/drawing/2014/main" id="{37B67CB1-53F6-99E5-6ACA-9B296B882F18}"/>
              </a:ext>
            </a:extLst>
          </p:cNvPr>
          <p:cNvSpPr/>
          <p:nvPr/>
        </p:nvSpPr>
        <p:spPr>
          <a:xfrm>
            <a:off x="9728791" y="3726712"/>
            <a:ext cx="1913860"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11" name="Rectangle: Rounded Corners 10">
            <a:extLst>
              <a:ext uri="{FF2B5EF4-FFF2-40B4-BE49-F238E27FC236}">
                <a16:creationId xmlns="" xmlns:a16="http://schemas.microsoft.com/office/drawing/2014/main" id="{DF5200AA-1EBE-E3F2-4B9E-FB7A04B8965D}"/>
              </a:ext>
            </a:extLst>
          </p:cNvPr>
          <p:cNvSpPr/>
          <p:nvPr/>
        </p:nvSpPr>
        <p:spPr>
          <a:xfrm>
            <a:off x="680483" y="4237075"/>
            <a:ext cx="11068493"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12" name="Rectangle: Rounded Corners 11">
            <a:extLst>
              <a:ext uri="{FF2B5EF4-FFF2-40B4-BE49-F238E27FC236}">
                <a16:creationId xmlns="" xmlns:a16="http://schemas.microsoft.com/office/drawing/2014/main" id="{3540D3B3-4529-9EAB-C52A-B2B2789326AB}"/>
              </a:ext>
            </a:extLst>
          </p:cNvPr>
          <p:cNvSpPr/>
          <p:nvPr/>
        </p:nvSpPr>
        <p:spPr>
          <a:xfrm>
            <a:off x="659218" y="4853763"/>
            <a:ext cx="11068493"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13" name="Rectangle: Rounded Corners 12">
            <a:extLst>
              <a:ext uri="{FF2B5EF4-FFF2-40B4-BE49-F238E27FC236}">
                <a16:creationId xmlns="" xmlns:a16="http://schemas.microsoft.com/office/drawing/2014/main" id="{A7719291-EB94-4589-CFC0-A61D4BD2ABAE}"/>
              </a:ext>
            </a:extLst>
          </p:cNvPr>
          <p:cNvSpPr/>
          <p:nvPr/>
        </p:nvSpPr>
        <p:spPr>
          <a:xfrm>
            <a:off x="637954" y="5385391"/>
            <a:ext cx="4859080"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14" name="Picture 13">
            <a:extLst>
              <a:ext uri="{FF2B5EF4-FFF2-40B4-BE49-F238E27FC236}">
                <a16:creationId xmlns="" xmlns:a16="http://schemas.microsoft.com/office/drawing/2014/main" id="{9B034838-A231-97E2-B84A-EB874347C23E}"/>
              </a:ext>
            </a:extLst>
          </p:cNvPr>
          <p:cNvPicPr>
            <a:picLocks noChangeAspect="1"/>
          </p:cNvPicPr>
          <p:nvPr/>
        </p:nvPicPr>
        <p:blipFill>
          <a:blip r:embed="rId6">
            <a:duotone>
              <a:schemeClr val="accent1">
                <a:shade val="45000"/>
                <a:satMod val="135000"/>
              </a:schemeClr>
              <a:prstClr val="white"/>
            </a:duotone>
          </a:blip>
          <a:stretch>
            <a:fillRect/>
          </a:stretch>
        </p:blipFill>
        <p:spPr>
          <a:xfrm>
            <a:off x="2777589" y="-512947"/>
            <a:ext cx="6364776" cy="2566638"/>
          </a:xfrm>
          <a:prstGeom prst="rect">
            <a:avLst/>
          </a:prstGeom>
        </p:spPr>
      </p:pic>
      <p:grpSp>
        <p:nvGrpSpPr>
          <p:cNvPr id="15" name="Group 14">
            <a:extLst>
              <a:ext uri="{FF2B5EF4-FFF2-40B4-BE49-F238E27FC236}">
                <a16:creationId xmlns="" xmlns:a16="http://schemas.microsoft.com/office/drawing/2014/main" id="{30D9FB03-DA26-007A-89B3-94D33E97F2AC}"/>
              </a:ext>
            </a:extLst>
          </p:cNvPr>
          <p:cNvGrpSpPr/>
          <p:nvPr/>
        </p:nvGrpSpPr>
        <p:grpSpPr>
          <a:xfrm>
            <a:off x="515608" y="3075239"/>
            <a:ext cx="11493937" cy="3013142"/>
            <a:chOff x="514770" y="2660156"/>
            <a:chExt cx="8241343" cy="2393412"/>
          </a:xfrm>
          <a:solidFill>
            <a:schemeClr val="tx2">
              <a:lumMod val="20000"/>
              <a:lumOff val="80000"/>
            </a:schemeClr>
          </a:solidFill>
        </p:grpSpPr>
        <p:sp>
          <p:nvSpPr>
            <p:cNvPr id="16" name="Rectangle 15">
              <a:extLst>
                <a:ext uri="{FF2B5EF4-FFF2-40B4-BE49-F238E27FC236}">
                  <a16:creationId xmlns="" xmlns:a16="http://schemas.microsoft.com/office/drawing/2014/main" id="{B2B4E6D9-43F0-3B56-520D-6C58FED95FCF}"/>
                </a:ext>
              </a:extLst>
            </p:cNvPr>
            <p:cNvSpPr/>
            <p:nvPr/>
          </p:nvSpPr>
          <p:spPr>
            <a:xfrm>
              <a:off x="514770" y="2660156"/>
              <a:ext cx="8039100"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7" name="TextBox 16">
              <a:extLst>
                <a:ext uri="{FF2B5EF4-FFF2-40B4-BE49-F238E27FC236}">
                  <a16:creationId xmlns="" xmlns:a16="http://schemas.microsoft.com/office/drawing/2014/main" id="{5A2C1742-9616-5DC6-F067-094FD3F62C3A}"/>
                </a:ext>
              </a:extLst>
            </p:cNvPr>
            <p:cNvSpPr txBox="1"/>
            <p:nvPr/>
          </p:nvSpPr>
          <p:spPr>
            <a:xfrm>
              <a:off x="605377" y="2729284"/>
              <a:ext cx="8150736" cy="2029137"/>
            </a:xfrm>
            <a:prstGeom prst="rect">
              <a:avLst/>
            </a:prstGeom>
            <a:noFill/>
            <a:ln w="38100">
              <a:noFill/>
            </a:ln>
          </p:spPr>
          <p:txBody>
            <a:bodyPr wrap="square" rtlCol="0">
              <a:spAutoFit/>
            </a:bodyPr>
            <a:lstStyle/>
            <a:p>
              <a:pPr defTabSz="1219170">
                <a:buClr>
                  <a:srgbClr val="000000"/>
                </a:buClr>
              </a:pPr>
              <a:r>
                <a:rPr lang="vi-VN" sz="4000" dirty="0">
                  <a:solidFill>
                    <a:prstClr val="black"/>
                  </a:solidFill>
                  <a:latin typeface="Calibri" panose="020F0502020204030204" pitchFamily="34" charset="0"/>
                  <a:cs typeface="Calibri" panose="020F0502020204030204" pitchFamily="34" charset="0"/>
                </a:rPr>
                <a:t>Điều lạ mà cô bé Ma-ri-a quan sát được khi gia nhân bưng trà lên là: tách đựng trà thoạt đầu trượt trong đĩa. Nhưng khi nước tr</a:t>
              </a:r>
              <a:r>
                <a:rPr lang="en-US" sz="4000" dirty="0">
                  <a:solidFill>
                    <a:prstClr val="black"/>
                  </a:solidFill>
                  <a:latin typeface="Calibri" panose="020F0502020204030204" pitchFamily="34" charset="0"/>
                  <a:cs typeface="Calibri" panose="020F0502020204030204" pitchFamily="34" charset="0"/>
                </a:rPr>
                <a:t>à </a:t>
              </a:r>
              <a:r>
                <a:rPr lang="en-US" sz="4000" dirty="0" err="1">
                  <a:solidFill>
                    <a:prstClr val="black"/>
                  </a:solidFill>
                  <a:latin typeface="Calibri" panose="020F0502020204030204" pitchFamily="34" charset="0"/>
                  <a:cs typeface="Calibri" panose="020F0502020204030204" pitchFamily="34" charset="0"/>
                </a:rPr>
                <a:t>rót</a:t>
              </a:r>
              <a:r>
                <a:rPr lang="en-US" sz="4000" dirty="0">
                  <a:solidFill>
                    <a:prstClr val="black"/>
                  </a:solidFill>
                  <a:latin typeface="Calibri" panose="020F0502020204030204" pitchFamily="34" charset="0"/>
                  <a:cs typeface="Calibri" panose="020F0502020204030204" pitchFamily="34" charset="0"/>
                </a:rPr>
                <a:t> </a:t>
              </a:r>
              <a:r>
                <a:rPr lang="vi-VN" sz="4000" dirty="0">
                  <a:solidFill>
                    <a:prstClr val="black"/>
                  </a:solidFill>
                  <a:latin typeface="Calibri" panose="020F0502020204030204" pitchFamily="34" charset="0"/>
                  <a:cs typeface="Calibri" panose="020F0502020204030204" pitchFamily="34" charset="0"/>
                </a:rPr>
                <a:t>ra đĩa thì những tách trà đỏ bỗng nhiên dừng chuyển động.</a:t>
              </a:r>
              <a:endParaRPr lang="en-US" sz="4000" kern="0" dirty="0">
                <a:solidFill>
                  <a:srgbClr val="000000"/>
                </a:solidFill>
                <a:latin typeface="Calibri" panose="020F0502020204030204" pitchFamily="34" charset="0"/>
                <a:cs typeface="Calibri" panose="020F0502020204030204" pitchFamily="34"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additive="base">
                                        <p:cTn id="12" dur="500" fill="hold"/>
                                        <p:tgtEl>
                                          <p:spTgt spid="89"/>
                                        </p:tgtEl>
                                        <p:attrNameLst>
                                          <p:attrName>ppt_x</p:attrName>
                                        </p:attrNameLst>
                                      </p:cBhvr>
                                      <p:tavLst>
                                        <p:tav tm="0">
                                          <p:val>
                                            <p:strVal val="#ppt_x"/>
                                          </p:val>
                                        </p:tav>
                                        <p:tav tm="100000">
                                          <p:val>
                                            <p:strVal val="#ppt_x"/>
                                          </p:val>
                                        </p:tav>
                                      </p:tavLst>
                                    </p:anim>
                                    <p:anim calcmode="lin" valueType="num">
                                      <p:cBhvr additive="base">
                                        <p:cTn id="13"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75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3" name="tiếng-flash-trò-chơi.wav"/>
                                        </p:tgtEl>
                                      </p:cMediaNode>
                                    </p:audio>
                                  </p:subTnLst>
                                </p:cTn>
                              </p:par>
                            </p:childTnLst>
                          </p:cTn>
                        </p:par>
                        <p:par>
                          <p:cTn id="19" fill="hold">
                            <p:stCondLst>
                              <p:cond delay="750"/>
                            </p:stCondLst>
                            <p:childTnLst>
                              <p:par>
                                <p:cTn id="20" presetID="22" presetClass="entr" presetSubtype="8"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75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750"/>
                                        <p:tgtEl>
                                          <p:spTgt spid="12"/>
                                        </p:tgtEl>
                                      </p:cBhvr>
                                    </p:animEffect>
                                  </p:childTnLst>
                                  <p:subTnLst>
                                    <p:audio>
                                      <p:cMediaNode>
                                        <p:cTn display="0" masterRel="sameClick">
                                          <p:stCondLst>
                                            <p:cond evt="begin" delay="0">
                                              <p:tn val="24"/>
                                            </p:cond>
                                          </p:stCondLst>
                                          <p:endCondLst>
                                            <p:cond evt="onStopAudio" delay="0">
                                              <p:tgtEl>
                                                <p:sldTgt/>
                                              </p:tgtEl>
                                            </p:cond>
                                          </p:endCondLst>
                                        </p:cTn>
                                        <p:tgtEl>
                                          <p:sndTgt r:embed="rId3" name="tiếng-flash-trò-chơi.wav"/>
                                        </p:tgtEl>
                                      </p:cMediaNode>
                                    </p:audio>
                                  </p:subTnLst>
                                </p:cTn>
                              </p:par>
                            </p:childTnLst>
                          </p:cTn>
                        </p:par>
                        <p:par>
                          <p:cTn id="27" fill="hold">
                            <p:stCondLst>
                              <p:cond delay="2250"/>
                            </p:stCondLst>
                            <p:childTnLst>
                              <p:par>
                                <p:cTn id="28" presetID="22" presetClass="entr" presetSubtype="8"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75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3" name="tiếng-flash-trò-chơi.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5358442" y="3315436"/>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381410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1524000" y="0"/>
            <a:ext cx="9144000" cy="13716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MANG CON CHỮ LÊN VÙNG CAO</a:t>
            </a:r>
          </a:p>
        </p:txBody>
      </p:sp>
      <p:pic>
        <p:nvPicPr>
          <p:cNvPr id="10" name="TiengKhenTayBac-V.A-32046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057400" y="1371600"/>
            <a:ext cx="609600" cy="609600"/>
          </a:xfrm>
          <a:prstGeom prst="rect">
            <a:avLst/>
          </a:prstGeom>
        </p:spPr>
      </p:pic>
    </p:spTree>
    <p:extLst>
      <p:ext uri="{BB962C8B-B14F-4D97-AF65-F5344CB8AC3E}">
        <p14:creationId xmlns:p14="http://schemas.microsoft.com/office/powerpoint/2010/main" val="85855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1" presetClass="mediacall" presetSubtype="0" fill="hold" nodeType="withEffect">
                                  <p:stCondLst>
                                    <p:cond delay="0"/>
                                  </p:stCondLst>
                                  <p:childTnLst>
                                    <p:cmd type="call" cmd="playFrom(0.0)">
                                      <p:cBhvr>
                                        <p:cTn id="18"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9"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 xmlns:a16="http://schemas.microsoft.com/office/drawing/2014/main" id="{076BCE56-6F40-4D30-AC1F-975811A9ECF7}"/>
              </a:ext>
            </a:extLst>
          </p:cNvPr>
          <p:cNvSpPr/>
          <p:nvPr/>
        </p:nvSpPr>
        <p:spPr>
          <a:xfrm>
            <a:off x="2218026" y="5255731"/>
            <a:ext cx="9275769" cy="1354217"/>
          </a:xfrm>
          <a:prstGeom prst="rect">
            <a:avLst/>
          </a:prstGeom>
          <a:noFill/>
        </p:spPr>
        <p:txBody>
          <a:bodyPr wrap="square" lIns="121920" tIns="60960" rIns="121920" bIns="60960">
            <a:spAutoFit/>
          </a:bodyPr>
          <a:lstStyle/>
          <a:p>
            <a:pPr lvl="0" algn="just" defTabSz="1219170">
              <a:spcAft>
                <a:spcPts val="1600"/>
              </a:spcAft>
              <a:buClr>
                <a:srgbClr val="000000"/>
              </a:buClr>
            </a:pPr>
            <a:r>
              <a:rPr lang="vi-VN" sz="40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Gia nhân:</a:t>
            </a:r>
            <a:r>
              <a:rPr lang="en-US" sz="40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vi-VN" sz="40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Người giúp việc theo cách gọi ngày xưa. </a:t>
            </a:r>
            <a:endParaRPr kumimoji="0" lang="en-US" sz="400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cs typeface="Arial"/>
              <a:sym typeface="Arial"/>
            </a:endParaRPr>
          </a:p>
        </p:txBody>
      </p:sp>
      <p:pic>
        <p:nvPicPr>
          <p:cNvPr id="2" name="Picture 1">
            <a:extLst>
              <a:ext uri="{FF2B5EF4-FFF2-40B4-BE49-F238E27FC236}">
                <a16:creationId xmlns=""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5122" name="Picture 2" descr="Gia đình thuê giúp việc với mức lương 470 triệu/tháng, phải quỳ gối, phục  vụ chủ như người hầu thời xưa">
            <a:extLst>
              <a:ext uri="{FF2B5EF4-FFF2-40B4-BE49-F238E27FC236}">
                <a16:creationId xmlns="" xmlns:a16="http://schemas.microsoft.com/office/drawing/2014/main" id="{FF7369C0-72BD-6220-2A09-FFF0EE4CBD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670" y="1294182"/>
            <a:ext cx="5962650" cy="39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78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sp>
        <p:nvSpPr>
          <p:cNvPr id="83" name="Rectangle: Rounded Corners 25">
            <a:extLst>
              <a:ext uri="{FF2B5EF4-FFF2-40B4-BE49-F238E27FC236}">
                <a16:creationId xmlns="" xmlns:a16="http://schemas.microsoft.com/office/drawing/2014/main" id="{6FE3B38A-D7AF-0081-FAB4-E522EE635B16}"/>
              </a:ext>
            </a:extLst>
          </p:cNvPr>
          <p:cNvSpPr/>
          <p:nvPr/>
        </p:nvSpPr>
        <p:spPr>
          <a:xfrm>
            <a:off x="1300000" y="845340"/>
            <a:ext cx="9049408" cy="1237707"/>
          </a:xfrm>
          <a:custGeom>
            <a:avLst/>
            <a:gdLst>
              <a:gd name="connsiteX0" fmla="*/ 0 w 9049408"/>
              <a:gd name="connsiteY0" fmla="*/ 74869 h 1237707"/>
              <a:gd name="connsiteX1" fmla="*/ 74869 w 9049408"/>
              <a:gd name="connsiteY1" fmla="*/ 0 h 1237707"/>
              <a:gd name="connsiteX2" fmla="*/ 848456 w 9049408"/>
              <a:gd name="connsiteY2" fmla="*/ 0 h 1237707"/>
              <a:gd name="connsiteX3" fmla="*/ 1533046 w 9049408"/>
              <a:gd name="connsiteY3" fmla="*/ 0 h 1237707"/>
              <a:gd name="connsiteX4" fmla="*/ 2395629 w 9049408"/>
              <a:gd name="connsiteY4" fmla="*/ 0 h 1237707"/>
              <a:gd name="connsiteX5" fmla="*/ 3080219 w 9049408"/>
              <a:gd name="connsiteY5" fmla="*/ 0 h 1237707"/>
              <a:gd name="connsiteX6" fmla="*/ 3764809 w 9049408"/>
              <a:gd name="connsiteY6" fmla="*/ 0 h 1237707"/>
              <a:gd name="connsiteX7" fmla="*/ 4538396 w 9049408"/>
              <a:gd name="connsiteY7" fmla="*/ 0 h 1237707"/>
              <a:gd name="connsiteX8" fmla="*/ 5222986 w 9049408"/>
              <a:gd name="connsiteY8" fmla="*/ 0 h 1237707"/>
              <a:gd name="connsiteX9" fmla="*/ 5818579 w 9049408"/>
              <a:gd name="connsiteY9" fmla="*/ 0 h 1237707"/>
              <a:gd name="connsiteX10" fmla="*/ 6414172 w 9049408"/>
              <a:gd name="connsiteY10" fmla="*/ 0 h 1237707"/>
              <a:gd name="connsiteX11" fmla="*/ 6831772 w 9049408"/>
              <a:gd name="connsiteY11" fmla="*/ 0 h 1237707"/>
              <a:gd name="connsiteX12" fmla="*/ 7427366 w 9049408"/>
              <a:gd name="connsiteY12" fmla="*/ 0 h 1237707"/>
              <a:gd name="connsiteX13" fmla="*/ 7933962 w 9049408"/>
              <a:gd name="connsiteY13" fmla="*/ 0 h 1237707"/>
              <a:gd name="connsiteX14" fmla="*/ 8351562 w 9049408"/>
              <a:gd name="connsiteY14" fmla="*/ 0 h 1237707"/>
              <a:gd name="connsiteX15" fmla="*/ 8974539 w 9049408"/>
              <a:gd name="connsiteY15" fmla="*/ 0 h 1237707"/>
              <a:gd name="connsiteX16" fmla="*/ 9049408 w 9049408"/>
              <a:gd name="connsiteY16" fmla="*/ 74869 h 1237707"/>
              <a:gd name="connsiteX17" fmla="*/ 9049408 w 9049408"/>
              <a:gd name="connsiteY17" fmla="*/ 607974 h 1237707"/>
              <a:gd name="connsiteX18" fmla="*/ 9049408 w 9049408"/>
              <a:gd name="connsiteY18" fmla="*/ 1162838 h 1237707"/>
              <a:gd name="connsiteX19" fmla="*/ 8974539 w 9049408"/>
              <a:gd name="connsiteY19" fmla="*/ 1237707 h 1237707"/>
              <a:gd name="connsiteX20" fmla="*/ 8467942 w 9049408"/>
              <a:gd name="connsiteY20" fmla="*/ 1237707 h 1237707"/>
              <a:gd name="connsiteX21" fmla="*/ 7872349 w 9049408"/>
              <a:gd name="connsiteY21" fmla="*/ 1237707 h 1237707"/>
              <a:gd name="connsiteX22" fmla="*/ 7454749 w 9049408"/>
              <a:gd name="connsiteY22" fmla="*/ 1237707 h 1237707"/>
              <a:gd name="connsiteX23" fmla="*/ 6948153 w 9049408"/>
              <a:gd name="connsiteY23" fmla="*/ 1237707 h 1237707"/>
              <a:gd name="connsiteX24" fmla="*/ 6530553 w 9049408"/>
              <a:gd name="connsiteY24" fmla="*/ 1237707 h 1237707"/>
              <a:gd name="connsiteX25" fmla="*/ 5667969 w 9049408"/>
              <a:gd name="connsiteY25" fmla="*/ 1237707 h 1237707"/>
              <a:gd name="connsiteX26" fmla="*/ 5161373 w 9049408"/>
              <a:gd name="connsiteY26" fmla="*/ 1237707 h 1237707"/>
              <a:gd name="connsiteX27" fmla="*/ 4654776 w 9049408"/>
              <a:gd name="connsiteY27" fmla="*/ 1237707 h 1237707"/>
              <a:gd name="connsiteX28" fmla="*/ 3792193 w 9049408"/>
              <a:gd name="connsiteY28" fmla="*/ 1237707 h 1237707"/>
              <a:gd name="connsiteX29" fmla="*/ 3374593 w 9049408"/>
              <a:gd name="connsiteY29" fmla="*/ 1237707 h 1237707"/>
              <a:gd name="connsiteX30" fmla="*/ 2601006 w 9049408"/>
              <a:gd name="connsiteY30" fmla="*/ 1237707 h 1237707"/>
              <a:gd name="connsiteX31" fmla="*/ 1916416 w 9049408"/>
              <a:gd name="connsiteY31" fmla="*/ 1237707 h 1237707"/>
              <a:gd name="connsiteX32" fmla="*/ 1142829 w 9049408"/>
              <a:gd name="connsiteY32" fmla="*/ 1237707 h 1237707"/>
              <a:gd name="connsiteX33" fmla="*/ 74869 w 9049408"/>
              <a:gd name="connsiteY33" fmla="*/ 1237707 h 1237707"/>
              <a:gd name="connsiteX34" fmla="*/ 0 w 9049408"/>
              <a:gd name="connsiteY34" fmla="*/ 1162838 h 1237707"/>
              <a:gd name="connsiteX35" fmla="*/ 0 w 9049408"/>
              <a:gd name="connsiteY35" fmla="*/ 640613 h 1237707"/>
              <a:gd name="connsiteX36" fmla="*/ 0 w 9049408"/>
              <a:gd name="connsiteY36" fmla="*/ 74869 h 123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049408" h="1237707" fill="none" extrusionOk="0">
                <a:moveTo>
                  <a:pt x="0" y="74869"/>
                </a:moveTo>
                <a:cubicBezTo>
                  <a:pt x="5207" y="33564"/>
                  <a:pt x="37460" y="6949"/>
                  <a:pt x="74869" y="0"/>
                </a:cubicBezTo>
                <a:cubicBezTo>
                  <a:pt x="294206" y="-31490"/>
                  <a:pt x="686832" y="-29204"/>
                  <a:pt x="848456" y="0"/>
                </a:cubicBezTo>
                <a:cubicBezTo>
                  <a:pt x="1010080" y="29204"/>
                  <a:pt x="1391652" y="25897"/>
                  <a:pt x="1533046" y="0"/>
                </a:cubicBezTo>
                <a:cubicBezTo>
                  <a:pt x="1674440" y="-25897"/>
                  <a:pt x="2202162" y="21701"/>
                  <a:pt x="2395629" y="0"/>
                </a:cubicBezTo>
                <a:cubicBezTo>
                  <a:pt x="2589096" y="-21701"/>
                  <a:pt x="2824139" y="-17768"/>
                  <a:pt x="3080219" y="0"/>
                </a:cubicBezTo>
                <a:cubicBezTo>
                  <a:pt x="3336299" y="17768"/>
                  <a:pt x="3577641" y="19208"/>
                  <a:pt x="3764809" y="0"/>
                </a:cubicBezTo>
                <a:cubicBezTo>
                  <a:pt x="3951977" y="-19208"/>
                  <a:pt x="4350476" y="29692"/>
                  <a:pt x="4538396" y="0"/>
                </a:cubicBezTo>
                <a:cubicBezTo>
                  <a:pt x="4726316" y="-29692"/>
                  <a:pt x="5003614" y="-31085"/>
                  <a:pt x="5222986" y="0"/>
                </a:cubicBezTo>
                <a:cubicBezTo>
                  <a:pt x="5442358" y="31085"/>
                  <a:pt x="5596806" y="10096"/>
                  <a:pt x="5818579" y="0"/>
                </a:cubicBezTo>
                <a:cubicBezTo>
                  <a:pt x="6040352" y="-10096"/>
                  <a:pt x="6121852" y="-5505"/>
                  <a:pt x="6414172" y="0"/>
                </a:cubicBezTo>
                <a:cubicBezTo>
                  <a:pt x="6706492" y="5505"/>
                  <a:pt x="6626604" y="-11516"/>
                  <a:pt x="6831772" y="0"/>
                </a:cubicBezTo>
                <a:cubicBezTo>
                  <a:pt x="7036940" y="11516"/>
                  <a:pt x="7150338" y="13787"/>
                  <a:pt x="7427366" y="0"/>
                </a:cubicBezTo>
                <a:cubicBezTo>
                  <a:pt x="7704394" y="-13787"/>
                  <a:pt x="7817880" y="-1414"/>
                  <a:pt x="7933962" y="0"/>
                </a:cubicBezTo>
                <a:cubicBezTo>
                  <a:pt x="8050044" y="1414"/>
                  <a:pt x="8248090" y="12519"/>
                  <a:pt x="8351562" y="0"/>
                </a:cubicBezTo>
                <a:cubicBezTo>
                  <a:pt x="8455034" y="-12519"/>
                  <a:pt x="8802979" y="-21335"/>
                  <a:pt x="8974539" y="0"/>
                </a:cubicBezTo>
                <a:cubicBezTo>
                  <a:pt x="9014654" y="105"/>
                  <a:pt x="9057905" y="35340"/>
                  <a:pt x="9049408" y="74869"/>
                </a:cubicBezTo>
                <a:cubicBezTo>
                  <a:pt x="9041650" y="228723"/>
                  <a:pt x="9064145" y="474865"/>
                  <a:pt x="9049408" y="607974"/>
                </a:cubicBezTo>
                <a:cubicBezTo>
                  <a:pt x="9034671" y="741083"/>
                  <a:pt x="9061405" y="944163"/>
                  <a:pt x="9049408" y="1162838"/>
                </a:cubicBezTo>
                <a:cubicBezTo>
                  <a:pt x="9048572" y="1210537"/>
                  <a:pt x="9017047" y="1237952"/>
                  <a:pt x="8974539" y="1237707"/>
                </a:cubicBezTo>
                <a:cubicBezTo>
                  <a:pt x="8760243" y="1222635"/>
                  <a:pt x="8706099" y="1238478"/>
                  <a:pt x="8467942" y="1237707"/>
                </a:cubicBezTo>
                <a:cubicBezTo>
                  <a:pt x="8229785" y="1236936"/>
                  <a:pt x="8006835" y="1217438"/>
                  <a:pt x="7872349" y="1237707"/>
                </a:cubicBezTo>
                <a:cubicBezTo>
                  <a:pt x="7737863" y="1257976"/>
                  <a:pt x="7555533" y="1251521"/>
                  <a:pt x="7454749" y="1237707"/>
                </a:cubicBezTo>
                <a:cubicBezTo>
                  <a:pt x="7353965" y="1223893"/>
                  <a:pt x="7182494" y="1248823"/>
                  <a:pt x="6948153" y="1237707"/>
                </a:cubicBezTo>
                <a:cubicBezTo>
                  <a:pt x="6713812" y="1226591"/>
                  <a:pt x="6668218" y="1244413"/>
                  <a:pt x="6530553" y="1237707"/>
                </a:cubicBezTo>
                <a:cubicBezTo>
                  <a:pt x="6392888" y="1231001"/>
                  <a:pt x="6084984" y="1260414"/>
                  <a:pt x="5667969" y="1237707"/>
                </a:cubicBezTo>
                <a:cubicBezTo>
                  <a:pt x="5250954" y="1215000"/>
                  <a:pt x="5335175" y="1219294"/>
                  <a:pt x="5161373" y="1237707"/>
                </a:cubicBezTo>
                <a:cubicBezTo>
                  <a:pt x="4987571" y="1256120"/>
                  <a:pt x="4894759" y="1228926"/>
                  <a:pt x="4654776" y="1237707"/>
                </a:cubicBezTo>
                <a:cubicBezTo>
                  <a:pt x="4414793" y="1246488"/>
                  <a:pt x="4072516" y="1210549"/>
                  <a:pt x="3792193" y="1237707"/>
                </a:cubicBezTo>
                <a:cubicBezTo>
                  <a:pt x="3511870" y="1264865"/>
                  <a:pt x="3551802" y="1243601"/>
                  <a:pt x="3374593" y="1237707"/>
                </a:cubicBezTo>
                <a:cubicBezTo>
                  <a:pt x="3197384" y="1231813"/>
                  <a:pt x="2983654" y="1265941"/>
                  <a:pt x="2601006" y="1237707"/>
                </a:cubicBezTo>
                <a:cubicBezTo>
                  <a:pt x="2218358" y="1209473"/>
                  <a:pt x="2191179" y="1241551"/>
                  <a:pt x="1916416" y="1237707"/>
                </a:cubicBezTo>
                <a:cubicBezTo>
                  <a:pt x="1641653" y="1233864"/>
                  <a:pt x="1402375" y="1202867"/>
                  <a:pt x="1142829" y="1237707"/>
                </a:cubicBezTo>
                <a:cubicBezTo>
                  <a:pt x="883283" y="1272547"/>
                  <a:pt x="478590" y="1250713"/>
                  <a:pt x="74869" y="1237707"/>
                </a:cubicBezTo>
                <a:cubicBezTo>
                  <a:pt x="34399" y="1243968"/>
                  <a:pt x="-4912" y="1203403"/>
                  <a:pt x="0" y="1162838"/>
                </a:cubicBezTo>
                <a:cubicBezTo>
                  <a:pt x="13969" y="1053533"/>
                  <a:pt x="6628" y="841680"/>
                  <a:pt x="0" y="640613"/>
                </a:cubicBezTo>
                <a:cubicBezTo>
                  <a:pt x="-6628" y="439546"/>
                  <a:pt x="22550" y="257263"/>
                  <a:pt x="0" y="74869"/>
                </a:cubicBezTo>
                <a:close/>
              </a:path>
              <a:path w="9049408" h="1237707" stroke="0" extrusionOk="0">
                <a:moveTo>
                  <a:pt x="0" y="74869"/>
                </a:moveTo>
                <a:cubicBezTo>
                  <a:pt x="206" y="39814"/>
                  <a:pt x="36830" y="5914"/>
                  <a:pt x="74869" y="0"/>
                </a:cubicBezTo>
                <a:cubicBezTo>
                  <a:pt x="427290" y="3371"/>
                  <a:pt x="486542" y="-35278"/>
                  <a:pt x="848456" y="0"/>
                </a:cubicBezTo>
                <a:cubicBezTo>
                  <a:pt x="1210370" y="35278"/>
                  <a:pt x="1180218" y="19975"/>
                  <a:pt x="1355052" y="0"/>
                </a:cubicBezTo>
                <a:cubicBezTo>
                  <a:pt x="1529886" y="-19975"/>
                  <a:pt x="1623723" y="-19617"/>
                  <a:pt x="1861649" y="0"/>
                </a:cubicBezTo>
                <a:cubicBezTo>
                  <a:pt x="2099575" y="19617"/>
                  <a:pt x="2319506" y="8673"/>
                  <a:pt x="2635236" y="0"/>
                </a:cubicBezTo>
                <a:cubicBezTo>
                  <a:pt x="2950966" y="-8673"/>
                  <a:pt x="3059628" y="-26799"/>
                  <a:pt x="3230829" y="0"/>
                </a:cubicBezTo>
                <a:cubicBezTo>
                  <a:pt x="3402030" y="26799"/>
                  <a:pt x="3890665" y="-25928"/>
                  <a:pt x="4093412" y="0"/>
                </a:cubicBezTo>
                <a:cubicBezTo>
                  <a:pt x="4296159" y="25928"/>
                  <a:pt x="4750100" y="-33691"/>
                  <a:pt x="4955996" y="0"/>
                </a:cubicBezTo>
                <a:cubicBezTo>
                  <a:pt x="5161892" y="33691"/>
                  <a:pt x="5570810" y="-30256"/>
                  <a:pt x="5729582" y="0"/>
                </a:cubicBezTo>
                <a:cubicBezTo>
                  <a:pt x="5888354" y="30256"/>
                  <a:pt x="6034507" y="-19797"/>
                  <a:pt x="6236179" y="0"/>
                </a:cubicBezTo>
                <a:cubicBezTo>
                  <a:pt x="6437851" y="19797"/>
                  <a:pt x="6498238" y="18292"/>
                  <a:pt x="6653779" y="0"/>
                </a:cubicBezTo>
                <a:cubicBezTo>
                  <a:pt x="6809320" y="-18292"/>
                  <a:pt x="7136908" y="20555"/>
                  <a:pt x="7516362" y="0"/>
                </a:cubicBezTo>
                <a:cubicBezTo>
                  <a:pt x="7895816" y="-20555"/>
                  <a:pt x="7954744" y="-14755"/>
                  <a:pt x="8200952" y="0"/>
                </a:cubicBezTo>
                <a:cubicBezTo>
                  <a:pt x="8447160" y="14755"/>
                  <a:pt x="8655388" y="-32009"/>
                  <a:pt x="8974539" y="0"/>
                </a:cubicBezTo>
                <a:cubicBezTo>
                  <a:pt x="9019639" y="464"/>
                  <a:pt x="9049677" y="34888"/>
                  <a:pt x="9049408" y="74869"/>
                </a:cubicBezTo>
                <a:cubicBezTo>
                  <a:pt x="9041980" y="272201"/>
                  <a:pt x="9068080" y="478185"/>
                  <a:pt x="9049408" y="629733"/>
                </a:cubicBezTo>
                <a:cubicBezTo>
                  <a:pt x="9030736" y="781281"/>
                  <a:pt x="9027031" y="1011780"/>
                  <a:pt x="9049408" y="1162838"/>
                </a:cubicBezTo>
                <a:cubicBezTo>
                  <a:pt x="9044243" y="1202092"/>
                  <a:pt x="9015543" y="1240983"/>
                  <a:pt x="8974539" y="1237707"/>
                </a:cubicBezTo>
                <a:cubicBezTo>
                  <a:pt x="8771613" y="1230599"/>
                  <a:pt x="8611079" y="1246322"/>
                  <a:pt x="8289949" y="1237707"/>
                </a:cubicBezTo>
                <a:cubicBezTo>
                  <a:pt x="7968819" y="1229093"/>
                  <a:pt x="7963491" y="1244928"/>
                  <a:pt x="7694356" y="1237707"/>
                </a:cubicBezTo>
                <a:cubicBezTo>
                  <a:pt x="7425221" y="1230486"/>
                  <a:pt x="7383375" y="1237651"/>
                  <a:pt x="7187759" y="1237707"/>
                </a:cubicBezTo>
                <a:cubicBezTo>
                  <a:pt x="6992143" y="1237763"/>
                  <a:pt x="6868899" y="1236494"/>
                  <a:pt x="6681163" y="1237707"/>
                </a:cubicBezTo>
                <a:cubicBezTo>
                  <a:pt x="6493427" y="1238920"/>
                  <a:pt x="6089693" y="1204098"/>
                  <a:pt x="5818579" y="1237707"/>
                </a:cubicBezTo>
                <a:cubicBezTo>
                  <a:pt x="5547465" y="1271316"/>
                  <a:pt x="5518221" y="1266126"/>
                  <a:pt x="5222986" y="1237707"/>
                </a:cubicBezTo>
                <a:cubicBezTo>
                  <a:pt x="4927751" y="1209288"/>
                  <a:pt x="4775664" y="1243215"/>
                  <a:pt x="4360402" y="1237707"/>
                </a:cubicBezTo>
                <a:cubicBezTo>
                  <a:pt x="3945140" y="1232199"/>
                  <a:pt x="3814672" y="1220784"/>
                  <a:pt x="3497819" y="1237707"/>
                </a:cubicBezTo>
                <a:cubicBezTo>
                  <a:pt x="3180966" y="1254630"/>
                  <a:pt x="3099235" y="1232475"/>
                  <a:pt x="2902226" y="1237707"/>
                </a:cubicBezTo>
                <a:cubicBezTo>
                  <a:pt x="2705217" y="1242939"/>
                  <a:pt x="2689872" y="1219409"/>
                  <a:pt x="2484626" y="1237707"/>
                </a:cubicBezTo>
                <a:cubicBezTo>
                  <a:pt x="2279380" y="1256005"/>
                  <a:pt x="2194775" y="1225464"/>
                  <a:pt x="1978029" y="1237707"/>
                </a:cubicBezTo>
                <a:cubicBezTo>
                  <a:pt x="1761283" y="1249950"/>
                  <a:pt x="1612138" y="1227351"/>
                  <a:pt x="1471433" y="1237707"/>
                </a:cubicBezTo>
                <a:cubicBezTo>
                  <a:pt x="1330728" y="1248063"/>
                  <a:pt x="917992" y="1266349"/>
                  <a:pt x="697846" y="1237707"/>
                </a:cubicBezTo>
                <a:cubicBezTo>
                  <a:pt x="477700" y="1209065"/>
                  <a:pt x="354120" y="1238894"/>
                  <a:pt x="74869" y="1237707"/>
                </a:cubicBezTo>
                <a:cubicBezTo>
                  <a:pt x="38323" y="1237312"/>
                  <a:pt x="-2706" y="1198936"/>
                  <a:pt x="0" y="1162838"/>
                </a:cubicBezTo>
                <a:cubicBezTo>
                  <a:pt x="837" y="1020766"/>
                  <a:pt x="25135" y="827868"/>
                  <a:pt x="0" y="629733"/>
                </a:cubicBezTo>
                <a:cubicBezTo>
                  <a:pt x="-25135" y="431598"/>
                  <a:pt x="-22012" y="267037"/>
                  <a:pt x="0" y="74869"/>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grpSp>
        <p:nvGrpSpPr>
          <p:cNvPr id="2" name="Group 1">
            <a:extLst>
              <a:ext uri="{FF2B5EF4-FFF2-40B4-BE49-F238E27FC236}">
                <a16:creationId xmlns="" xmlns:a16="http://schemas.microsoft.com/office/drawing/2014/main" id="{8B19B11E-57E4-4A74-B122-84BA8BD5D113}"/>
              </a:ext>
            </a:extLst>
          </p:cNvPr>
          <p:cNvGrpSpPr/>
          <p:nvPr/>
        </p:nvGrpSpPr>
        <p:grpSpPr>
          <a:xfrm>
            <a:off x="1386766" y="890311"/>
            <a:ext cx="9025811" cy="1231107"/>
            <a:chOff x="1040074" y="1943638"/>
            <a:chExt cx="6769358" cy="923330"/>
          </a:xfrm>
        </p:grpSpPr>
        <p:sp>
          <p:nvSpPr>
            <p:cNvPr id="8" name="Rectangle 7">
              <a:extLst>
                <a:ext uri="{FF2B5EF4-FFF2-40B4-BE49-F238E27FC236}">
                  <a16:creationId xmlns="" xmlns:a16="http://schemas.microsoft.com/office/drawing/2014/main" id="{D3BE4142-E127-4F37-A3E1-86D146308FB5}"/>
                </a:ext>
              </a:extLst>
            </p:cNvPr>
            <p:cNvSpPr/>
            <p:nvPr/>
          </p:nvSpPr>
          <p:spPr>
            <a:xfrm>
              <a:off x="1552728" y="1943638"/>
              <a:ext cx="6256704" cy="923330"/>
            </a:xfrm>
            <a:prstGeom prst="rect">
              <a:avLst/>
            </a:prstGeom>
            <a:noFill/>
          </p:spPr>
          <p:txBody>
            <a:bodyPr wrap="square" lIns="121920" tIns="60960" rIns="121920" bIns="60960">
              <a:spAutoFit/>
            </a:bodyPr>
            <a:lstStyle/>
            <a:p>
              <a:pPr algn="ctr" defTabSz="1219170">
                <a:buClr>
                  <a:srgbClr val="000000"/>
                </a:buClr>
              </a:pPr>
              <a:r>
                <a:rPr lang="vi-VN" sz="3600" b="1" kern="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Tìm trong bài đọc các thông tin về việc làm thí nghiệm của Ma-ri-a. </a:t>
              </a:r>
              <a:endParaRPr lang="en-US" sz="8000" b="1" kern="0" dirty="0">
                <a:ln w="0"/>
                <a:solidFill>
                  <a:srgbClr val="002060"/>
                </a:solidFill>
                <a:effectLst>
                  <a:outerShdw blurRad="38100" dist="19050" dir="2700000" algn="tl" rotWithShape="0">
                    <a:srgbClr val="17253A">
                      <a:alpha val="40000"/>
                    </a:srgbClr>
                  </a:outerShdw>
                </a:effectLst>
                <a:latin typeface="#9Slide07 SVNBeachwood Sans" pitchFamily="2" charset="0"/>
                <a:cs typeface="Arial"/>
                <a:sym typeface="Arial"/>
              </a:endParaRPr>
            </a:p>
          </p:txBody>
        </p:sp>
        <p:pic>
          <p:nvPicPr>
            <p:cNvPr id="16" name="Picture 15" descr="Icon&#10;&#10;Description automatically generated">
              <a:extLst>
                <a:ext uri="{FF2B5EF4-FFF2-40B4-BE49-F238E27FC236}">
                  <a16:creationId xmlns="" xmlns:a16="http://schemas.microsoft.com/office/drawing/2014/main" id="{238B3923-93D7-FA38-914C-6E4EA7DF95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074" y="2071350"/>
              <a:ext cx="512654" cy="667905"/>
            </a:xfrm>
            <a:prstGeom prst="rect">
              <a:avLst/>
            </a:prstGeom>
          </p:spPr>
        </p:pic>
      </p:grpSp>
      <p:pic>
        <p:nvPicPr>
          <p:cNvPr id="4" name="Picture 3">
            <a:extLst>
              <a:ext uri="{FF2B5EF4-FFF2-40B4-BE49-F238E27FC236}">
                <a16:creationId xmlns="" xmlns:a16="http://schemas.microsoft.com/office/drawing/2014/main" id="{4390E03F-A351-E611-D8C8-422CED9E3768}"/>
              </a:ext>
            </a:extLst>
          </p:cNvPr>
          <p:cNvPicPr>
            <a:picLocks noChangeAspect="1"/>
          </p:cNvPicPr>
          <p:nvPr/>
        </p:nvPicPr>
        <p:blipFill>
          <a:blip r:embed="rId4"/>
          <a:stretch>
            <a:fillRect/>
          </a:stretch>
        </p:blipFill>
        <p:spPr>
          <a:xfrm>
            <a:off x="419725" y="2398426"/>
            <a:ext cx="11557416" cy="3102964"/>
          </a:xfrm>
          <a:prstGeom prst="rect">
            <a:avLst/>
          </a:prstGeom>
        </p:spPr>
      </p:pic>
    </p:spTree>
    <p:extLst>
      <p:ext uri="{BB962C8B-B14F-4D97-AF65-F5344CB8AC3E}">
        <p14:creationId xmlns:p14="http://schemas.microsoft.com/office/powerpoint/2010/main" val="116845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 xmlns:a16="http://schemas.microsoft.com/office/drawing/2014/main" id="{69EA4537-55FB-417E-B8CB-6C95611D01BF}"/>
              </a:ext>
            </a:extLst>
          </p:cNvPr>
          <p:cNvPicPr>
            <a:picLocks noChangeAspect="1"/>
          </p:cNvPicPr>
          <p:nvPr/>
        </p:nvPicPr>
        <p:blipFill>
          <a:blip r:embed="rId3"/>
          <a:stretch>
            <a:fillRect/>
          </a:stretch>
        </p:blipFill>
        <p:spPr>
          <a:xfrm>
            <a:off x="-1" y="-48768"/>
            <a:ext cx="12192000" cy="6858000"/>
          </a:xfrm>
          <a:prstGeom prst="rect">
            <a:avLst/>
          </a:prstGeom>
        </p:spPr>
      </p:pic>
      <p:sp>
        <p:nvSpPr>
          <p:cNvPr id="83" name="Rectangle: Rounded Corners 25">
            <a:extLst>
              <a:ext uri="{FF2B5EF4-FFF2-40B4-BE49-F238E27FC236}">
                <a16:creationId xmlns="" xmlns:a16="http://schemas.microsoft.com/office/drawing/2014/main" id="{6FE3B38A-D7AF-0081-FAB4-E522EE635B16}"/>
              </a:ext>
            </a:extLst>
          </p:cNvPr>
          <p:cNvSpPr/>
          <p:nvPr/>
        </p:nvSpPr>
        <p:spPr>
          <a:xfrm>
            <a:off x="1300000" y="20881"/>
            <a:ext cx="9049408" cy="1237707"/>
          </a:xfrm>
          <a:custGeom>
            <a:avLst/>
            <a:gdLst>
              <a:gd name="connsiteX0" fmla="*/ 0 w 9049408"/>
              <a:gd name="connsiteY0" fmla="*/ 74869 h 1237707"/>
              <a:gd name="connsiteX1" fmla="*/ 74869 w 9049408"/>
              <a:gd name="connsiteY1" fmla="*/ 0 h 1237707"/>
              <a:gd name="connsiteX2" fmla="*/ 848456 w 9049408"/>
              <a:gd name="connsiteY2" fmla="*/ 0 h 1237707"/>
              <a:gd name="connsiteX3" fmla="*/ 1533046 w 9049408"/>
              <a:gd name="connsiteY3" fmla="*/ 0 h 1237707"/>
              <a:gd name="connsiteX4" fmla="*/ 2395629 w 9049408"/>
              <a:gd name="connsiteY4" fmla="*/ 0 h 1237707"/>
              <a:gd name="connsiteX5" fmla="*/ 3080219 w 9049408"/>
              <a:gd name="connsiteY5" fmla="*/ 0 h 1237707"/>
              <a:gd name="connsiteX6" fmla="*/ 3764809 w 9049408"/>
              <a:gd name="connsiteY6" fmla="*/ 0 h 1237707"/>
              <a:gd name="connsiteX7" fmla="*/ 4538396 w 9049408"/>
              <a:gd name="connsiteY7" fmla="*/ 0 h 1237707"/>
              <a:gd name="connsiteX8" fmla="*/ 5222986 w 9049408"/>
              <a:gd name="connsiteY8" fmla="*/ 0 h 1237707"/>
              <a:gd name="connsiteX9" fmla="*/ 5818579 w 9049408"/>
              <a:gd name="connsiteY9" fmla="*/ 0 h 1237707"/>
              <a:gd name="connsiteX10" fmla="*/ 6414172 w 9049408"/>
              <a:gd name="connsiteY10" fmla="*/ 0 h 1237707"/>
              <a:gd name="connsiteX11" fmla="*/ 6831772 w 9049408"/>
              <a:gd name="connsiteY11" fmla="*/ 0 h 1237707"/>
              <a:gd name="connsiteX12" fmla="*/ 7427366 w 9049408"/>
              <a:gd name="connsiteY12" fmla="*/ 0 h 1237707"/>
              <a:gd name="connsiteX13" fmla="*/ 7933962 w 9049408"/>
              <a:gd name="connsiteY13" fmla="*/ 0 h 1237707"/>
              <a:gd name="connsiteX14" fmla="*/ 8351562 w 9049408"/>
              <a:gd name="connsiteY14" fmla="*/ 0 h 1237707"/>
              <a:gd name="connsiteX15" fmla="*/ 8974539 w 9049408"/>
              <a:gd name="connsiteY15" fmla="*/ 0 h 1237707"/>
              <a:gd name="connsiteX16" fmla="*/ 9049408 w 9049408"/>
              <a:gd name="connsiteY16" fmla="*/ 74869 h 1237707"/>
              <a:gd name="connsiteX17" fmla="*/ 9049408 w 9049408"/>
              <a:gd name="connsiteY17" fmla="*/ 607974 h 1237707"/>
              <a:gd name="connsiteX18" fmla="*/ 9049408 w 9049408"/>
              <a:gd name="connsiteY18" fmla="*/ 1162838 h 1237707"/>
              <a:gd name="connsiteX19" fmla="*/ 8974539 w 9049408"/>
              <a:gd name="connsiteY19" fmla="*/ 1237707 h 1237707"/>
              <a:gd name="connsiteX20" fmla="*/ 8467942 w 9049408"/>
              <a:gd name="connsiteY20" fmla="*/ 1237707 h 1237707"/>
              <a:gd name="connsiteX21" fmla="*/ 7872349 w 9049408"/>
              <a:gd name="connsiteY21" fmla="*/ 1237707 h 1237707"/>
              <a:gd name="connsiteX22" fmla="*/ 7454749 w 9049408"/>
              <a:gd name="connsiteY22" fmla="*/ 1237707 h 1237707"/>
              <a:gd name="connsiteX23" fmla="*/ 6948153 w 9049408"/>
              <a:gd name="connsiteY23" fmla="*/ 1237707 h 1237707"/>
              <a:gd name="connsiteX24" fmla="*/ 6530553 w 9049408"/>
              <a:gd name="connsiteY24" fmla="*/ 1237707 h 1237707"/>
              <a:gd name="connsiteX25" fmla="*/ 5667969 w 9049408"/>
              <a:gd name="connsiteY25" fmla="*/ 1237707 h 1237707"/>
              <a:gd name="connsiteX26" fmla="*/ 5161373 w 9049408"/>
              <a:gd name="connsiteY26" fmla="*/ 1237707 h 1237707"/>
              <a:gd name="connsiteX27" fmla="*/ 4654776 w 9049408"/>
              <a:gd name="connsiteY27" fmla="*/ 1237707 h 1237707"/>
              <a:gd name="connsiteX28" fmla="*/ 3792193 w 9049408"/>
              <a:gd name="connsiteY28" fmla="*/ 1237707 h 1237707"/>
              <a:gd name="connsiteX29" fmla="*/ 3374593 w 9049408"/>
              <a:gd name="connsiteY29" fmla="*/ 1237707 h 1237707"/>
              <a:gd name="connsiteX30" fmla="*/ 2601006 w 9049408"/>
              <a:gd name="connsiteY30" fmla="*/ 1237707 h 1237707"/>
              <a:gd name="connsiteX31" fmla="*/ 1916416 w 9049408"/>
              <a:gd name="connsiteY31" fmla="*/ 1237707 h 1237707"/>
              <a:gd name="connsiteX32" fmla="*/ 1142829 w 9049408"/>
              <a:gd name="connsiteY32" fmla="*/ 1237707 h 1237707"/>
              <a:gd name="connsiteX33" fmla="*/ 74869 w 9049408"/>
              <a:gd name="connsiteY33" fmla="*/ 1237707 h 1237707"/>
              <a:gd name="connsiteX34" fmla="*/ 0 w 9049408"/>
              <a:gd name="connsiteY34" fmla="*/ 1162838 h 1237707"/>
              <a:gd name="connsiteX35" fmla="*/ 0 w 9049408"/>
              <a:gd name="connsiteY35" fmla="*/ 640613 h 1237707"/>
              <a:gd name="connsiteX36" fmla="*/ 0 w 9049408"/>
              <a:gd name="connsiteY36" fmla="*/ 74869 h 123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049408" h="1237707" fill="none" extrusionOk="0">
                <a:moveTo>
                  <a:pt x="0" y="74869"/>
                </a:moveTo>
                <a:cubicBezTo>
                  <a:pt x="5207" y="33564"/>
                  <a:pt x="37460" y="6949"/>
                  <a:pt x="74869" y="0"/>
                </a:cubicBezTo>
                <a:cubicBezTo>
                  <a:pt x="294206" y="-31490"/>
                  <a:pt x="686832" y="-29204"/>
                  <a:pt x="848456" y="0"/>
                </a:cubicBezTo>
                <a:cubicBezTo>
                  <a:pt x="1010080" y="29204"/>
                  <a:pt x="1391652" y="25897"/>
                  <a:pt x="1533046" y="0"/>
                </a:cubicBezTo>
                <a:cubicBezTo>
                  <a:pt x="1674440" y="-25897"/>
                  <a:pt x="2202162" y="21701"/>
                  <a:pt x="2395629" y="0"/>
                </a:cubicBezTo>
                <a:cubicBezTo>
                  <a:pt x="2589096" y="-21701"/>
                  <a:pt x="2824139" y="-17768"/>
                  <a:pt x="3080219" y="0"/>
                </a:cubicBezTo>
                <a:cubicBezTo>
                  <a:pt x="3336299" y="17768"/>
                  <a:pt x="3577641" y="19208"/>
                  <a:pt x="3764809" y="0"/>
                </a:cubicBezTo>
                <a:cubicBezTo>
                  <a:pt x="3951977" y="-19208"/>
                  <a:pt x="4350476" y="29692"/>
                  <a:pt x="4538396" y="0"/>
                </a:cubicBezTo>
                <a:cubicBezTo>
                  <a:pt x="4726316" y="-29692"/>
                  <a:pt x="5003614" y="-31085"/>
                  <a:pt x="5222986" y="0"/>
                </a:cubicBezTo>
                <a:cubicBezTo>
                  <a:pt x="5442358" y="31085"/>
                  <a:pt x="5596806" y="10096"/>
                  <a:pt x="5818579" y="0"/>
                </a:cubicBezTo>
                <a:cubicBezTo>
                  <a:pt x="6040352" y="-10096"/>
                  <a:pt x="6121852" y="-5505"/>
                  <a:pt x="6414172" y="0"/>
                </a:cubicBezTo>
                <a:cubicBezTo>
                  <a:pt x="6706492" y="5505"/>
                  <a:pt x="6626604" y="-11516"/>
                  <a:pt x="6831772" y="0"/>
                </a:cubicBezTo>
                <a:cubicBezTo>
                  <a:pt x="7036940" y="11516"/>
                  <a:pt x="7150338" y="13787"/>
                  <a:pt x="7427366" y="0"/>
                </a:cubicBezTo>
                <a:cubicBezTo>
                  <a:pt x="7704394" y="-13787"/>
                  <a:pt x="7817880" y="-1414"/>
                  <a:pt x="7933962" y="0"/>
                </a:cubicBezTo>
                <a:cubicBezTo>
                  <a:pt x="8050044" y="1414"/>
                  <a:pt x="8248090" y="12519"/>
                  <a:pt x="8351562" y="0"/>
                </a:cubicBezTo>
                <a:cubicBezTo>
                  <a:pt x="8455034" y="-12519"/>
                  <a:pt x="8802979" y="-21335"/>
                  <a:pt x="8974539" y="0"/>
                </a:cubicBezTo>
                <a:cubicBezTo>
                  <a:pt x="9014654" y="105"/>
                  <a:pt x="9057905" y="35340"/>
                  <a:pt x="9049408" y="74869"/>
                </a:cubicBezTo>
                <a:cubicBezTo>
                  <a:pt x="9041650" y="228723"/>
                  <a:pt x="9064145" y="474865"/>
                  <a:pt x="9049408" y="607974"/>
                </a:cubicBezTo>
                <a:cubicBezTo>
                  <a:pt x="9034671" y="741083"/>
                  <a:pt x="9061405" y="944163"/>
                  <a:pt x="9049408" y="1162838"/>
                </a:cubicBezTo>
                <a:cubicBezTo>
                  <a:pt x="9048572" y="1210537"/>
                  <a:pt x="9017047" y="1237952"/>
                  <a:pt x="8974539" y="1237707"/>
                </a:cubicBezTo>
                <a:cubicBezTo>
                  <a:pt x="8760243" y="1222635"/>
                  <a:pt x="8706099" y="1238478"/>
                  <a:pt x="8467942" y="1237707"/>
                </a:cubicBezTo>
                <a:cubicBezTo>
                  <a:pt x="8229785" y="1236936"/>
                  <a:pt x="8006835" y="1217438"/>
                  <a:pt x="7872349" y="1237707"/>
                </a:cubicBezTo>
                <a:cubicBezTo>
                  <a:pt x="7737863" y="1257976"/>
                  <a:pt x="7555533" y="1251521"/>
                  <a:pt x="7454749" y="1237707"/>
                </a:cubicBezTo>
                <a:cubicBezTo>
                  <a:pt x="7353965" y="1223893"/>
                  <a:pt x="7182494" y="1248823"/>
                  <a:pt x="6948153" y="1237707"/>
                </a:cubicBezTo>
                <a:cubicBezTo>
                  <a:pt x="6713812" y="1226591"/>
                  <a:pt x="6668218" y="1244413"/>
                  <a:pt x="6530553" y="1237707"/>
                </a:cubicBezTo>
                <a:cubicBezTo>
                  <a:pt x="6392888" y="1231001"/>
                  <a:pt x="6084984" y="1260414"/>
                  <a:pt x="5667969" y="1237707"/>
                </a:cubicBezTo>
                <a:cubicBezTo>
                  <a:pt x="5250954" y="1215000"/>
                  <a:pt x="5335175" y="1219294"/>
                  <a:pt x="5161373" y="1237707"/>
                </a:cubicBezTo>
                <a:cubicBezTo>
                  <a:pt x="4987571" y="1256120"/>
                  <a:pt x="4894759" y="1228926"/>
                  <a:pt x="4654776" y="1237707"/>
                </a:cubicBezTo>
                <a:cubicBezTo>
                  <a:pt x="4414793" y="1246488"/>
                  <a:pt x="4072516" y="1210549"/>
                  <a:pt x="3792193" y="1237707"/>
                </a:cubicBezTo>
                <a:cubicBezTo>
                  <a:pt x="3511870" y="1264865"/>
                  <a:pt x="3551802" y="1243601"/>
                  <a:pt x="3374593" y="1237707"/>
                </a:cubicBezTo>
                <a:cubicBezTo>
                  <a:pt x="3197384" y="1231813"/>
                  <a:pt x="2983654" y="1265941"/>
                  <a:pt x="2601006" y="1237707"/>
                </a:cubicBezTo>
                <a:cubicBezTo>
                  <a:pt x="2218358" y="1209473"/>
                  <a:pt x="2191179" y="1241551"/>
                  <a:pt x="1916416" y="1237707"/>
                </a:cubicBezTo>
                <a:cubicBezTo>
                  <a:pt x="1641653" y="1233864"/>
                  <a:pt x="1402375" y="1202867"/>
                  <a:pt x="1142829" y="1237707"/>
                </a:cubicBezTo>
                <a:cubicBezTo>
                  <a:pt x="883283" y="1272547"/>
                  <a:pt x="478590" y="1250713"/>
                  <a:pt x="74869" y="1237707"/>
                </a:cubicBezTo>
                <a:cubicBezTo>
                  <a:pt x="34399" y="1243968"/>
                  <a:pt x="-4912" y="1203403"/>
                  <a:pt x="0" y="1162838"/>
                </a:cubicBezTo>
                <a:cubicBezTo>
                  <a:pt x="13969" y="1053533"/>
                  <a:pt x="6628" y="841680"/>
                  <a:pt x="0" y="640613"/>
                </a:cubicBezTo>
                <a:cubicBezTo>
                  <a:pt x="-6628" y="439546"/>
                  <a:pt x="22550" y="257263"/>
                  <a:pt x="0" y="74869"/>
                </a:cubicBezTo>
                <a:close/>
              </a:path>
              <a:path w="9049408" h="1237707" stroke="0" extrusionOk="0">
                <a:moveTo>
                  <a:pt x="0" y="74869"/>
                </a:moveTo>
                <a:cubicBezTo>
                  <a:pt x="206" y="39814"/>
                  <a:pt x="36830" y="5914"/>
                  <a:pt x="74869" y="0"/>
                </a:cubicBezTo>
                <a:cubicBezTo>
                  <a:pt x="427290" y="3371"/>
                  <a:pt x="486542" y="-35278"/>
                  <a:pt x="848456" y="0"/>
                </a:cubicBezTo>
                <a:cubicBezTo>
                  <a:pt x="1210370" y="35278"/>
                  <a:pt x="1180218" y="19975"/>
                  <a:pt x="1355052" y="0"/>
                </a:cubicBezTo>
                <a:cubicBezTo>
                  <a:pt x="1529886" y="-19975"/>
                  <a:pt x="1623723" y="-19617"/>
                  <a:pt x="1861649" y="0"/>
                </a:cubicBezTo>
                <a:cubicBezTo>
                  <a:pt x="2099575" y="19617"/>
                  <a:pt x="2319506" y="8673"/>
                  <a:pt x="2635236" y="0"/>
                </a:cubicBezTo>
                <a:cubicBezTo>
                  <a:pt x="2950966" y="-8673"/>
                  <a:pt x="3059628" y="-26799"/>
                  <a:pt x="3230829" y="0"/>
                </a:cubicBezTo>
                <a:cubicBezTo>
                  <a:pt x="3402030" y="26799"/>
                  <a:pt x="3890665" y="-25928"/>
                  <a:pt x="4093412" y="0"/>
                </a:cubicBezTo>
                <a:cubicBezTo>
                  <a:pt x="4296159" y="25928"/>
                  <a:pt x="4750100" y="-33691"/>
                  <a:pt x="4955996" y="0"/>
                </a:cubicBezTo>
                <a:cubicBezTo>
                  <a:pt x="5161892" y="33691"/>
                  <a:pt x="5570810" y="-30256"/>
                  <a:pt x="5729582" y="0"/>
                </a:cubicBezTo>
                <a:cubicBezTo>
                  <a:pt x="5888354" y="30256"/>
                  <a:pt x="6034507" y="-19797"/>
                  <a:pt x="6236179" y="0"/>
                </a:cubicBezTo>
                <a:cubicBezTo>
                  <a:pt x="6437851" y="19797"/>
                  <a:pt x="6498238" y="18292"/>
                  <a:pt x="6653779" y="0"/>
                </a:cubicBezTo>
                <a:cubicBezTo>
                  <a:pt x="6809320" y="-18292"/>
                  <a:pt x="7136908" y="20555"/>
                  <a:pt x="7516362" y="0"/>
                </a:cubicBezTo>
                <a:cubicBezTo>
                  <a:pt x="7895816" y="-20555"/>
                  <a:pt x="7954744" y="-14755"/>
                  <a:pt x="8200952" y="0"/>
                </a:cubicBezTo>
                <a:cubicBezTo>
                  <a:pt x="8447160" y="14755"/>
                  <a:pt x="8655388" y="-32009"/>
                  <a:pt x="8974539" y="0"/>
                </a:cubicBezTo>
                <a:cubicBezTo>
                  <a:pt x="9019639" y="464"/>
                  <a:pt x="9049677" y="34888"/>
                  <a:pt x="9049408" y="74869"/>
                </a:cubicBezTo>
                <a:cubicBezTo>
                  <a:pt x="9041980" y="272201"/>
                  <a:pt x="9068080" y="478185"/>
                  <a:pt x="9049408" y="629733"/>
                </a:cubicBezTo>
                <a:cubicBezTo>
                  <a:pt x="9030736" y="781281"/>
                  <a:pt x="9027031" y="1011780"/>
                  <a:pt x="9049408" y="1162838"/>
                </a:cubicBezTo>
                <a:cubicBezTo>
                  <a:pt x="9044243" y="1202092"/>
                  <a:pt x="9015543" y="1240983"/>
                  <a:pt x="8974539" y="1237707"/>
                </a:cubicBezTo>
                <a:cubicBezTo>
                  <a:pt x="8771613" y="1230599"/>
                  <a:pt x="8611079" y="1246322"/>
                  <a:pt x="8289949" y="1237707"/>
                </a:cubicBezTo>
                <a:cubicBezTo>
                  <a:pt x="7968819" y="1229093"/>
                  <a:pt x="7963491" y="1244928"/>
                  <a:pt x="7694356" y="1237707"/>
                </a:cubicBezTo>
                <a:cubicBezTo>
                  <a:pt x="7425221" y="1230486"/>
                  <a:pt x="7383375" y="1237651"/>
                  <a:pt x="7187759" y="1237707"/>
                </a:cubicBezTo>
                <a:cubicBezTo>
                  <a:pt x="6992143" y="1237763"/>
                  <a:pt x="6868899" y="1236494"/>
                  <a:pt x="6681163" y="1237707"/>
                </a:cubicBezTo>
                <a:cubicBezTo>
                  <a:pt x="6493427" y="1238920"/>
                  <a:pt x="6089693" y="1204098"/>
                  <a:pt x="5818579" y="1237707"/>
                </a:cubicBezTo>
                <a:cubicBezTo>
                  <a:pt x="5547465" y="1271316"/>
                  <a:pt x="5518221" y="1266126"/>
                  <a:pt x="5222986" y="1237707"/>
                </a:cubicBezTo>
                <a:cubicBezTo>
                  <a:pt x="4927751" y="1209288"/>
                  <a:pt x="4775664" y="1243215"/>
                  <a:pt x="4360402" y="1237707"/>
                </a:cubicBezTo>
                <a:cubicBezTo>
                  <a:pt x="3945140" y="1232199"/>
                  <a:pt x="3814672" y="1220784"/>
                  <a:pt x="3497819" y="1237707"/>
                </a:cubicBezTo>
                <a:cubicBezTo>
                  <a:pt x="3180966" y="1254630"/>
                  <a:pt x="3099235" y="1232475"/>
                  <a:pt x="2902226" y="1237707"/>
                </a:cubicBezTo>
                <a:cubicBezTo>
                  <a:pt x="2705217" y="1242939"/>
                  <a:pt x="2689872" y="1219409"/>
                  <a:pt x="2484626" y="1237707"/>
                </a:cubicBezTo>
                <a:cubicBezTo>
                  <a:pt x="2279380" y="1256005"/>
                  <a:pt x="2194775" y="1225464"/>
                  <a:pt x="1978029" y="1237707"/>
                </a:cubicBezTo>
                <a:cubicBezTo>
                  <a:pt x="1761283" y="1249950"/>
                  <a:pt x="1612138" y="1227351"/>
                  <a:pt x="1471433" y="1237707"/>
                </a:cubicBezTo>
                <a:cubicBezTo>
                  <a:pt x="1330728" y="1248063"/>
                  <a:pt x="917992" y="1266349"/>
                  <a:pt x="697846" y="1237707"/>
                </a:cubicBezTo>
                <a:cubicBezTo>
                  <a:pt x="477700" y="1209065"/>
                  <a:pt x="354120" y="1238894"/>
                  <a:pt x="74869" y="1237707"/>
                </a:cubicBezTo>
                <a:cubicBezTo>
                  <a:pt x="38323" y="1237312"/>
                  <a:pt x="-2706" y="1198936"/>
                  <a:pt x="0" y="1162838"/>
                </a:cubicBezTo>
                <a:cubicBezTo>
                  <a:pt x="837" y="1020766"/>
                  <a:pt x="25135" y="827868"/>
                  <a:pt x="0" y="629733"/>
                </a:cubicBezTo>
                <a:cubicBezTo>
                  <a:pt x="-25135" y="431598"/>
                  <a:pt x="-22012" y="267037"/>
                  <a:pt x="0" y="74869"/>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90" name="Rectangle 89">
            <a:extLst>
              <a:ext uri="{FF2B5EF4-FFF2-40B4-BE49-F238E27FC236}">
                <a16:creationId xmlns="" xmlns:a16="http://schemas.microsoft.com/office/drawing/2014/main" id="{77E8815B-AF05-41A1-A665-82E28CD3CF7E}"/>
              </a:ext>
            </a:extLst>
          </p:cNvPr>
          <p:cNvSpPr/>
          <p:nvPr/>
        </p:nvSpPr>
        <p:spPr>
          <a:xfrm>
            <a:off x="-1" y="2562903"/>
            <a:ext cx="12191999" cy="424632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endParaRPr lang="en-US" sz="1867" kern="0">
              <a:solidFill>
                <a:srgbClr val="FFFFFF"/>
              </a:solidFill>
              <a:latin typeface="Arial"/>
              <a:sym typeface="Arial"/>
            </a:endParaRPr>
          </a:p>
        </p:txBody>
      </p:sp>
      <p:grpSp>
        <p:nvGrpSpPr>
          <p:cNvPr id="2" name="Group 1">
            <a:extLst>
              <a:ext uri="{FF2B5EF4-FFF2-40B4-BE49-F238E27FC236}">
                <a16:creationId xmlns="" xmlns:a16="http://schemas.microsoft.com/office/drawing/2014/main" id="{8B19B11E-57E4-4A74-B122-84BA8BD5D113}"/>
              </a:ext>
            </a:extLst>
          </p:cNvPr>
          <p:cNvGrpSpPr/>
          <p:nvPr/>
        </p:nvGrpSpPr>
        <p:grpSpPr>
          <a:xfrm>
            <a:off x="1386766" y="20881"/>
            <a:ext cx="8880368" cy="1231107"/>
            <a:chOff x="1040074" y="1291566"/>
            <a:chExt cx="6660276" cy="923330"/>
          </a:xfrm>
        </p:grpSpPr>
        <p:sp>
          <p:nvSpPr>
            <p:cNvPr id="8" name="Rectangle 7">
              <a:extLst>
                <a:ext uri="{FF2B5EF4-FFF2-40B4-BE49-F238E27FC236}">
                  <a16:creationId xmlns="" xmlns:a16="http://schemas.microsoft.com/office/drawing/2014/main" id="{D3BE4142-E127-4F37-A3E1-86D146308FB5}"/>
                </a:ext>
              </a:extLst>
            </p:cNvPr>
            <p:cNvSpPr/>
            <p:nvPr/>
          </p:nvSpPr>
          <p:spPr>
            <a:xfrm>
              <a:off x="1443646" y="1291566"/>
              <a:ext cx="6256704" cy="923330"/>
            </a:xfrm>
            <a:prstGeom prst="rect">
              <a:avLst/>
            </a:prstGeom>
            <a:noFill/>
          </p:spPr>
          <p:txBody>
            <a:bodyPr wrap="square" lIns="121920" tIns="60960" rIns="121920" bIns="60960">
              <a:spAutoFit/>
            </a:bodyPr>
            <a:lstStyle/>
            <a:p>
              <a:pPr algn="ctr" defTabSz="1219170">
                <a:buClr>
                  <a:srgbClr val="000000"/>
                </a:buClr>
              </a:pPr>
              <a:r>
                <a:rPr lang="vi-VN" sz="3600" b="1" kern="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Tìm trong bài đọc các thông tin về việc làm thí nghiệm của Ma-ri-a. </a:t>
              </a:r>
              <a:endParaRPr lang="en-US" sz="8000" b="1" kern="0" dirty="0">
                <a:ln w="0"/>
                <a:solidFill>
                  <a:srgbClr val="002060"/>
                </a:solidFill>
                <a:effectLst>
                  <a:outerShdw blurRad="38100" dist="19050" dir="2700000" algn="tl" rotWithShape="0">
                    <a:srgbClr val="17253A">
                      <a:alpha val="40000"/>
                    </a:srgbClr>
                  </a:outerShdw>
                </a:effectLst>
                <a:latin typeface="#9Slide07 SVNBeachwood Sans" pitchFamily="2" charset="0"/>
                <a:cs typeface="Arial"/>
                <a:sym typeface="Arial"/>
              </a:endParaRPr>
            </a:p>
          </p:txBody>
        </p:sp>
        <p:pic>
          <p:nvPicPr>
            <p:cNvPr id="16" name="Picture 15" descr="Icon&#10;&#10;Description automatically generated">
              <a:extLst>
                <a:ext uri="{FF2B5EF4-FFF2-40B4-BE49-F238E27FC236}">
                  <a16:creationId xmlns="" xmlns:a16="http://schemas.microsoft.com/office/drawing/2014/main" id="{238B3923-93D7-FA38-914C-6E4EA7DF95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074" y="1419278"/>
              <a:ext cx="512654" cy="667905"/>
            </a:xfrm>
            <a:prstGeom prst="rect">
              <a:avLst/>
            </a:prstGeom>
          </p:spPr>
        </p:pic>
      </p:grpSp>
      <p:pic>
        <p:nvPicPr>
          <p:cNvPr id="4" name="Picture 3">
            <a:extLst>
              <a:ext uri="{FF2B5EF4-FFF2-40B4-BE49-F238E27FC236}">
                <a16:creationId xmlns="" xmlns:a16="http://schemas.microsoft.com/office/drawing/2014/main" id="{4390E03F-A351-E611-D8C8-422CED9E3768}"/>
              </a:ext>
            </a:extLst>
          </p:cNvPr>
          <p:cNvPicPr>
            <a:picLocks noChangeAspect="1"/>
          </p:cNvPicPr>
          <p:nvPr/>
        </p:nvPicPr>
        <p:blipFill>
          <a:blip r:embed="rId5"/>
          <a:stretch>
            <a:fillRect/>
          </a:stretch>
        </p:blipFill>
        <p:spPr>
          <a:xfrm>
            <a:off x="1528997" y="1258588"/>
            <a:ext cx="9548734" cy="1304315"/>
          </a:xfrm>
          <a:prstGeom prst="rect">
            <a:avLst/>
          </a:prstGeom>
        </p:spPr>
      </p:pic>
      <p:graphicFrame>
        <p:nvGraphicFramePr>
          <p:cNvPr id="5" name="Table 4">
            <a:extLst>
              <a:ext uri="{FF2B5EF4-FFF2-40B4-BE49-F238E27FC236}">
                <a16:creationId xmlns="" xmlns:a16="http://schemas.microsoft.com/office/drawing/2014/main" id="{CE6B7D9E-0A12-898C-EB44-8CF5CDECBABB}"/>
              </a:ext>
            </a:extLst>
          </p:cNvPr>
          <p:cNvGraphicFramePr>
            <a:graphicFrameLocks noGrp="1"/>
          </p:cNvGraphicFramePr>
          <p:nvPr>
            <p:extLst>
              <p:ext uri="{D42A27DB-BD31-4B8C-83A1-F6EECF244321}">
                <p14:modId xmlns:p14="http://schemas.microsoft.com/office/powerpoint/2010/main" val="823721988"/>
              </p:ext>
            </p:extLst>
          </p:nvPr>
        </p:nvGraphicFramePr>
        <p:xfrm>
          <a:off x="134911" y="2761597"/>
          <a:ext cx="11857220" cy="3952832"/>
        </p:xfrm>
        <a:graphic>
          <a:graphicData uri="http://schemas.openxmlformats.org/drawingml/2006/table">
            <a:tbl>
              <a:tblPr firstRow="1" firstCol="1" bandRow="1">
                <a:tableStyleId>{5C22544A-7EE6-4342-B048-85BDC9FD1C3A}</a:tableStyleId>
              </a:tblPr>
              <a:tblGrid>
                <a:gridCol w="1135505">
                  <a:extLst>
                    <a:ext uri="{9D8B030D-6E8A-4147-A177-3AD203B41FA5}">
                      <a16:colId xmlns="" xmlns:a16="http://schemas.microsoft.com/office/drawing/2014/main" val="3889684713"/>
                    </a:ext>
                  </a:extLst>
                </a:gridCol>
                <a:gridCol w="10721715">
                  <a:extLst>
                    <a:ext uri="{9D8B030D-6E8A-4147-A177-3AD203B41FA5}">
                      <a16:colId xmlns="" xmlns:a16="http://schemas.microsoft.com/office/drawing/2014/main" val="3569801538"/>
                    </a:ext>
                  </a:extLst>
                </a:gridCol>
              </a:tblGrid>
              <a:tr h="602148">
                <a:tc>
                  <a:txBody>
                    <a:bodyPr/>
                    <a:lstStyle/>
                    <a:p>
                      <a:pPr marL="0" marR="0" algn="ctr">
                        <a:lnSpc>
                          <a:spcPct val="100000"/>
                        </a:lnSpc>
                        <a:spcBef>
                          <a:spcPts val="600"/>
                        </a:spcBef>
                        <a:spcAft>
                          <a:spcPts val="0"/>
                        </a:spcAft>
                      </a:pPr>
                      <a:r>
                        <a:rPr lang="en-US" sz="4000" kern="100" dirty="0">
                          <a:effectLst/>
                          <a:latin typeface="Calibri" panose="020F0502020204030204" pitchFamily="34" charset="0"/>
                          <a:cs typeface="Calibri" panose="020F0502020204030204" pitchFamily="34" charset="0"/>
                        </a:rPr>
                        <a:t>TT</a:t>
                      </a:r>
                      <a:endParaRPr lang="en-US" sz="4000" kern="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US" sz="4000" kern="100" dirty="0" err="1">
                          <a:effectLst/>
                          <a:latin typeface="Calibri" panose="020F0502020204030204" pitchFamily="34" charset="0"/>
                          <a:cs typeface="Calibri" panose="020F0502020204030204" pitchFamily="34" charset="0"/>
                        </a:rPr>
                        <a:t>Địa</a:t>
                      </a:r>
                      <a:r>
                        <a:rPr lang="en-US" sz="4000" kern="100" dirty="0">
                          <a:effectLst/>
                          <a:latin typeface="Calibri" panose="020F0502020204030204" pitchFamily="34" charset="0"/>
                          <a:cs typeface="Calibri" panose="020F0502020204030204" pitchFamily="34" charset="0"/>
                        </a:rPr>
                        <a:t> </a:t>
                      </a:r>
                      <a:r>
                        <a:rPr lang="en-US" sz="4000" kern="100" dirty="0" err="1">
                          <a:effectLst/>
                          <a:latin typeface="Calibri" panose="020F0502020204030204" pitchFamily="34" charset="0"/>
                          <a:cs typeface="Calibri" panose="020F0502020204030204" pitchFamily="34" charset="0"/>
                        </a:rPr>
                        <a:t>điểm</a:t>
                      </a:r>
                      <a:r>
                        <a:rPr lang="en-US" sz="4000" kern="100" dirty="0">
                          <a:effectLst/>
                          <a:latin typeface="Calibri" panose="020F0502020204030204" pitchFamily="34" charset="0"/>
                          <a:cs typeface="Calibri" panose="020F0502020204030204" pitchFamily="34" charset="0"/>
                        </a:rPr>
                        <a:t>, </a:t>
                      </a:r>
                      <a:r>
                        <a:rPr lang="en-US" sz="4000" kern="100" dirty="0" err="1">
                          <a:effectLst/>
                          <a:latin typeface="Calibri" panose="020F0502020204030204" pitchFamily="34" charset="0"/>
                          <a:cs typeface="Calibri" panose="020F0502020204030204" pitchFamily="34" charset="0"/>
                        </a:rPr>
                        <a:t>dụng</a:t>
                      </a:r>
                      <a:r>
                        <a:rPr lang="en-US" sz="4000" kern="100" dirty="0">
                          <a:effectLst/>
                          <a:latin typeface="Calibri" panose="020F0502020204030204" pitchFamily="34" charset="0"/>
                          <a:cs typeface="Calibri" panose="020F0502020204030204" pitchFamily="34" charset="0"/>
                        </a:rPr>
                        <a:t> </a:t>
                      </a:r>
                      <a:r>
                        <a:rPr lang="en-US" sz="4000" kern="100" dirty="0" err="1">
                          <a:effectLst/>
                          <a:latin typeface="Calibri" panose="020F0502020204030204" pitchFamily="34" charset="0"/>
                          <a:cs typeface="Calibri" panose="020F0502020204030204" pitchFamily="34" charset="0"/>
                        </a:rPr>
                        <a:t>cụ</a:t>
                      </a:r>
                      <a:r>
                        <a:rPr lang="en-US" sz="4000" kern="100" dirty="0">
                          <a:effectLst/>
                          <a:latin typeface="Calibri" panose="020F0502020204030204" pitchFamily="34" charset="0"/>
                          <a:cs typeface="Calibri" panose="020F0502020204030204" pitchFamily="34" charset="0"/>
                        </a:rPr>
                        <a:t>, </a:t>
                      </a:r>
                      <a:r>
                        <a:rPr lang="en-US" sz="4000" kern="100" dirty="0" err="1">
                          <a:effectLst/>
                          <a:latin typeface="Calibri" panose="020F0502020204030204" pitchFamily="34" charset="0"/>
                          <a:cs typeface="Calibri" panose="020F0502020204030204" pitchFamily="34" charset="0"/>
                        </a:rPr>
                        <a:t>mục</a:t>
                      </a:r>
                      <a:r>
                        <a:rPr lang="en-US" sz="4000" kern="100" dirty="0">
                          <a:effectLst/>
                          <a:latin typeface="Calibri" panose="020F0502020204030204" pitchFamily="34" charset="0"/>
                          <a:cs typeface="Calibri" panose="020F0502020204030204" pitchFamily="34" charset="0"/>
                        </a:rPr>
                        <a:t> </a:t>
                      </a:r>
                      <a:r>
                        <a:rPr lang="en-US" sz="4000" kern="100" dirty="0" err="1">
                          <a:effectLst/>
                          <a:latin typeface="Calibri" panose="020F0502020204030204" pitchFamily="34" charset="0"/>
                          <a:cs typeface="Calibri" panose="020F0502020204030204" pitchFamily="34" charset="0"/>
                        </a:rPr>
                        <a:t>đích</a:t>
                      </a:r>
                      <a:r>
                        <a:rPr lang="en-US" sz="4000" kern="100" dirty="0">
                          <a:effectLst/>
                          <a:latin typeface="Calibri" panose="020F0502020204030204" pitchFamily="34" charset="0"/>
                          <a:cs typeface="Calibri" panose="020F0502020204030204" pitchFamily="34" charset="0"/>
                        </a:rPr>
                        <a:t> </a:t>
                      </a:r>
                      <a:r>
                        <a:rPr lang="en-US" sz="4000" kern="100" dirty="0" err="1">
                          <a:effectLst/>
                          <a:latin typeface="Calibri" panose="020F0502020204030204" pitchFamily="34" charset="0"/>
                          <a:cs typeface="Calibri" panose="020F0502020204030204" pitchFamily="34" charset="0"/>
                        </a:rPr>
                        <a:t>làm</a:t>
                      </a:r>
                      <a:r>
                        <a:rPr lang="en-US" sz="4000" kern="100" dirty="0">
                          <a:effectLst/>
                          <a:latin typeface="Calibri" panose="020F0502020204030204" pitchFamily="34" charset="0"/>
                          <a:cs typeface="Calibri" panose="020F0502020204030204" pitchFamily="34" charset="0"/>
                        </a:rPr>
                        <a:t> </a:t>
                      </a:r>
                      <a:r>
                        <a:rPr lang="en-US" sz="4000" kern="100" dirty="0" err="1">
                          <a:effectLst/>
                          <a:latin typeface="Calibri" panose="020F0502020204030204" pitchFamily="34" charset="0"/>
                          <a:cs typeface="Calibri" panose="020F0502020204030204" pitchFamily="34" charset="0"/>
                        </a:rPr>
                        <a:t>thí</a:t>
                      </a:r>
                      <a:r>
                        <a:rPr lang="en-US" sz="4000" kern="100" dirty="0">
                          <a:effectLst/>
                          <a:latin typeface="Calibri" panose="020F0502020204030204" pitchFamily="34" charset="0"/>
                          <a:cs typeface="Calibri" panose="020F0502020204030204" pitchFamily="34" charset="0"/>
                        </a:rPr>
                        <a:t> </a:t>
                      </a:r>
                      <a:r>
                        <a:rPr lang="en-US" sz="4000" kern="100" dirty="0" err="1">
                          <a:effectLst/>
                          <a:latin typeface="Calibri" panose="020F0502020204030204" pitchFamily="34" charset="0"/>
                          <a:cs typeface="Calibri" panose="020F0502020204030204" pitchFamily="34" charset="0"/>
                        </a:rPr>
                        <a:t>nghiệm</a:t>
                      </a:r>
                      <a:endParaRPr lang="en-US" sz="4000" kern="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786835708"/>
                  </a:ext>
                </a:extLst>
              </a:tr>
              <a:tr h="691137">
                <a:tc>
                  <a:txBody>
                    <a:bodyPr/>
                    <a:lstStyle/>
                    <a:p>
                      <a:pPr marL="0" marR="0" algn="ctr">
                        <a:lnSpc>
                          <a:spcPct val="100000"/>
                        </a:lnSpc>
                        <a:spcBef>
                          <a:spcPts val="600"/>
                        </a:spcBef>
                        <a:spcAft>
                          <a:spcPts val="0"/>
                        </a:spcAft>
                      </a:pPr>
                      <a:r>
                        <a:rPr lang="en-US" sz="4000" kern="100" dirty="0">
                          <a:solidFill>
                            <a:srgbClr val="002060"/>
                          </a:solidFill>
                          <a:effectLst/>
                          <a:latin typeface="Calibri" panose="020F0502020204030204" pitchFamily="34" charset="0"/>
                          <a:cs typeface="Calibri" panose="020F0502020204030204" pitchFamily="34" charset="0"/>
                        </a:rPr>
                        <a:t>1</a:t>
                      </a:r>
                      <a:endParaRPr lang="en-US" sz="40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600"/>
                        </a:spcBef>
                        <a:spcAft>
                          <a:spcPts val="0"/>
                        </a:spcAft>
                      </a:pPr>
                      <a:r>
                        <a:rPr lang="en-US" sz="4000" kern="100" dirty="0" err="1">
                          <a:solidFill>
                            <a:srgbClr val="002060"/>
                          </a:solidFill>
                          <a:effectLst/>
                          <a:latin typeface="Calibri" panose="020F0502020204030204" pitchFamily="34" charset="0"/>
                          <a:cs typeface="Calibri" panose="020F0502020204030204" pitchFamily="34" charset="0"/>
                        </a:rPr>
                        <a:t>Địa</a:t>
                      </a:r>
                      <a:r>
                        <a:rPr lang="en-US" sz="4000" kern="100" dirty="0">
                          <a:solidFill>
                            <a:srgbClr val="002060"/>
                          </a:solidFill>
                          <a:effectLst/>
                          <a:latin typeface="Calibri" panose="020F0502020204030204" pitchFamily="34" charset="0"/>
                          <a:cs typeface="Calibri" panose="020F0502020204030204" pitchFamily="34" charset="0"/>
                        </a:rPr>
                        <a:t> </a:t>
                      </a:r>
                      <a:r>
                        <a:rPr lang="en-US" sz="4000" kern="100" dirty="0" err="1">
                          <a:solidFill>
                            <a:srgbClr val="002060"/>
                          </a:solidFill>
                          <a:effectLst/>
                          <a:latin typeface="Calibri" panose="020F0502020204030204" pitchFamily="34" charset="0"/>
                          <a:cs typeface="Calibri" panose="020F0502020204030204" pitchFamily="34" charset="0"/>
                        </a:rPr>
                        <a:t>điểm</a:t>
                      </a:r>
                      <a:r>
                        <a:rPr lang="en-US" sz="4000" kern="100" dirty="0">
                          <a:solidFill>
                            <a:srgbClr val="002060"/>
                          </a:solidFill>
                          <a:effectLst/>
                          <a:latin typeface="Calibri" panose="020F0502020204030204" pitchFamily="34" charset="0"/>
                          <a:cs typeface="Calibri" panose="020F0502020204030204" pitchFamily="34" charset="0"/>
                        </a:rPr>
                        <a:t> </a:t>
                      </a:r>
                      <a:r>
                        <a:rPr lang="en-US" sz="4000" kern="100" dirty="0" err="1">
                          <a:solidFill>
                            <a:srgbClr val="002060"/>
                          </a:solidFill>
                          <a:effectLst/>
                          <a:latin typeface="Calibri" panose="020F0502020204030204" pitchFamily="34" charset="0"/>
                          <a:cs typeface="Calibri" panose="020F0502020204030204" pitchFamily="34" charset="0"/>
                        </a:rPr>
                        <a:t>làm</a:t>
                      </a:r>
                      <a:r>
                        <a:rPr lang="en-US" sz="4000" kern="100" dirty="0">
                          <a:solidFill>
                            <a:srgbClr val="002060"/>
                          </a:solidFill>
                          <a:effectLst/>
                          <a:latin typeface="Calibri" panose="020F0502020204030204" pitchFamily="34" charset="0"/>
                          <a:cs typeface="Calibri" panose="020F0502020204030204" pitchFamily="34" charset="0"/>
                        </a:rPr>
                        <a:t> </a:t>
                      </a:r>
                      <a:r>
                        <a:rPr lang="en-US" sz="4000" kern="100" dirty="0" err="1">
                          <a:solidFill>
                            <a:srgbClr val="002060"/>
                          </a:solidFill>
                          <a:effectLst/>
                          <a:latin typeface="Calibri" panose="020F0502020204030204" pitchFamily="34" charset="0"/>
                          <a:cs typeface="Calibri" panose="020F0502020204030204" pitchFamily="34" charset="0"/>
                        </a:rPr>
                        <a:t>thí</a:t>
                      </a:r>
                      <a:r>
                        <a:rPr lang="en-US" sz="4000" kern="100" dirty="0">
                          <a:solidFill>
                            <a:srgbClr val="002060"/>
                          </a:solidFill>
                          <a:effectLst/>
                          <a:latin typeface="Calibri" panose="020F0502020204030204" pitchFamily="34" charset="0"/>
                          <a:cs typeface="Calibri" panose="020F0502020204030204" pitchFamily="34" charset="0"/>
                        </a:rPr>
                        <a:t> </a:t>
                      </a:r>
                      <a:r>
                        <a:rPr lang="en-US" sz="4000" kern="100" dirty="0" err="1">
                          <a:solidFill>
                            <a:srgbClr val="002060"/>
                          </a:solidFill>
                          <a:effectLst/>
                          <a:latin typeface="Calibri" panose="020F0502020204030204" pitchFamily="34" charset="0"/>
                          <a:cs typeface="Calibri" panose="020F0502020204030204" pitchFamily="34" charset="0"/>
                        </a:rPr>
                        <a:t>nghiệm</a:t>
                      </a:r>
                      <a:r>
                        <a:rPr lang="en-US" sz="4000" kern="100" dirty="0">
                          <a:solidFill>
                            <a:srgbClr val="002060"/>
                          </a:solidFill>
                          <a:effectLst/>
                          <a:latin typeface="Calibri" panose="020F0502020204030204" pitchFamily="34" charset="0"/>
                          <a:cs typeface="Calibri" panose="020F0502020204030204" pitchFamily="34" charset="0"/>
                        </a:rPr>
                        <a:t>: </a:t>
                      </a:r>
                      <a:r>
                        <a:rPr lang="en-US" sz="4000" kern="100" dirty="0" err="1">
                          <a:solidFill>
                            <a:srgbClr val="002060"/>
                          </a:solidFill>
                          <a:effectLst/>
                          <a:latin typeface="Calibri" panose="020F0502020204030204" pitchFamily="34" charset="0"/>
                          <a:cs typeface="Calibri" panose="020F0502020204030204" pitchFamily="34" charset="0"/>
                        </a:rPr>
                        <a:t>bếp</a:t>
                      </a:r>
                      <a:endParaRPr lang="en-US" sz="40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4054231696"/>
                  </a:ext>
                </a:extLst>
              </a:tr>
              <a:tr h="602148">
                <a:tc>
                  <a:txBody>
                    <a:bodyPr/>
                    <a:lstStyle/>
                    <a:p>
                      <a:pPr marL="0" marR="0" algn="ctr">
                        <a:lnSpc>
                          <a:spcPct val="100000"/>
                        </a:lnSpc>
                        <a:spcBef>
                          <a:spcPts val="600"/>
                        </a:spcBef>
                        <a:spcAft>
                          <a:spcPts val="0"/>
                        </a:spcAft>
                      </a:pPr>
                      <a:r>
                        <a:rPr lang="en-US" sz="4000" kern="100" dirty="0">
                          <a:solidFill>
                            <a:srgbClr val="002060"/>
                          </a:solidFill>
                          <a:effectLst/>
                          <a:latin typeface="Calibri" panose="020F0502020204030204" pitchFamily="34" charset="0"/>
                          <a:cs typeface="Calibri" panose="020F0502020204030204" pitchFamily="34" charset="0"/>
                        </a:rPr>
                        <a:t>2</a:t>
                      </a:r>
                      <a:endParaRPr lang="en-US" sz="40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600"/>
                        </a:spcBef>
                        <a:spcAft>
                          <a:spcPts val="0"/>
                        </a:spcAft>
                      </a:pPr>
                      <a:r>
                        <a:rPr lang="en-US" sz="4000" kern="100">
                          <a:solidFill>
                            <a:srgbClr val="002060"/>
                          </a:solidFill>
                          <a:effectLst/>
                          <a:latin typeface="Calibri" panose="020F0502020204030204" pitchFamily="34" charset="0"/>
                          <a:cs typeface="Calibri" panose="020F0502020204030204" pitchFamily="34" charset="0"/>
                        </a:rPr>
                        <a:t>Dụng cụ làm thí nghiệm: bộ đồ trà</a:t>
                      </a:r>
                      <a:endParaRPr lang="en-US" sz="4000" kern="1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863951101"/>
                  </a:ext>
                </a:extLst>
              </a:tr>
              <a:tr h="2042495">
                <a:tc>
                  <a:txBody>
                    <a:bodyPr/>
                    <a:lstStyle/>
                    <a:p>
                      <a:pPr marL="0" marR="0" algn="ctr">
                        <a:lnSpc>
                          <a:spcPct val="100000"/>
                        </a:lnSpc>
                        <a:spcBef>
                          <a:spcPts val="600"/>
                        </a:spcBef>
                        <a:spcAft>
                          <a:spcPts val="0"/>
                        </a:spcAft>
                      </a:pPr>
                      <a:r>
                        <a:rPr lang="en-US" sz="4000" kern="100" dirty="0">
                          <a:solidFill>
                            <a:srgbClr val="002060"/>
                          </a:solidFill>
                          <a:effectLst/>
                          <a:latin typeface="Calibri" panose="020F0502020204030204" pitchFamily="34" charset="0"/>
                          <a:cs typeface="Calibri" panose="020F0502020204030204" pitchFamily="34" charset="0"/>
                        </a:rPr>
                        <a:t>3</a:t>
                      </a:r>
                      <a:endParaRPr lang="en-US" sz="40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600"/>
                        </a:spcBef>
                        <a:spcAft>
                          <a:spcPts val="0"/>
                        </a:spcAft>
                      </a:pPr>
                      <a:r>
                        <a:rPr lang="en-US" sz="4000" kern="100" dirty="0" err="1">
                          <a:solidFill>
                            <a:srgbClr val="002060"/>
                          </a:solidFill>
                          <a:effectLst/>
                          <a:latin typeface="Calibri" panose="020F0502020204030204" pitchFamily="34" charset="0"/>
                          <a:cs typeface="Calibri" panose="020F0502020204030204" pitchFamily="34" charset="0"/>
                        </a:rPr>
                        <a:t>Mục</a:t>
                      </a:r>
                      <a:r>
                        <a:rPr lang="en-US" sz="4000" kern="100" dirty="0">
                          <a:solidFill>
                            <a:srgbClr val="002060"/>
                          </a:solidFill>
                          <a:effectLst/>
                          <a:latin typeface="Calibri" panose="020F0502020204030204" pitchFamily="34" charset="0"/>
                          <a:cs typeface="Calibri" panose="020F0502020204030204" pitchFamily="34" charset="0"/>
                        </a:rPr>
                        <a:t> </a:t>
                      </a:r>
                      <a:r>
                        <a:rPr lang="en-US" sz="4000" kern="100" dirty="0" err="1">
                          <a:solidFill>
                            <a:srgbClr val="002060"/>
                          </a:solidFill>
                          <a:effectLst/>
                          <a:latin typeface="Calibri" panose="020F0502020204030204" pitchFamily="34" charset="0"/>
                          <a:cs typeface="Calibri" panose="020F0502020204030204" pitchFamily="34" charset="0"/>
                        </a:rPr>
                        <a:t>đích</a:t>
                      </a:r>
                      <a:r>
                        <a:rPr lang="en-US" sz="4000" kern="100" dirty="0">
                          <a:solidFill>
                            <a:srgbClr val="002060"/>
                          </a:solidFill>
                          <a:effectLst/>
                          <a:latin typeface="Calibri" panose="020F0502020204030204" pitchFamily="34" charset="0"/>
                          <a:cs typeface="Calibri" panose="020F0502020204030204" pitchFamily="34" charset="0"/>
                        </a:rPr>
                        <a:t> </a:t>
                      </a:r>
                      <a:r>
                        <a:rPr lang="en-US" sz="4000" kern="100" dirty="0" err="1">
                          <a:solidFill>
                            <a:srgbClr val="002060"/>
                          </a:solidFill>
                          <a:effectLst/>
                          <a:latin typeface="Calibri" panose="020F0502020204030204" pitchFamily="34" charset="0"/>
                          <a:cs typeface="Calibri" panose="020F0502020204030204" pitchFamily="34" charset="0"/>
                        </a:rPr>
                        <a:t>làm</a:t>
                      </a:r>
                      <a:r>
                        <a:rPr lang="en-US" sz="4000" kern="100" dirty="0">
                          <a:solidFill>
                            <a:srgbClr val="002060"/>
                          </a:solidFill>
                          <a:effectLst/>
                          <a:latin typeface="Calibri" panose="020F0502020204030204" pitchFamily="34" charset="0"/>
                          <a:cs typeface="Calibri" panose="020F0502020204030204" pitchFamily="34" charset="0"/>
                        </a:rPr>
                        <a:t> </a:t>
                      </a:r>
                      <a:r>
                        <a:rPr lang="en-US" sz="4000" kern="100" dirty="0" err="1">
                          <a:solidFill>
                            <a:srgbClr val="002060"/>
                          </a:solidFill>
                          <a:effectLst/>
                          <a:latin typeface="Calibri" panose="020F0502020204030204" pitchFamily="34" charset="0"/>
                          <a:cs typeface="Calibri" panose="020F0502020204030204" pitchFamily="34" charset="0"/>
                        </a:rPr>
                        <a:t>thí</a:t>
                      </a:r>
                      <a:r>
                        <a:rPr lang="en-US" sz="4000" kern="100" dirty="0">
                          <a:solidFill>
                            <a:srgbClr val="002060"/>
                          </a:solidFill>
                          <a:effectLst/>
                          <a:latin typeface="Calibri" panose="020F0502020204030204" pitchFamily="34" charset="0"/>
                          <a:cs typeface="Calibri" panose="020F0502020204030204" pitchFamily="34" charset="0"/>
                        </a:rPr>
                        <a:t> </a:t>
                      </a:r>
                      <a:r>
                        <a:rPr lang="en-US" sz="4000" kern="100" dirty="0" err="1">
                          <a:solidFill>
                            <a:srgbClr val="002060"/>
                          </a:solidFill>
                          <a:effectLst/>
                          <a:latin typeface="Calibri" panose="020F0502020204030204" pitchFamily="34" charset="0"/>
                          <a:cs typeface="Calibri" panose="020F0502020204030204" pitchFamily="34" charset="0"/>
                        </a:rPr>
                        <a:t>nghiệm</a:t>
                      </a:r>
                      <a:r>
                        <a:rPr lang="en-US" sz="4000" kern="100" dirty="0">
                          <a:solidFill>
                            <a:srgbClr val="002060"/>
                          </a:solidFill>
                          <a:effectLst/>
                          <a:latin typeface="Calibri" panose="020F0502020204030204" pitchFamily="34" charset="0"/>
                          <a:cs typeface="Calibri" panose="020F0502020204030204" pitchFamily="34" charset="0"/>
                        </a:rPr>
                        <a:t>: </a:t>
                      </a:r>
                      <a:r>
                        <a:rPr lang="en-US" sz="4000" kern="100" dirty="0" err="1">
                          <a:solidFill>
                            <a:srgbClr val="002060"/>
                          </a:solidFill>
                          <a:effectLst/>
                          <a:latin typeface="Calibri" panose="020F0502020204030204" pitchFamily="34" charset="0"/>
                          <a:cs typeface="Calibri" panose="020F0502020204030204" pitchFamily="34" charset="0"/>
                        </a:rPr>
                        <a:t>để</a:t>
                      </a:r>
                      <a:r>
                        <a:rPr lang="en-US" sz="4000" kern="100" dirty="0">
                          <a:solidFill>
                            <a:srgbClr val="002060"/>
                          </a:solidFill>
                          <a:effectLst/>
                          <a:latin typeface="Calibri" panose="020F0502020204030204" pitchFamily="34" charset="0"/>
                          <a:cs typeface="Calibri" panose="020F0502020204030204" pitchFamily="34" charset="0"/>
                        </a:rPr>
                        <a:t> </a:t>
                      </a:r>
                      <a:r>
                        <a:rPr lang="en-US" sz="4000" kern="100" dirty="0" err="1">
                          <a:solidFill>
                            <a:srgbClr val="002060"/>
                          </a:solidFill>
                          <a:effectLst/>
                          <a:latin typeface="Calibri" panose="020F0502020204030204" pitchFamily="34" charset="0"/>
                          <a:cs typeface="Calibri" panose="020F0502020204030204" pitchFamily="34" charset="0"/>
                        </a:rPr>
                        <a:t>lí</a:t>
                      </a:r>
                      <a:r>
                        <a:rPr lang="en-US" sz="4000" kern="100" dirty="0">
                          <a:solidFill>
                            <a:srgbClr val="002060"/>
                          </a:solidFill>
                          <a:effectLst/>
                          <a:latin typeface="Calibri" panose="020F0502020204030204" pitchFamily="34" charset="0"/>
                          <a:cs typeface="Calibri" panose="020F0502020204030204" pitchFamily="34" charset="0"/>
                        </a:rPr>
                        <a:t> </a:t>
                      </a:r>
                      <a:r>
                        <a:rPr lang="en-US" sz="4000" kern="100" dirty="0" err="1">
                          <a:solidFill>
                            <a:srgbClr val="002060"/>
                          </a:solidFill>
                          <a:effectLst/>
                          <a:latin typeface="Calibri" panose="020F0502020204030204" pitchFamily="34" charset="0"/>
                          <a:cs typeface="Calibri" panose="020F0502020204030204" pitchFamily="34" charset="0"/>
                        </a:rPr>
                        <a:t>giải</a:t>
                      </a:r>
                      <a:r>
                        <a:rPr lang="en-US" sz="4000" kern="100" dirty="0">
                          <a:solidFill>
                            <a:srgbClr val="002060"/>
                          </a:solidFill>
                          <a:effectLst/>
                          <a:latin typeface="Calibri" panose="020F0502020204030204" pitchFamily="34" charset="0"/>
                          <a:cs typeface="Calibri" panose="020F0502020204030204" pitchFamily="34" charset="0"/>
                        </a:rPr>
                        <a:t> </a:t>
                      </a:r>
                      <a:r>
                        <a:rPr lang="en-US" sz="4000" kern="100" dirty="0" err="1">
                          <a:solidFill>
                            <a:srgbClr val="002060"/>
                          </a:solidFill>
                          <a:effectLst/>
                          <a:latin typeface="Calibri" panose="020F0502020204030204" pitchFamily="34" charset="0"/>
                          <a:cs typeface="Calibri" panose="020F0502020204030204" pitchFamily="34" charset="0"/>
                        </a:rPr>
                        <a:t>hiện</a:t>
                      </a:r>
                      <a:r>
                        <a:rPr lang="en-US" sz="4000" kern="100" dirty="0">
                          <a:solidFill>
                            <a:srgbClr val="002060"/>
                          </a:solidFill>
                          <a:effectLst/>
                          <a:latin typeface="Calibri" panose="020F0502020204030204" pitchFamily="34" charset="0"/>
                          <a:cs typeface="Calibri" panose="020F0502020204030204" pitchFamily="34" charset="0"/>
                        </a:rPr>
                        <a:t> </a:t>
                      </a:r>
                      <a:r>
                        <a:rPr lang="en-US" sz="4000" kern="100" dirty="0" err="1">
                          <a:solidFill>
                            <a:srgbClr val="002060"/>
                          </a:solidFill>
                          <a:effectLst/>
                          <a:latin typeface="Calibri" panose="020F0502020204030204" pitchFamily="34" charset="0"/>
                          <a:cs typeface="Calibri" panose="020F0502020204030204" pitchFamily="34" charset="0"/>
                        </a:rPr>
                        <a:t>tượng</a:t>
                      </a:r>
                      <a:r>
                        <a:rPr lang="en-US" sz="4000" kern="100" dirty="0">
                          <a:solidFill>
                            <a:srgbClr val="002060"/>
                          </a:solidFill>
                          <a:effectLst/>
                          <a:latin typeface="Calibri" panose="020F0502020204030204" pitchFamily="34" charset="0"/>
                          <a:cs typeface="Calibri" panose="020F0502020204030204" pitchFamily="34" charset="0"/>
                        </a:rPr>
                        <a:t> </a:t>
                      </a:r>
                      <a:r>
                        <a:rPr lang="en-US" sz="4000" kern="100" dirty="0" err="1">
                          <a:solidFill>
                            <a:srgbClr val="002060"/>
                          </a:solidFill>
                          <a:effectLst/>
                          <a:latin typeface="Calibri" panose="020F0502020204030204" pitchFamily="34" charset="0"/>
                          <a:cs typeface="Calibri" panose="020F0502020204030204" pitchFamily="34" charset="0"/>
                        </a:rPr>
                        <a:t>tại</a:t>
                      </a:r>
                      <a:r>
                        <a:rPr lang="en-US" sz="4000" kern="100" dirty="0">
                          <a:solidFill>
                            <a:srgbClr val="002060"/>
                          </a:solidFill>
                          <a:effectLst/>
                          <a:latin typeface="Calibri" panose="020F0502020204030204" pitchFamily="34" charset="0"/>
                          <a:cs typeface="Calibri" panose="020F0502020204030204" pitchFamily="34" charset="0"/>
                        </a:rPr>
                        <a:t> </a:t>
                      </a:r>
                      <a:r>
                        <a:rPr lang="en-US" sz="4000" kern="100" dirty="0" err="1">
                          <a:solidFill>
                            <a:srgbClr val="002060"/>
                          </a:solidFill>
                          <a:effectLst/>
                          <a:latin typeface="Calibri" panose="020F0502020204030204" pitchFamily="34" charset="0"/>
                          <a:cs typeface="Calibri" panose="020F0502020204030204" pitchFamily="34" charset="0"/>
                        </a:rPr>
                        <a:t>sao</a:t>
                      </a:r>
                      <a:r>
                        <a:rPr lang="en-US" sz="4000" kern="100" dirty="0">
                          <a:solidFill>
                            <a:srgbClr val="002060"/>
                          </a:solidFill>
                          <a:effectLst/>
                          <a:latin typeface="Calibri" panose="020F0502020204030204" pitchFamily="34" charset="0"/>
                          <a:cs typeface="Calibri" panose="020F0502020204030204" pitchFamily="34" charset="0"/>
                        </a:rPr>
                        <a:t> </a:t>
                      </a:r>
                      <a:r>
                        <a:rPr lang="en-US" sz="4000" kern="100" dirty="0" err="1">
                          <a:solidFill>
                            <a:srgbClr val="002060"/>
                          </a:solidFill>
                          <a:effectLst/>
                          <a:latin typeface="Calibri" panose="020F0502020204030204" pitchFamily="34" charset="0"/>
                          <a:cs typeface="Calibri" panose="020F0502020204030204" pitchFamily="34" charset="0"/>
                        </a:rPr>
                        <a:t>khi</a:t>
                      </a:r>
                      <a:r>
                        <a:rPr lang="en-US" sz="4000" kern="100" dirty="0">
                          <a:solidFill>
                            <a:srgbClr val="002060"/>
                          </a:solidFill>
                          <a:effectLst/>
                          <a:latin typeface="Calibri" panose="020F0502020204030204" pitchFamily="34" charset="0"/>
                          <a:cs typeface="Calibri" panose="020F0502020204030204" pitchFamily="34" charset="0"/>
                        </a:rPr>
                        <a:t> </a:t>
                      </a:r>
                      <a:r>
                        <a:rPr lang="en-US" sz="4000" kern="100" dirty="0" err="1">
                          <a:solidFill>
                            <a:srgbClr val="002060"/>
                          </a:solidFill>
                          <a:effectLst/>
                          <a:latin typeface="Calibri" panose="020F0502020204030204" pitchFamily="34" charset="0"/>
                          <a:cs typeface="Calibri" panose="020F0502020204030204" pitchFamily="34" charset="0"/>
                        </a:rPr>
                        <a:t>nước</a:t>
                      </a:r>
                      <a:r>
                        <a:rPr lang="en-US" sz="4000" kern="100" dirty="0">
                          <a:solidFill>
                            <a:srgbClr val="002060"/>
                          </a:solidFill>
                          <a:effectLst/>
                          <a:latin typeface="Calibri" panose="020F0502020204030204" pitchFamily="34" charset="0"/>
                          <a:cs typeface="Calibri" panose="020F0502020204030204" pitchFamily="34" charset="0"/>
                        </a:rPr>
                        <a:t> </a:t>
                      </a:r>
                      <a:r>
                        <a:rPr lang="en-US" sz="4000" kern="100" dirty="0" err="1">
                          <a:solidFill>
                            <a:srgbClr val="002060"/>
                          </a:solidFill>
                          <a:effectLst/>
                          <a:latin typeface="Calibri" panose="020F0502020204030204" pitchFamily="34" charset="0"/>
                          <a:cs typeface="Calibri" panose="020F0502020204030204" pitchFamily="34" charset="0"/>
                        </a:rPr>
                        <a:t>trà</a:t>
                      </a:r>
                      <a:r>
                        <a:rPr lang="en-US" sz="4000" kern="100" dirty="0">
                          <a:solidFill>
                            <a:srgbClr val="002060"/>
                          </a:solidFill>
                          <a:effectLst/>
                          <a:latin typeface="Calibri" panose="020F0502020204030204" pitchFamily="34" charset="0"/>
                          <a:cs typeface="Calibri" panose="020F0502020204030204" pitchFamily="34" charset="0"/>
                        </a:rPr>
                        <a:t> </a:t>
                      </a:r>
                      <a:r>
                        <a:rPr lang="en-US" sz="4000" kern="100" dirty="0" err="1">
                          <a:solidFill>
                            <a:srgbClr val="002060"/>
                          </a:solidFill>
                          <a:effectLst/>
                          <a:latin typeface="Calibri" panose="020F0502020204030204" pitchFamily="34" charset="0"/>
                          <a:cs typeface="Calibri" panose="020F0502020204030204" pitchFamily="34" charset="0"/>
                        </a:rPr>
                        <a:t>rớt</a:t>
                      </a:r>
                      <a:r>
                        <a:rPr lang="en-US" sz="4000" kern="100" dirty="0">
                          <a:solidFill>
                            <a:srgbClr val="002060"/>
                          </a:solidFill>
                          <a:effectLst/>
                          <a:latin typeface="Calibri" panose="020F0502020204030204" pitchFamily="34" charset="0"/>
                          <a:cs typeface="Calibri" panose="020F0502020204030204" pitchFamily="34" charset="0"/>
                        </a:rPr>
                        <a:t> </a:t>
                      </a:r>
                      <a:r>
                        <a:rPr lang="en-US" sz="4000" kern="100" dirty="0" err="1">
                          <a:solidFill>
                            <a:srgbClr val="002060"/>
                          </a:solidFill>
                          <a:effectLst/>
                          <a:latin typeface="Calibri" panose="020F0502020204030204" pitchFamily="34" charset="0"/>
                          <a:cs typeface="Calibri" panose="020F0502020204030204" pitchFamily="34" charset="0"/>
                        </a:rPr>
                        <a:t>ra</a:t>
                      </a:r>
                      <a:r>
                        <a:rPr lang="en-US" sz="4000" kern="100" dirty="0">
                          <a:solidFill>
                            <a:srgbClr val="002060"/>
                          </a:solidFill>
                          <a:effectLst/>
                          <a:latin typeface="Calibri" panose="020F0502020204030204" pitchFamily="34" charset="0"/>
                          <a:cs typeface="Calibri" panose="020F0502020204030204" pitchFamily="34" charset="0"/>
                        </a:rPr>
                        <a:t> </a:t>
                      </a:r>
                      <a:r>
                        <a:rPr lang="en-US" sz="4000" kern="100" dirty="0" err="1">
                          <a:solidFill>
                            <a:srgbClr val="002060"/>
                          </a:solidFill>
                          <a:effectLst/>
                          <a:latin typeface="Calibri" panose="020F0502020204030204" pitchFamily="34" charset="0"/>
                          <a:cs typeface="Calibri" panose="020F0502020204030204" pitchFamily="34" charset="0"/>
                        </a:rPr>
                        <a:t>đĩa</a:t>
                      </a:r>
                      <a:r>
                        <a:rPr lang="en-US" sz="4000" kern="100" dirty="0">
                          <a:solidFill>
                            <a:srgbClr val="002060"/>
                          </a:solidFill>
                          <a:effectLst/>
                          <a:latin typeface="Calibri" panose="020F0502020204030204" pitchFamily="34" charset="0"/>
                          <a:cs typeface="Calibri" panose="020F0502020204030204" pitchFamily="34" charset="0"/>
                        </a:rPr>
                        <a:t> </a:t>
                      </a:r>
                      <a:r>
                        <a:rPr lang="en-US" sz="4000" kern="100" dirty="0" err="1">
                          <a:solidFill>
                            <a:srgbClr val="002060"/>
                          </a:solidFill>
                          <a:effectLst/>
                          <a:latin typeface="Calibri" panose="020F0502020204030204" pitchFamily="34" charset="0"/>
                          <a:cs typeface="Calibri" panose="020F0502020204030204" pitchFamily="34" charset="0"/>
                        </a:rPr>
                        <a:t>thì</a:t>
                      </a:r>
                      <a:r>
                        <a:rPr lang="en-US" sz="4000" kern="100" dirty="0">
                          <a:solidFill>
                            <a:srgbClr val="002060"/>
                          </a:solidFill>
                          <a:effectLst/>
                          <a:latin typeface="Calibri" panose="020F0502020204030204" pitchFamily="34" charset="0"/>
                          <a:cs typeface="Calibri" panose="020F0502020204030204" pitchFamily="34" charset="0"/>
                        </a:rPr>
                        <a:t> </a:t>
                      </a:r>
                      <a:r>
                        <a:rPr lang="en-US" sz="4000" kern="100" dirty="0" err="1">
                          <a:solidFill>
                            <a:srgbClr val="002060"/>
                          </a:solidFill>
                          <a:effectLst/>
                          <a:latin typeface="Calibri" panose="020F0502020204030204" pitchFamily="34" charset="0"/>
                          <a:cs typeface="Calibri" panose="020F0502020204030204" pitchFamily="34" charset="0"/>
                        </a:rPr>
                        <a:t>những</a:t>
                      </a:r>
                      <a:r>
                        <a:rPr lang="en-US" sz="4000" kern="100" dirty="0">
                          <a:solidFill>
                            <a:srgbClr val="002060"/>
                          </a:solidFill>
                          <a:effectLst/>
                          <a:latin typeface="Calibri" panose="020F0502020204030204" pitchFamily="34" charset="0"/>
                          <a:cs typeface="Calibri" panose="020F0502020204030204" pitchFamily="34" charset="0"/>
                        </a:rPr>
                        <a:t> </a:t>
                      </a:r>
                      <a:r>
                        <a:rPr lang="en-US" sz="4000" kern="100" dirty="0" err="1">
                          <a:solidFill>
                            <a:srgbClr val="002060"/>
                          </a:solidFill>
                          <a:effectLst/>
                          <a:latin typeface="Calibri" panose="020F0502020204030204" pitchFamily="34" charset="0"/>
                          <a:cs typeface="Calibri" panose="020F0502020204030204" pitchFamily="34" charset="0"/>
                        </a:rPr>
                        <a:t>tách</a:t>
                      </a:r>
                      <a:r>
                        <a:rPr lang="en-US" sz="4000" kern="100" dirty="0">
                          <a:solidFill>
                            <a:srgbClr val="002060"/>
                          </a:solidFill>
                          <a:effectLst/>
                          <a:latin typeface="Calibri" panose="020F0502020204030204" pitchFamily="34" charset="0"/>
                          <a:cs typeface="Calibri" panose="020F0502020204030204" pitchFamily="34" charset="0"/>
                        </a:rPr>
                        <a:t> tr</a:t>
                      </a:r>
                      <a:r>
                        <a:rPr lang="vi-VN" sz="4000" kern="100" dirty="0">
                          <a:solidFill>
                            <a:srgbClr val="002060"/>
                          </a:solidFill>
                          <a:effectLst/>
                          <a:latin typeface="Calibri" panose="020F0502020204030204" pitchFamily="34" charset="0"/>
                          <a:cs typeface="Calibri" panose="020F0502020204030204" pitchFamily="34" charset="0"/>
                        </a:rPr>
                        <a:t>à</a:t>
                      </a:r>
                      <a:r>
                        <a:rPr lang="en-US" sz="4000" kern="100" dirty="0">
                          <a:solidFill>
                            <a:srgbClr val="002060"/>
                          </a:solidFill>
                          <a:effectLst/>
                          <a:latin typeface="Calibri" panose="020F0502020204030204" pitchFamily="34" charset="0"/>
                          <a:cs typeface="Calibri" panose="020F0502020204030204" pitchFamily="34" charset="0"/>
                        </a:rPr>
                        <a:t> </a:t>
                      </a:r>
                      <a:r>
                        <a:rPr lang="en-US" sz="4000" kern="100" dirty="0" err="1">
                          <a:solidFill>
                            <a:srgbClr val="002060"/>
                          </a:solidFill>
                          <a:effectLst/>
                          <a:latin typeface="Calibri" panose="020F0502020204030204" pitchFamily="34" charset="0"/>
                          <a:cs typeface="Calibri" panose="020F0502020204030204" pitchFamily="34" charset="0"/>
                        </a:rPr>
                        <a:t>bỗng</a:t>
                      </a:r>
                      <a:r>
                        <a:rPr lang="en-US" sz="4000" kern="100" dirty="0">
                          <a:solidFill>
                            <a:srgbClr val="002060"/>
                          </a:solidFill>
                          <a:effectLst/>
                          <a:latin typeface="Calibri" panose="020F0502020204030204" pitchFamily="34" charset="0"/>
                          <a:cs typeface="Calibri" panose="020F0502020204030204" pitchFamily="34" charset="0"/>
                        </a:rPr>
                        <a:t> </a:t>
                      </a:r>
                      <a:r>
                        <a:rPr lang="en-US" sz="4000" kern="100" dirty="0" err="1">
                          <a:solidFill>
                            <a:srgbClr val="002060"/>
                          </a:solidFill>
                          <a:effectLst/>
                          <a:latin typeface="Calibri" panose="020F0502020204030204" pitchFamily="34" charset="0"/>
                          <a:cs typeface="Calibri" panose="020F0502020204030204" pitchFamily="34" charset="0"/>
                        </a:rPr>
                        <a:t>nhiên</a:t>
                      </a:r>
                      <a:r>
                        <a:rPr lang="en-US" sz="4000" kern="100" dirty="0">
                          <a:solidFill>
                            <a:srgbClr val="002060"/>
                          </a:solidFill>
                          <a:effectLst/>
                          <a:latin typeface="Calibri" panose="020F0502020204030204" pitchFamily="34" charset="0"/>
                          <a:cs typeface="Calibri" panose="020F0502020204030204" pitchFamily="34" charset="0"/>
                        </a:rPr>
                        <a:t> </a:t>
                      </a:r>
                      <a:r>
                        <a:rPr lang="en-US" sz="4000" kern="100" dirty="0" err="1">
                          <a:solidFill>
                            <a:srgbClr val="002060"/>
                          </a:solidFill>
                          <a:effectLst/>
                          <a:latin typeface="Calibri" panose="020F0502020204030204" pitchFamily="34" charset="0"/>
                          <a:cs typeface="Calibri" panose="020F0502020204030204" pitchFamily="34" charset="0"/>
                        </a:rPr>
                        <a:t>dừng</a:t>
                      </a:r>
                      <a:r>
                        <a:rPr lang="en-US" sz="4000" kern="100" dirty="0">
                          <a:solidFill>
                            <a:srgbClr val="002060"/>
                          </a:solidFill>
                          <a:effectLst/>
                          <a:latin typeface="Calibri" panose="020F0502020204030204" pitchFamily="34" charset="0"/>
                          <a:cs typeface="Calibri" panose="020F0502020204030204" pitchFamily="34" charset="0"/>
                        </a:rPr>
                        <a:t> </a:t>
                      </a:r>
                      <a:r>
                        <a:rPr lang="en-US" sz="4000" kern="100" dirty="0" err="1">
                          <a:solidFill>
                            <a:srgbClr val="002060"/>
                          </a:solidFill>
                          <a:effectLst/>
                          <a:latin typeface="Calibri" panose="020F0502020204030204" pitchFamily="34" charset="0"/>
                          <a:cs typeface="Calibri" panose="020F0502020204030204" pitchFamily="34" charset="0"/>
                        </a:rPr>
                        <a:t>chuyển</a:t>
                      </a:r>
                      <a:r>
                        <a:rPr lang="en-US" sz="4000" kern="100" dirty="0">
                          <a:solidFill>
                            <a:srgbClr val="002060"/>
                          </a:solidFill>
                          <a:effectLst/>
                          <a:latin typeface="Calibri" panose="020F0502020204030204" pitchFamily="34" charset="0"/>
                          <a:cs typeface="Calibri" panose="020F0502020204030204" pitchFamily="34" charset="0"/>
                        </a:rPr>
                        <a:t> </a:t>
                      </a:r>
                      <a:r>
                        <a:rPr lang="en-US" sz="4000" kern="100" dirty="0" err="1">
                          <a:solidFill>
                            <a:srgbClr val="002060"/>
                          </a:solidFill>
                          <a:effectLst/>
                          <a:latin typeface="Calibri" panose="020F0502020204030204" pitchFamily="34" charset="0"/>
                          <a:cs typeface="Calibri" panose="020F0502020204030204" pitchFamily="34" charset="0"/>
                        </a:rPr>
                        <a:t>động</a:t>
                      </a:r>
                      <a:r>
                        <a:rPr lang="en-US" sz="4000" kern="100" dirty="0">
                          <a:solidFill>
                            <a:srgbClr val="002060"/>
                          </a:solidFill>
                          <a:effectLst/>
                          <a:latin typeface="Calibri" panose="020F0502020204030204" pitchFamily="34" charset="0"/>
                          <a:cs typeface="Calibri" panose="020F0502020204030204" pitchFamily="34" charset="0"/>
                        </a:rPr>
                        <a:t>.</a:t>
                      </a:r>
                      <a:endParaRPr lang="en-US" sz="40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854770949"/>
                  </a:ext>
                </a:extLst>
              </a:tr>
            </a:tbl>
          </a:graphicData>
        </a:graphic>
      </p:graphicFrame>
    </p:spTree>
    <p:extLst>
      <p:ext uri="{BB962C8B-B14F-4D97-AF65-F5344CB8AC3E}">
        <p14:creationId xmlns:p14="http://schemas.microsoft.com/office/powerpoint/2010/main" val="287992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 xmlns:a16="http://schemas.microsoft.com/office/drawing/2014/main" id="{69EA4537-55FB-417E-B8CB-6C95611D01BF}"/>
              </a:ext>
            </a:extLst>
          </p:cNvPr>
          <p:cNvPicPr>
            <a:picLocks noChangeAspect="1"/>
          </p:cNvPicPr>
          <p:nvPr/>
        </p:nvPicPr>
        <p:blipFill>
          <a:blip r:embed="rId4"/>
          <a:stretch>
            <a:fillRect/>
          </a:stretch>
        </p:blipFill>
        <p:spPr>
          <a:xfrm>
            <a:off x="-1" y="-48768"/>
            <a:ext cx="12192000" cy="6858000"/>
          </a:xfrm>
          <a:prstGeom prst="rect">
            <a:avLst/>
          </a:prstGeom>
        </p:spPr>
      </p:pic>
      <p:grpSp>
        <p:nvGrpSpPr>
          <p:cNvPr id="89" name="Group 88">
            <a:extLst>
              <a:ext uri="{FF2B5EF4-FFF2-40B4-BE49-F238E27FC236}">
                <a16:creationId xmlns="" xmlns:a16="http://schemas.microsoft.com/office/drawing/2014/main" id="{BE4DC9B7-F99B-4322-80BE-B5B12EB72EA2}"/>
              </a:ext>
            </a:extLst>
          </p:cNvPr>
          <p:cNvGrpSpPr/>
          <p:nvPr/>
        </p:nvGrpSpPr>
        <p:grpSpPr>
          <a:xfrm>
            <a:off x="1976958" y="2842495"/>
            <a:ext cx="9570000" cy="3392654"/>
            <a:chOff x="499327" y="2863727"/>
            <a:chExt cx="8995318" cy="2393412"/>
          </a:xfrm>
          <a:solidFill>
            <a:schemeClr val="tx2">
              <a:lumMod val="20000"/>
              <a:lumOff val="80000"/>
            </a:schemeClr>
          </a:solidFill>
        </p:grpSpPr>
        <p:sp>
          <p:nvSpPr>
            <p:cNvPr id="90" name="Rectangle 89">
              <a:extLst>
                <a:ext uri="{FF2B5EF4-FFF2-40B4-BE49-F238E27FC236}">
                  <a16:creationId xmlns="" xmlns:a16="http://schemas.microsoft.com/office/drawing/2014/main" id="{77E8815B-AF05-41A1-A665-82E28CD3CF7E}"/>
                </a:ext>
              </a:extLst>
            </p:cNvPr>
            <p:cNvSpPr/>
            <p:nvPr/>
          </p:nvSpPr>
          <p:spPr>
            <a:xfrm>
              <a:off x="499327" y="2863727"/>
              <a:ext cx="8995318"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 xmlns:a16="http://schemas.microsoft.com/office/drawing/2014/main" id="{8618A7F9-ED68-47D6-8BD5-C37526A90007}"/>
                </a:ext>
              </a:extLst>
            </p:cNvPr>
            <p:cNvSpPr txBox="1"/>
            <p:nvPr/>
          </p:nvSpPr>
          <p:spPr>
            <a:xfrm>
              <a:off x="619375" y="2943697"/>
              <a:ext cx="8735353" cy="2192980"/>
            </a:xfrm>
            <a:prstGeom prst="rect">
              <a:avLst/>
            </a:prstGeom>
            <a:noFill/>
            <a:ln w="38100">
              <a:noFill/>
            </a:ln>
          </p:spPr>
          <p:txBody>
            <a:bodyPr wrap="square" rtlCol="0">
              <a:spAutoFit/>
            </a:bodyPr>
            <a:lstStyle/>
            <a:p>
              <a:pPr algn="just" defTabSz="1219170">
                <a:buClr>
                  <a:srgbClr val="000000"/>
                </a:buClr>
              </a:pPr>
              <a:r>
                <a:rPr lang="vi-VN" sz="2800" b="1" kern="0" dirty="0">
                  <a:solidFill>
                    <a:srgbClr val="000000"/>
                  </a:solidFill>
                  <a:latin typeface="Calibri" panose="020F0502020204030204" pitchFamily="34" charset="0"/>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p:txBody>
        </p:sp>
      </p:grpSp>
      <p:grpSp>
        <p:nvGrpSpPr>
          <p:cNvPr id="2" name="Group 1">
            <a:extLst>
              <a:ext uri="{FF2B5EF4-FFF2-40B4-BE49-F238E27FC236}">
                <a16:creationId xmlns="" xmlns:a16="http://schemas.microsoft.com/office/drawing/2014/main" id="{6D006867-B08C-4A2E-9A0C-DE8100E83EC0}"/>
              </a:ext>
            </a:extLst>
          </p:cNvPr>
          <p:cNvGrpSpPr/>
          <p:nvPr/>
        </p:nvGrpSpPr>
        <p:grpSpPr>
          <a:xfrm>
            <a:off x="1516116" y="440306"/>
            <a:ext cx="9005405" cy="1643675"/>
            <a:chOff x="1057342" y="1000081"/>
            <a:chExt cx="6754054" cy="1232756"/>
          </a:xfrm>
        </p:grpSpPr>
        <p:sp>
          <p:nvSpPr>
            <p:cNvPr id="83" name="Rectangle: Rounded Corners 25">
              <a:extLst>
                <a:ext uri="{FF2B5EF4-FFF2-40B4-BE49-F238E27FC236}">
                  <a16:creationId xmlns="" xmlns:a16="http://schemas.microsoft.com/office/drawing/2014/main" id="{6FE3B38A-D7AF-0081-FAB4-E522EE635B16}"/>
                </a:ext>
              </a:extLst>
            </p:cNvPr>
            <p:cNvSpPr/>
            <p:nvPr/>
          </p:nvSpPr>
          <p:spPr>
            <a:xfrm>
              <a:off x="1057342" y="1000081"/>
              <a:ext cx="6754054" cy="1232756"/>
            </a:xfrm>
            <a:custGeom>
              <a:avLst/>
              <a:gdLst>
                <a:gd name="connsiteX0" fmla="*/ 0 w 6754054"/>
                <a:gd name="connsiteY0" fmla="*/ 74569 h 1232756"/>
                <a:gd name="connsiteX1" fmla="*/ 74569 w 6754054"/>
                <a:gd name="connsiteY1" fmla="*/ 0 h 1232756"/>
                <a:gd name="connsiteX2" fmla="*/ 536913 w 6754054"/>
                <a:gd name="connsiteY2" fmla="*/ 0 h 1232756"/>
                <a:gd name="connsiteX3" fmla="*/ 1065306 w 6754054"/>
                <a:gd name="connsiteY3" fmla="*/ 0 h 1232756"/>
                <a:gd name="connsiteX4" fmla="*/ 1857896 w 6754054"/>
                <a:gd name="connsiteY4" fmla="*/ 0 h 1232756"/>
                <a:gd name="connsiteX5" fmla="*/ 2320240 w 6754054"/>
                <a:gd name="connsiteY5" fmla="*/ 0 h 1232756"/>
                <a:gd name="connsiteX6" fmla="*/ 2782585 w 6754054"/>
                <a:gd name="connsiteY6" fmla="*/ 0 h 1232756"/>
                <a:gd name="connsiteX7" fmla="*/ 3244929 w 6754054"/>
                <a:gd name="connsiteY7" fmla="*/ 0 h 1232756"/>
                <a:gd name="connsiteX8" fmla="*/ 3905420 w 6754054"/>
                <a:gd name="connsiteY8" fmla="*/ 0 h 1232756"/>
                <a:gd name="connsiteX9" fmla="*/ 4565912 w 6754054"/>
                <a:gd name="connsiteY9" fmla="*/ 0 h 1232756"/>
                <a:gd name="connsiteX10" fmla="*/ 5226403 w 6754054"/>
                <a:gd name="connsiteY10" fmla="*/ 0 h 1232756"/>
                <a:gd name="connsiteX11" fmla="*/ 6018993 w 6754054"/>
                <a:gd name="connsiteY11" fmla="*/ 0 h 1232756"/>
                <a:gd name="connsiteX12" fmla="*/ 6679485 w 6754054"/>
                <a:gd name="connsiteY12" fmla="*/ 0 h 1232756"/>
                <a:gd name="connsiteX13" fmla="*/ 6754054 w 6754054"/>
                <a:gd name="connsiteY13" fmla="*/ 74569 h 1232756"/>
                <a:gd name="connsiteX14" fmla="*/ 6754054 w 6754054"/>
                <a:gd name="connsiteY14" fmla="*/ 594706 h 1232756"/>
                <a:gd name="connsiteX15" fmla="*/ 6754054 w 6754054"/>
                <a:gd name="connsiteY15" fmla="*/ 1158187 h 1232756"/>
                <a:gd name="connsiteX16" fmla="*/ 6679485 w 6754054"/>
                <a:gd name="connsiteY16" fmla="*/ 1232756 h 1232756"/>
                <a:gd name="connsiteX17" fmla="*/ 6151092 w 6754054"/>
                <a:gd name="connsiteY17" fmla="*/ 1232756 h 1232756"/>
                <a:gd name="connsiteX18" fmla="*/ 5622698 w 6754054"/>
                <a:gd name="connsiteY18" fmla="*/ 1232756 h 1232756"/>
                <a:gd name="connsiteX19" fmla="*/ 5160354 w 6754054"/>
                <a:gd name="connsiteY19" fmla="*/ 1232756 h 1232756"/>
                <a:gd name="connsiteX20" fmla="*/ 4367764 w 6754054"/>
                <a:gd name="connsiteY20" fmla="*/ 1232756 h 1232756"/>
                <a:gd name="connsiteX21" fmla="*/ 3707273 w 6754054"/>
                <a:gd name="connsiteY21" fmla="*/ 1232756 h 1232756"/>
                <a:gd name="connsiteX22" fmla="*/ 3112830 w 6754054"/>
                <a:gd name="connsiteY22" fmla="*/ 1232756 h 1232756"/>
                <a:gd name="connsiteX23" fmla="*/ 2386290 w 6754054"/>
                <a:gd name="connsiteY23" fmla="*/ 1232756 h 1232756"/>
                <a:gd name="connsiteX24" fmla="*/ 1725798 w 6754054"/>
                <a:gd name="connsiteY24" fmla="*/ 1232756 h 1232756"/>
                <a:gd name="connsiteX25" fmla="*/ 1131356 w 6754054"/>
                <a:gd name="connsiteY25" fmla="*/ 1232756 h 1232756"/>
                <a:gd name="connsiteX26" fmla="*/ 669011 w 6754054"/>
                <a:gd name="connsiteY26" fmla="*/ 1232756 h 1232756"/>
                <a:gd name="connsiteX27" fmla="*/ 74569 w 6754054"/>
                <a:gd name="connsiteY27" fmla="*/ 1232756 h 1232756"/>
                <a:gd name="connsiteX28" fmla="*/ 0 w 6754054"/>
                <a:gd name="connsiteY28" fmla="*/ 1158187 h 1232756"/>
                <a:gd name="connsiteX29" fmla="*/ 0 w 6754054"/>
                <a:gd name="connsiteY29" fmla="*/ 638050 h 1232756"/>
                <a:gd name="connsiteX30" fmla="*/ 0 w 6754054"/>
                <a:gd name="connsiteY30" fmla="*/ 74569 h 123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754054" h="1232756" fill="none" extrusionOk="0">
                  <a:moveTo>
                    <a:pt x="0" y="74569"/>
                  </a:moveTo>
                  <a:cubicBezTo>
                    <a:pt x="-787" y="39801"/>
                    <a:pt x="30378" y="-3330"/>
                    <a:pt x="74569" y="0"/>
                  </a:cubicBezTo>
                  <a:cubicBezTo>
                    <a:pt x="247953" y="-12467"/>
                    <a:pt x="421956" y="14990"/>
                    <a:pt x="536913" y="0"/>
                  </a:cubicBezTo>
                  <a:cubicBezTo>
                    <a:pt x="651870" y="-14990"/>
                    <a:pt x="804491" y="17741"/>
                    <a:pt x="1065306" y="0"/>
                  </a:cubicBezTo>
                  <a:cubicBezTo>
                    <a:pt x="1326121" y="-17741"/>
                    <a:pt x="1592411" y="-29510"/>
                    <a:pt x="1857896" y="0"/>
                  </a:cubicBezTo>
                  <a:cubicBezTo>
                    <a:pt x="2123381" y="29510"/>
                    <a:pt x="2161530" y="21103"/>
                    <a:pt x="2320240" y="0"/>
                  </a:cubicBezTo>
                  <a:cubicBezTo>
                    <a:pt x="2478950" y="-21103"/>
                    <a:pt x="2572724" y="-17941"/>
                    <a:pt x="2782585" y="0"/>
                  </a:cubicBezTo>
                  <a:cubicBezTo>
                    <a:pt x="2992447" y="17941"/>
                    <a:pt x="3098533" y="-6141"/>
                    <a:pt x="3244929" y="0"/>
                  </a:cubicBezTo>
                  <a:cubicBezTo>
                    <a:pt x="3391325" y="6141"/>
                    <a:pt x="3684128" y="25154"/>
                    <a:pt x="3905420" y="0"/>
                  </a:cubicBezTo>
                  <a:cubicBezTo>
                    <a:pt x="4126712" y="-25154"/>
                    <a:pt x="4376979" y="52"/>
                    <a:pt x="4565912" y="0"/>
                  </a:cubicBezTo>
                  <a:cubicBezTo>
                    <a:pt x="4754845" y="-52"/>
                    <a:pt x="4957615" y="-18774"/>
                    <a:pt x="5226403" y="0"/>
                  </a:cubicBezTo>
                  <a:cubicBezTo>
                    <a:pt x="5495191" y="18774"/>
                    <a:pt x="5829439" y="-864"/>
                    <a:pt x="6018993" y="0"/>
                  </a:cubicBezTo>
                  <a:cubicBezTo>
                    <a:pt x="6208547" y="864"/>
                    <a:pt x="6495614" y="-21256"/>
                    <a:pt x="6679485" y="0"/>
                  </a:cubicBezTo>
                  <a:cubicBezTo>
                    <a:pt x="6730722" y="443"/>
                    <a:pt x="6750264" y="39924"/>
                    <a:pt x="6754054" y="74569"/>
                  </a:cubicBezTo>
                  <a:cubicBezTo>
                    <a:pt x="6756669" y="246916"/>
                    <a:pt x="6766307" y="354092"/>
                    <a:pt x="6754054" y="594706"/>
                  </a:cubicBezTo>
                  <a:cubicBezTo>
                    <a:pt x="6741801" y="835320"/>
                    <a:pt x="6772859" y="933440"/>
                    <a:pt x="6754054" y="1158187"/>
                  </a:cubicBezTo>
                  <a:cubicBezTo>
                    <a:pt x="6751423" y="1198537"/>
                    <a:pt x="6717763" y="1226927"/>
                    <a:pt x="6679485" y="1232756"/>
                  </a:cubicBezTo>
                  <a:cubicBezTo>
                    <a:pt x="6513793" y="1207192"/>
                    <a:pt x="6271918" y="1244082"/>
                    <a:pt x="6151092" y="1232756"/>
                  </a:cubicBezTo>
                  <a:cubicBezTo>
                    <a:pt x="6030266" y="1221430"/>
                    <a:pt x="5826986" y="1210741"/>
                    <a:pt x="5622698" y="1232756"/>
                  </a:cubicBezTo>
                  <a:cubicBezTo>
                    <a:pt x="5418410" y="1254771"/>
                    <a:pt x="5371159" y="1232677"/>
                    <a:pt x="5160354" y="1232756"/>
                  </a:cubicBezTo>
                  <a:cubicBezTo>
                    <a:pt x="4949549" y="1232835"/>
                    <a:pt x="4615465" y="1247665"/>
                    <a:pt x="4367764" y="1232756"/>
                  </a:cubicBezTo>
                  <a:cubicBezTo>
                    <a:pt x="4120063" y="1217848"/>
                    <a:pt x="3882836" y="1205985"/>
                    <a:pt x="3707273" y="1232756"/>
                  </a:cubicBezTo>
                  <a:cubicBezTo>
                    <a:pt x="3531710" y="1259527"/>
                    <a:pt x="3278358" y="1244321"/>
                    <a:pt x="3112830" y="1232756"/>
                  </a:cubicBezTo>
                  <a:cubicBezTo>
                    <a:pt x="2947302" y="1221191"/>
                    <a:pt x="2696596" y="1243210"/>
                    <a:pt x="2386290" y="1232756"/>
                  </a:cubicBezTo>
                  <a:cubicBezTo>
                    <a:pt x="2075984" y="1222302"/>
                    <a:pt x="1991265" y="1235500"/>
                    <a:pt x="1725798" y="1232756"/>
                  </a:cubicBezTo>
                  <a:cubicBezTo>
                    <a:pt x="1460331" y="1230012"/>
                    <a:pt x="1278846" y="1230932"/>
                    <a:pt x="1131356" y="1232756"/>
                  </a:cubicBezTo>
                  <a:cubicBezTo>
                    <a:pt x="983866" y="1234580"/>
                    <a:pt x="788498" y="1246864"/>
                    <a:pt x="669011" y="1232756"/>
                  </a:cubicBezTo>
                  <a:cubicBezTo>
                    <a:pt x="549524" y="1218648"/>
                    <a:pt x="222273" y="1241796"/>
                    <a:pt x="74569" y="1232756"/>
                  </a:cubicBezTo>
                  <a:cubicBezTo>
                    <a:pt x="32715" y="1237577"/>
                    <a:pt x="8803" y="1201345"/>
                    <a:pt x="0" y="1158187"/>
                  </a:cubicBezTo>
                  <a:cubicBezTo>
                    <a:pt x="-17337" y="1001965"/>
                    <a:pt x="11044" y="797535"/>
                    <a:pt x="0" y="638050"/>
                  </a:cubicBezTo>
                  <a:cubicBezTo>
                    <a:pt x="-11044" y="478565"/>
                    <a:pt x="-3590" y="336174"/>
                    <a:pt x="0" y="74569"/>
                  </a:cubicBezTo>
                  <a:close/>
                </a:path>
                <a:path w="6754054" h="1232756" stroke="0" extrusionOk="0">
                  <a:moveTo>
                    <a:pt x="0" y="74569"/>
                  </a:moveTo>
                  <a:cubicBezTo>
                    <a:pt x="291" y="42281"/>
                    <a:pt x="37748" y="7795"/>
                    <a:pt x="74569" y="0"/>
                  </a:cubicBezTo>
                  <a:cubicBezTo>
                    <a:pt x="358201" y="-32576"/>
                    <a:pt x="574519" y="-27852"/>
                    <a:pt x="801110" y="0"/>
                  </a:cubicBezTo>
                  <a:cubicBezTo>
                    <a:pt x="1027701" y="27852"/>
                    <a:pt x="1120393" y="-19743"/>
                    <a:pt x="1329503" y="0"/>
                  </a:cubicBezTo>
                  <a:cubicBezTo>
                    <a:pt x="1538613" y="19743"/>
                    <a:pt x="1658834" y="-16825"/>
                    <a:pt x="1857896" y="0"/>
                  </a:cubicBezTo>
                  <a:cubicBezTo>
                    <a:pt x="2056958" y="16825"/>
                    <a:pt x="2295342" y="28064"/>
                    <a:pt x="2584437" y="0"/>
                  </a:cubicBezTo>
                  <a:cubicBezTo>
                    <a:pt x="2873532" y="-28064"/>
                    <a:pt x="3056825" y="5772"/>
                    <a:pt x="3178880" y="0"/>
                  </a:cubicBezTo>
                  <a:cubicBezTo>
                    <a:pt x="3300935" y="-5772"/>
                    <a:pt x="3751825" y="-5579"/>
                    <a:pt x="3971469" y="0"/>
                  </a:cubicBezTo>
                  <a:cubicBezTo>
                    <a:pt x="4191113" y="5579"/>
                    <a:pt x="4404325" y="23265"/>
                    <a:pt x="4764059" y="0"/>
                  </a:cubicBezTo>
                  <a:cubicBezTo>
                    <a:pt x="5123793" y="-23265"/>
                    <a:pt x="5343189" y="22127"/>
                    <a:pt x="5490600" y="0"/>
                  </a:cubicBezTo>
                  <a:cubicBezTo>
                    <a:pt x="5638011" y="-22127"/>
                    <a:pt x="5769115" y="-8487"/>
                    <a:pt x="6018993" y="0"/>
                  </a:cubicBezTo>
                  <a:cubicBezTo>
                    <a:pt x="6268871" y="8487"/>
                    <a:pt x="6520676" y="-16590"/>
                    <a:pt x="6679485" y="0"/>
                  </a:cubicBezTo>
                  <a:cubicBezTo>
                    <a:pt x="6721230" y="-3677"/>
                    <a:pt x="6760817" y="34800"/>
                    <a:pt x="6754054" y="74569"/>
                  </a:cubicBezTo>
                  <a:cubicBezTo>
                    <a:pt x="6761614" y="223321"/>
                    <a:pt x="6771487" y="342321"/>
                    <a:pt x="6754054" y="594706"/>
                  </a:cubicBezTo>
                  <a:cubicBezTo>
                    <a:pt x="6736621" y="847091"/>
                    <a:pt x="6756697" y="999567"/>
                    <a:pt x="6754054" y="1158187"/>
                  </a:cubicBezTo>
                  <a:cubicBezTo>
                    <a:pt x="6757954" y="1198230"/>
                    <a:pt x="6721075" y="1239641"/>
                    <a:pt x="6679485" y="1232756"/>
                  </a:cubicBezTo>
                  <a:cubicBezTo>
                    <a:pt x="6424291" y="1269041"/>
                    <a:pt x="6142705" y="1271550"/>
                    <a:pt x="5886895" y="1232756"/>
                  </a:cubicBezTo>
                  <a:cubicBezTo>
                    <a:pt x="5631085" y="1193963"/>
                    <a:pt x="5577213" y="1258742"/>
                    <a:pt x="5292453" y="1232756"/>
                  </a:cubicBezTo>
                  <a:cubicBezTo>
                    <a:pt x="5007693" y="1206770"/>
                    <a:pt x="4830405" y="1221821"/>
                    <a:pt x="4499863" y="1232756"/>
                  </a:cubicBezTo>
                  <a:cubicBezTo>
                    <a:pt x="4169321" y="1243692"/>
                    <a:pt x="4073715" y="1210494"/>
                    <a:pt x="3773322" y="1232756"/>
                  </a:cubicBezTo>
                  <a:cubicBezTo>
                    <a:pt x="3472929" y="1255018"/>
                    <a:pt x="3438758" y="1210137"/>
                    <a:pt x="3178880" y="1232756"/>
                  </a:cubicBezTo>
                  <a:cubicBezTo>
                    <a:pt x="2919002" y="1255375"/>
                    <a:pt x="2821875" y="1252516"/>
                    <a:pt x="2650486" y="1232756"/>
                  </a:cubicBezTo>
                  <a:cubicBezTo>
                    <a:pt x="2479097" y="1212996"/>
                    <a:pt x="2290081" y="1233295"/>
                    <a:pt x="2122093" y="1232756"/>
                  </a:cubicBezTo>
                  <a:cubicBezTo>
                    <a:pt x="1954105" y="1232217"/>
                    <a:pt x="1691170" y="1213664"/>
                    <a:pt x="1329503" y="1232756"/>
                  </a:cubicBezTo>
                  <a:cubicBezTo>
                    <a:pt x="967836" y="1251849"/>
                    <a:pt x="860481" y="1206221"/>
                    <a:pt x="735061" y="1232756"/>
                  </a:cubicBezTo>
                  <a:cubicBezTo>
                    <a:pt x="609641" y="1259291"/>
                    <a:pt x="212646" y="1221681"/>
                    <a:pt x="74569" y="1232756"/>
                  </a:cubicBezTo>
                  <a:cubicBezTo>
                    <a:pt x="31983" y="1228570"/>
                    <a:pt x="1076" y="1200945"/>
                    <a:pt x="0" y="1158187"/>
                  </a:cubicBezTo>
                  <a:cubicBezTo>
                    <a:pt x="7635" y="947851"/>
                    <a:pt x="13841" y="761817"/>
                    <a:pt x="0" y="616378"/>
                  </a:cubicBezTo>
                  <a:cubicBezTo>
                    <a:pt x="-13841" y="470939"/>
                    <a:pt x="296" y="250777"/>
                    <a:pt x="0" y="74569"/>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 xmlns:a16="http://schemas.microsoft.com/office/drawing/2014/main" id="{D3BE4142-E127-4F37-A3E1-86D146308FB5}"/>
                </a:ext>
              </a:extLst>
            </p:cNvPr>
            <p:cNvSpPr/>
            <p:nvPr/>
          </p:nvSpPr>
          <p:spPr>
            <a:xfrm>
              <a:off x="1722634" y="1116239"/>
              <a:ext cx="6076031" cy="1015663"/>
            </a:xfrm>
            <a:prstGeom prst="rect">
              <a:avLst/>
            </a:prstGeom>
            <a:noFill/>
          </p:spPr>
          <p:txBody>
            <a:bodyPr wrap="square" lIns="121920" tIns="60960" rIns="121920" bIns="60960">
              <a:spAutoFit/>
            </a:bodyPr>
            <a:lstStyle/>
            <a:p>
              <a:pPr marL="0" marR="0" algn="just">
                <a:spcBef>
                  <a:spcPts val="100"/>
                </a:spcBef>
                <a:spcAft>
                  <a:spcPts val="100"/>
                </a:spcAft>
              </a:pPr>
              <a:r>
                <a:rPr lang="vi-VN" sz="4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Câu trả lời Ma-ri-a tìm được sau khi làm thí nghiệm là gì?</a:t>
              </a:r>
              <a:endParaRPr lang="en-US" sz="4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 xmlns:a16="http://schemas.microsoft.com/office/drawing/2014/main" id="{174EC8A9-1259-58B5-1679-1F3282EBB2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9724" y="1206984"/>
              <a:ext cx="558398" cy="712824"/>
            </a:xfrm>
            <a:prstGeom prst="rect">
              <a:avLst/>
            </a:prstGeom>
          </p:spPr>
        </p:pic>
      </p:grpSp>
      <p:sp>
        <p:nvSpPr>
          <p:cNvPr id="3" name="Rectangle: Rounded Corners 2">
            <a:extLst>
              <a:ext uri="{FF2B5EF4-FFF2-40B4-BE49-F238E27FC236}">
                <a16:creationId xmlns="" xmlns:a16="http://schemas.microsoft.com/office/drawing/2014/main" id="{0EF695C4-9623-3FD8-A8AF-CA6CA41DB01D}"/>
              </a:ext>
            </a:extLst>
          </p:cNvPr>
          <p:cNvSpPr/>
          <p:nvPr/>
        </p:nvSpPr>
        <p:spPr>
          <a:xfrm>
            <a:off x="3827720" y="3365207"/>
            <a:ext cx="7506587" cy="48378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4" name="Rectangle: Rounded Corners 3">
            <a:extLst>
              <a:ext uri="{FF2B5EF4-FFF2-40B4-BE49-F238E27FC236}">
                <a16:creationId xmlns="" xmlns:a16="http://schemas.microsoft.com/office/drawing/2014/main" id="{B1A169AD-7E39-A805-EA55-63923BA1E7A9}"/>
              </a:ext>
            </a:extLst>
          </p:cNvPr>
          <p:cNvSpPr/>
          <p:nvPr/>
        </p:nvSpPr>
        <p:spPr>
          <a:xfrm>
            <a:off x="2105247" y="3918100"/>
            <a:ext cx="6804838" cy="419984"/>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grpSp>
        <p:nvGrpSpPr>
          <p:cNvPr id="5" name="Group 4">
            <a:extLst>
              <a:ext uri="{FF2B5EF4-FFF2-40B4-BE49-F238E27FC236}">
                <a16:creationId xmlns="" xmlns:a16="http://schemas.microsoft.com/office/drawing/2014/main" id="{6CB89A34-C07B-D6EA-7507-043292A74DD4}"/>
              </a:ext>
            </a:extLst>
          </p:cNvPr>
          <p:cNvGrpSpPr/>
          <p:nvPr/>
        </p:nvGrpSpPr>
        <p:grpSpPr>
          <a:xfrm>
            <a:off x="2020186" y="3075239"/>
            <a:ext cx="9355213" cy="3013142"/>
            <a:chOff x="514770" y="2660156"/>
            <a:chExt cx="8039100" cy="2393412"/>
          </a:xfrm>
          <a:solidFill>
            <a:schemeClr val="tx2">
              <a:lumMod val="20000"/>
              <a:lumOff val="80000"/>
            </a:schemeClr>
          </a:solidFill>
        </p:grpSpPr>
        <p:sp>
          <p:nvSpPr>
            <p:cNvPr id="6" name="Rectangle 5">
              <a:extLst>
                <a:ext uri="{FF2B5EF4-FFF2-40B4-BE49-F238E27FC236}">
                  <a16:creationId xmlns="" xmlns:a16="http://schemas.microsoft.com/office/drawing/2014/main" id="{4D84E42A-9E0E-3C87-2162-FE3B3F3B2968}"/>
                </a:ext>
              </a:extLst>
            </p:cNvPr>
            <p:cNvSpPr/>
            <p:nvPr/>
          </p:nvSpPr>
          <p:spPr>
            <a:xfrm>
              <a:off x="514770" y="2660156"/>
              <a:ext cx="8039100"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 name="TextBox 8">
              <a:extLst>
                <a:ext uri="{FF2B5EF4-FFF2-40B4-BE49-F238E27FC236}">
                  <a16:creationId xmlns="" xmlns:a16="http://schemas.microsoft.com/office/drawing/2014/main" id="{BCB576BA-4EC6-200D-A624-98B477D11C3E}"/>
                </a:ext>
              </a:extLst>
            </p:cNvPr>
            <p:cNvSpPr txBox="1"/>
            <p:nvPr/>
          </p:nvSpPr>
          <p:spPr>
            <a:xfrm>
              <a:off x="670095" y="3160015"/>
              <a:ext cx="7720549" cy="1149030"/>
            </a:xfrm>
            <a:prstGeom prst="rect">
              <a:avLst/>
            </a:prstGeom>
            <a:noFill/>
            <a:ln w="38100">
              <a:noFill/>
            </a:ln>
          </p:spPr>
          <p:txBody>
            <a:bodyPr wrap="square" rtlCol="0">
              <a:spAutoFit/>
            </a:bodyPr>
            <a:lstStyle/>
            <a:p>
              <a:pPr algn="just" defTabSz="1219170">
                <a:buClr>
                  <a:srgbClr val="000000"/>
                </a:buClr>
              </a:pPr>
              <a:r>
                <a:rPr lang="vi-VN" sz="4400" dirty="0">
                  <a:solidFill>
                    <a:prstClr val="black"/>
                  </a:solidFill>
                  <a:latin typeface="Calibri" panose="020F0502020204030204" pitchFamily="34" charset="0"/>
                  <a:cs typeface="Calibri" panose="020F0502020204030204" pitchFamily="34" charset="0"/>
                </a:rPr>
                <a:t>Khi giữa tách trà và đĩa có một chút nước thì tách trà sẽ đứng yên.</a:t>
              </a:r>
              <a:endParaRPr lang="en-US" sz="4400" kern="0" dirty="0">
                <a:solidFill>
                  <a:srgbClr val="000000"/>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402522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additive="base">
                                        <p:cTn id="12" dur="500" fill="hold"/>
                                        <p:tgtEl>
                                          <p:spTgt spid="89"/>
                                        </p:tgtEl>
                                        <p:attrNameLst>
                                          <p:attrName>ppt_x</p:attrName>
                                        </p:attrNameLst>
                                      </p:cBhvr>
                                      <p:tavLst>
                                        <p:tav tm="0">
                                          <p:val>
                                            <p:strVal val="#ppt_x"/>
                                          </p:val>
                                        </p:tav>
                                        <p:tav tm="100000">
                                          <p:val>
                                            <p:strVal val="#ppt_x"/>
                                          </p:val>
                                        </p:tav>
                                      </p:tavLst>
                                    </p:anim>
                                    <p:anim calcmode="lin" valueType="num">
                                      <p:cBhvr additive="base">
                                        <p:cTn id="13"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75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3" name="tiếng-flash-trò-chơi.wav"/>
                                        </p:tgtEl>
                                      </p:cMediaNode>
                                    </p:audio>
                                  </p:subTnLst>
                                </p:cTn>
                              </p:par>
                            </p:childTnLst>
                          </p:cTn>
                        </p:par>
                        <p:par>
                          <p:cTn id="19" fill="hold">
                            <p:stCondLst>
                              <p:cond delay="750"/>
                            </p:stCondLst>
                            <p:childTnLst>
                              <p:par>
                                <p:cTn id="20" presetID="2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75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grpSp>
        <p:nvGrpSpPr>
          <p:cNvPr id="2" name="Group 1">
            <a:extLst>
              <a:ext uri="{FF2B5EF4-FFF2-40B4-BE49-F238E27FC236}">
                <a16:creationId xmlns="" xmlns:a16="http://schemas.microsoft.com/office/drawing/2014/main" id="{BA8E475A-229D-44FF-A2FB-2A5A9502F111}"/>
              </a:ext>
            </a:extLst>
          </p:cNvPr>
          <p:cNvGrpSpPr/>
          <p:nvPr/>
        </p:nvGrpSpPr>
        <p:grpSpPr>
          <a:xfrm>
            <a:off x="1119552" y="187855"/>
            <a:ext cx="9874514" cy="1836941"/>
            <a:chOff x="735996" y="890487"/>
            <a:chExt cx="7405885" cy="1377706"/>
          </a:xfrm>
        </p:grpSpPr>
        <p:sp>
          <p:nvSpPr>
            <p:cNvPr id="83" name="Rectangle: Rounded Corners 25">
              <a:extLst>
                <a:ext uri="{FF2B5EF4-FFF2-40B4-BE49-F238E27FC236}">
                  <a16:creationId xmlns="" xmlns:a16="http://schemas.microsoft.com/office/drawing/2014/main" id="{6FE3B38A-D7AF-0081-FAB4-E522EE635B16}"/>
                </a:ext>
              </a:extLst>
            </p:cNvPr>
            <p:cNvSpPr/>
            <p:nvPr/>
          </p:nvSpPr>
          <p:spPr>
            <a:xfrm>
              <a:off x="777240" y="972879"/>
              <a:ext cx="7364641" cy="1084522"/>
            </a:xfrm>
            <a:custGeom>
              <a:avLst/>
              <a:gdLst>
                <a:gd name="connsiteX0" fmla="*/ 0 w 7364641"/>
                <a:gd name="connsiteY0" fmla="*/ 65603 h 1084522"/>
                <a:gd name="connsiteX1" fmla="*/ 65603 w 7364641"/>
                <a:gd name="connsiteY1" fmla="*/ 0 h 1084522"/>
                <a:gd name="connsiteX2" fmla="*/ 650854 w 7364641"/>
                <a:gd name="connsiteY2" fmla="*/ 0 h 1084522"/>
                <a:gd name="connsiteX3" fmla="*/ 1091436 w 7364641"/>
                <a:gd name="connsiteY3" fmla="*/ 0 h 1084522"/>
                <a:gd name="connsiteX4" fmla="*/ 1532018 w 7364641"/>
                <a:gd name="connsiteY4" fmla="*/ 0 h 1084522"/>
                <a:gd name="connsiteX5" fmla="*/ 1972600 w 7364641"/>
                <a:gd name="connsiteY5" fmla="*/ 0 h 1084522"/>
                <a:gd name="connsiteX6" fmla="*/ 2630185 w 7364641"/>
                <a:gd name="connsiteY6" fmla="*/ 0 h 1084522"/>
                <a:gd name="connsiteX7" fmla="*/ 3287770 w 7364641"/>
                <a:gd name="connsiteY7" fmla="*/ 0 h 1084522"/>
                <a:gd name="connsiteX8" fmla="*/ 3945355 w 7364641"/>
                <a:gd name="connsiteY8" fmla="*/ 0 h 1084522"/>
                <a:gd name="connsiteX9" fmla="*/ 4747608 w 7364641"/>
                <a:gd name="connsiteY9" fmla="*/ 0 h 1084522"/>
                <a:gd name="connsiteX10" fmla="*/ 5405193 w 7364641"/>
                <a:gd name="connsiteY10" fmla="*/ 0 h 1084522"/>
                <a:gd name="connsiteX11" fmla="*/ 6062778 w 7364641"/>
                <a:gd name="connsiteY11" fmla="*/ 0 h 1084522"/>
                <a:gd name="connsiteX12" fmla="*/ 7299038 w 7364641"/>
                <a:gd name="connsiteY12" fmla="*/ 0 h 1084522"/>
                <a:gd name="connsiteX13" fmla="*/ 7364641 w 7364641"/>
                <a:gd name="connsiteY13" fmla="*/ 65603 h 1084522"/>
                <a:gd name="connsiteX14" fmla="*/ 7364641 w 7364641"/>
                <a:gd name="connsiteY14" fmla="*/ 532728 h 1084522"/>
                <a:gd name="connsiteX15" fmla="*/ 7364641 w 7364641"/>
                <a:gd name="connsiteY15" fmla="*/ 1018919 h 1084522"/>
                <a:gd name="connsiteX16" fmla="*/ 7299038 w 7364641"/>
                <a:gd name="connsiteY16" fmla="*/ 1084522 h 1084522"/>
                <a:gd name="connsiteX17" fmla="*/ 6641453 w 7364641"/>
                <a:gd name="connsiteY17" fmla="*/ 1084522 h 1084522"/>
                <a:gd name="connsiteX18" fmla="*/ 5839199 w 7364641"/>
                <a:gd name="connsiteY18" fmla="*/ 1084522 h 1084522"/>
                <a:gd name="connsiteX19" fmla="*/ 5181614 w 7364641"/>
                <a:gd name="connsiteY19" fmla="*/ 1084522 h 1084522"/>
                <a:gd name="connsiteX20" fmla="*/ 4596364 w 7364641"/>
                <a:gd name="connsiteY20" fmla="*/ 1084522 h 1084522"/>
                <a:gd name="connsiteX21" fmla="*/ 3866444 w 7364641"/>
                <a:gd name="connsiteY21" fmla="*/ 1084522 h 1084522"/>
                <a:gd name="connsiteX22" fmla="*/ 3208859 w 7364641"/>
                <a:gd name="connsiteY22" fmla="*/ 1084522 h 1084522"/>
                <a:gd name="connsiteX23" fmla="*/ 2623609 w 7364641"/>
                <a:gd name="connsiteY23" fmla="*/ 1084522 h 1084522"/>
                <a:gd name="connsiteX24" fmla="*/ 2183027 w 7364641"/>
                <a:gd name="connsiteY24" fmla="*/ 1084522 h 1084522"/>
                <a:gd name="connsiteX25" fmla="*/ 1597776 w 7364641"/>
                <a:gd name="connsiteY25" fmla="*/ 1084522 h 1084522"/>
                <a:gd name="connsiteX26" fmla="*/ 1012525 w 7364641"/>
                <a:gd name="connsiteY26" fmla="*/ 1084522 h 1084522"/>
                <a:gd name="connsiteX27" fmla="*/ 65603 w 7364641"/>
                <a:gd name="connsiteY27" fmla="*/ 1084522 h 1084522"/>
                <a:gd name="connsiteX28" fmla="*/ 0 w 7364641"/>
                <a:gd name="connsiteY28" fmla="*/ 1018919 h 1084522"/>
                <a:gd name="connsiteX29" fmla="*/ 0 w 7364641"/>
                <a:gd name="connsiteY29" fmla="*/ 532728 h 1084522"/>
                <a:gd name="connsiteX30" fmla="*/ 0 w 7364641"/>
                <a:gd name="connsiteY30" fmla="*/ 65603 h 108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364641" h="1084522" fill="none" extrusionOk="0">
                  <a:moveTo>
                    <a:pt x="0" y="65603"/>
                  </a:moveTo>
                  <a:cubicBezTo>
                    <a:pt x="5714" y="35957"/>
                    <a:pt x="33169" y="-4479"/>
                    <a:pt x="65603" y="0"/>
                  </a:cubicBezTo>
                  <a:cubicBezTo>
                    <a:pt x="189231" y="8694"/>
                    <a:pt x="423287" y="24734"/>
                    <a:pt x="650854" y="0"/>
                  </a:cubicBezTo>
                  <a:cubicBezTo>
                    <a:pt x="878421" y="-24734"/>
                    <a:pt x="973065" y="-16373"/>
                    <a:pt x="1091436" y="0"/>
                  </a:cubicBezTo>
                  <a:cubicBezTo>
                    <a:pt x="1209807" y="16373"/>
                    <a:pt x="1423244" y="16462"/>
                    <a:pt x="1532018" y="0"/>
                  </a:cubicBezTo>
                  <a:cubicBezTo>
                    <a:pt x="1640792" y="-16462"/>
                    <a:pt x="1800944" y="13551"/>
                    <a:pt x="1972600" y="0"/>
                  </a:cubicBezTo>
                  <a:cubicBezTo>
                    <a:pt x="2144256" y="-13551"/>
                    <a:pt x="2366722" y="3908"/>
                    <a:pt x="2630185" y="0"/>
                  </a:cubicBezTo>
                  <a:cubicBezTo>
                    <a:pt x="2893649" y="-3908"/>
                    <a:pt x="3071347" y="21069"/>
                    <a:pt x="3287770" y="0"/>
                  </a:cubicBezTo>
                  <a:cubicBezTo>
                    <a:pt x="3504194" y="-21069"/>
                    <a:pt x="3737763" y="-26472"/>
                    <a:pt x="3945355" y="0"/>
                  </a:cubicBezTo>
                  <a:cubicBezTo>
                    <a:pt x="4152947" y="26472"/>
                    <a:pt x="4468777" y="34705"/>
                    <a:pt x="4747608" y="0"/>
                  </a:cubicBezTo>
                  <a:cubicBezTo>
                    <a:pt x="5026439" y="-34705"/>
                    <a:pt x="5255733" y="28941"/>
                    <a:pt x="5405193" y="0"/>
                  </a:cubicBezTo>
                  <a:cubicBezTo>
                    <a:pt x="5554653" y="-28941"/>
                    <a:pt x="5898938" y="11130"/>
                    <a:pt x="6062778" y="0"/>
                  </a:cubicBezTo>
                  <a:cubicBezTo>
                    <a:pt x="6226618" y="-11130"/>
                    <a:pt x="7027471" y="4331"/>
                    <a:pt x="7299038" y="0"/>
                  </a:cubicBezTo>
                  <a:cubicBezTo>
                    <a:pt x="7334553" y="8396"/>
                    <a:pt x="7364236" y="24714"/>
                    <a:pt x="7364641" y="65603"/>
                  </a:cubicBezTo>
                  <a:cubicBezTo>
                    <a:pt x="7350104" y="265147"/>
                    <a:pt x="7369432" y="304924"/>
                    <a:pt x="7364641" y="532728"/>
                  </a:cubicBezTo>
                  <a:cubicBezTo>
                    <a:pt x="7359850" y="760532"/>
                    <a:pt x="7382624" y="827366"/>
                    <a:pt x="7364641" y="1018919"/>
                  </a:cubicBezTo>
                  <a:cubicBezTo>
                    <a:pt x="7368204" y="1059033"/>
                    <a:pt x="7337117" y="1084934"/>
                    <a:pt x="7299038" y="1084522"/>
                  </a:cubicBezTo>
                  <a:cubicBezTo>
                    <a:pt x="7011095" y="1051893"/>
                    <a:pt x="6893003" y="1109382"/>
                    <a:pt x="6641453" y="1084522"/>
                  </a:cubicBezTo>
                  <a:cubicBezTo>
                    <a:pt x="6389904" y="1059662"/>
                    <a:pt x="6147492" y="1090023"/>
                    <a:pt x="5839199" y="1084522"/>
                  </a:cubicBezTo>
                  <a:cubicBezTo>
                    <a:pt x="5530906" y="1079021"/>
                    <a:pt x="5441966" y="1093150"/>
                    <a:pt x="5181614" y="1084522"/>
                  </a:cubicBezTo>
                  <a:cubicBezTo>
                    <a:pt x="4921263" y="1075894"/>
                    <a:pt x="4733499" y="1077030"/>
                    <a:pt x="4596364" y="1084522"/>
                  </a:cubicBezTo>
                  <a:cubicBezTo>
                    <a:pt x="4459229" y="1092015"/>
                    <a:pt x="4103934" y="1120551"/>
                    <a:pt x="3866444" y="1084522"/>
                  </a:cubicBezTo>
                  <a:cubicBezTo>
                    <a:pt x="3628954" y="1048493"/>
                    <a:pt x="3428079" y="1109287"/>
                    <a:pt x="3208859" y="1084522"/>
                  </a:cubicBezTo>
                  <a:cubicBezTo>
                    <a:pt x="2989639" y="1059757"/>
                    <a:pt x="2902088" y="1069661"/>
                    <a:pt x="2623609" y="1084522"/>
                  </a:cubicBezTo>
                  <a:cubicBezTo>
                    <a:pt x="2345130" y="1099384"/>
                    <a:pt x="2298020" y="1069540"/>
                    <a:pt x="2183027" y="1084522"/>
                  </a:cubicBezTo>
                  <a:cubicBezTo>
                    <a:pt x="2068034" y="1099504"/>
                    <a:pt x="1719797" y="1065006"/>
                    <a:pt x="1597776" y="1084522"/>
                  </a:cubicBezTo>
                  <a:cubicBezTo>
                    <a:pt x="1475755" y="1104038"/>
                    <a:pt x="1289743" y="1097932"/>
                    <a:pt x="1012525" y="1084522"/>
                  </a:cubicBezTo>
                  <a:cubicBezTo>
                    <a:pt x="735307" y="1071112"/>
                    <a:pt x="453445" y="1123264"/>
                    <a:pt x="65603" y="1084522"/>
                  </a:cubicBezTo>
                  <a:cubicBezTo>
                    <a:pt x="34509" y="1080560"/>
                    <a:pt x="-2752" y="1047324"/>
                    <a:pt x="0" y="1018919"/>
                  </a:cubicBezTo>
                  <a:cubicBezTo>
                    <a:pt x="19677" y="794735"/>
                    <a:pt x="19141" y="769980"/>
                    <a:pt x="0" y="532728"/>
                  </a:cubicBezTo>
                  <a:cubicBezTo>
                    <a:pt x="-19141" y="295476"/>
                    <a:pt x="-20645" y="211760"/>
                    <a:pt x="0" y="65603"/>
                  </a:cubicBezTo>
                  <a:close/>
                </a:path>
                <a:path w="7364641" h="1084522" stroke="0" extrusionOk="0">
                  <a:moveTo>
                    <a:pt x="0" y="65603"/>
                  </a:moveTo>
                  <a:cubicBezTo>
                    <a:pt x="93" y="32213"/>
                    <a:pt x="30777" y="2512"/>
                    <a:pt x="65603" y="0"/>
                  </a:cubicBezTo>
                  <a:cubicBezTo>
                    <a:pt x="374674" y="-5527"/>
                    <a:pt x="448324" y="-15719"/>
                    <a:pt x="795522" y="0"/>
                  </a:cubicBezTo>
                  <a:cubicBezTo>
                    <a:pt x="1142720" y="15719"/>
                    <a:pt x="1171989" y="7248"/>
                    <a:pt x="1308439" y="0"/>
                  </a:cubicBezTo>
                  <a:cubicBezTo>
                    <a:pt x="1444889" y="-7248"/>
                    <a:pt x="1659161" y="6612"/>
                    <a:pt x="1821355" y="0"/>
                  </a:cubicBezTo>
                  <a:cubicBezTo>
                    <a:pt x="1983549" y="-6612"/>
                    <a:pt x="2381589" y="-32529"/>
                    <a:pt x="2551274" y="0"/>
                  </a:cubicBezTo>
                  <a:cubicBezTo>
                    <a:pt x="2720959" y="32529"/>
                    <a:pt x="2992955" y="27353"/>
                    <a:pt x="3136525" y="0"/>
                  </a:cubicBezTo>
                  <a:cubicBezTo>
                    <a:pt x="3280095" y="-27353"/>
                    <a:pt x="3661381" y="-16173"/>
                    <a:pt x="3938779" y="0"/>
                  </a:cubicBezTo>
                  <a:cubicBezTo>
                    <a:pt x="4216177" y="16173"/>
                    <a:pt x="4451598" y="37555"/>
                    <a:pt x="4741032" y="0"/>
                  </a:cubicBezTo>
                  <a:cubicBezTo>
                    <a:pt x="5030466" y="-37555"/>
                    <a:pt x="5168517" y="34940"/>
                    <a:pt x="5470952" y="0"/>
                  </a:cubicBezTo>
                  <a:cubicBezTo>
                    <a:pt x="5773387" y="-34940"/>
                    <a:pt x="5816589" y="-5863"/>
                    <a:pt x="5983868" y="0"/>
                  </a:cubicBezTo>
                  <a:cubicBezTo>
                    <a:pt x="6151147" y="5863"/>
                    <a:pt x="6208770" y="20941"/>
                    <a:pt x="6424450" y="0"/>
                  </a:cubicBezTo>
                  <a:cubicBezTo>
                    <a:pt x="6640130" y="-20941"/>
                    <a:pt x="6997273" y="-8886"/>
                    <a:pt x="7299038" y="0"/>
                  </a:cubicBezTo>
                  <a:cubicBezTo>
                    <a:pt x="7343320" y="3963"/>
                    <a:pt x="7363869" y="24536"/>
                    <a:pt x="7364641" y="65603"/>
                  </a:cubicBezTo>
                  <a:cubicBezTo>
                    <a:pt x="7364042" y="162398"/>
                    <a:pt x="7345098" y="321587"/>
                    <a:pt x="7364641" y="523195"/>
                  </a:cubicBezTo>
                  <a:cubicBezTo>
                    <a:pt x="7384184" y="724803"/>
                    <a:pt x="7370623" y="832708"/>
                    <a:pt x="7364641" y="1018919"/>
                  </a:cubicBezTo>
                  <a:cubicBezTo>
                    <a:pt x="7370872" y="1056565"/>
                    <a:pt x="7331985" y="1083435"/>
                    <a:pt x="7299038" y="1084522"/>
                  </a:cubicBezTo>
                  <a:cubicBezTo>
                    <a:pt x="7089245" y="1103781"/>
                    <a:pt x="6937126" y="1089115"/>
                    <a:pt x="6786122" y="1084522"/>
                  </a:cubicBezTo>
                  <a:cubicBezTo>
                    <a:pt x="6635118" y="1079929"/>
                    <a:pt x="6202903" y="1060329"/>
                    <a:pt x="5983868" y="1084522"/>
                  </a:cubicBezTo>
                  <a:cubicBezTo>
                    <a:pt x="5764833" y="1108715"/>
                    <a:pt x="5609191" y="1072837"/>
                    <a:pt x="5253949" y="1084522"/>
                  </a:cubicBezTo>
                  <a:cubicBezTo>
                    <a:pt x="4898707" y="1096207"/>
                    <a:pt x="4823079" y="1111240"/>
                    <a:pt x="4668698" y="1084522"/>
                  </a:cubicBezTo>
                  <a:cubicBezTo>
                    <a:pt x="4514317" y="1057804"/>
                    <a:pt x="4325082" y="1070570"/>
                    <a:pt x="4155782" y="1084522"/>
                  </a:cubicBezTo>
                  <a:cubicBezTo>
                    <a:pt x="3986482" y="1098474"/>
                    <a:pt x="3860420" y="1097909"/>
                    <a:pt x="3642865" y="1084522"/>
                  </a:cubicBezTo>
                  <a:cubicBezTo>
                    <a:pt x="3425310" y="1071135"/>
                    <a:pt x="3118166" y="1078812"/>
                    <a:pt x="2840612" y="1084522"/>
                  </a:cubicBezTo>
                  <a:cubicBezTo>
                    <a:pt x="2563058" y="1090232"/>
                    <a:pt x="2510596" y="1100276"/>
                    <a:pt x="2255361" y="1084522"/>
                  </a:cubicBezTo>
                  <a:cubicBezTo>
                    <a:pt x="2000126" y="1068768"/>
                    <a:pt x="1810184" y="1081343"/>
                    <a:pt x="1453107" y="1084522"/>
                  </a:cubicBezTo>
                  <a:cubicBezTo>
                    <a:pt x="1096030" y="1087701"/>
                    <a:pt x="867177" y="1093357"/>
                    <a:pt x="650854" y="1084522"/>
                  </a:cubicBezTo>
                  <a:cubicBezTo>
                    <a:pt x="434531" y="1075687"/>
                    <a:pt x="274418" y="1079978"/>
                    <a:pt x="65603" y="1084522"/>
                  </a:cubicBezTo>
                  <a:cubicBezTo>
                    <a:pt x="23977" y="1084074"/>
                    <a:pt x="798" y="1057382"/>
                    <a:pt x="0" y="1018919"/>
                  </a:cubicBezTo>
                  <a:cubicBezTo>
                    <a:pt x="-2797" y="913731"/>
                    <a:pt x="-20672" y="768785"/>
                    <a:pt x="0" y="532728"/>
                  </a:cubicBezTo>
                  <a:cubicBezTo>
                    <a:pt x="20672" y="296671"/>
                    <a:pt x="-7467" y="251245"/>
                    <a:pt x="0" y="65603"/>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 xmlns:a16="http://schemas.microsoft.com/office/drawing/2014/main" id="{D3BE4142-E127-4F37-A3E1-86D146308FB5}"/>
                </a:ext>
              </a:extLst>
            </p:cNvPr>
            <p:cNvSpPr/>
            <p:nvPr/>
          </p:nvSpPr>
          <p:spPr>
            <a:xfrm>
              <a:off x="1515968" y="1026939"/>
              <a:ext cx="6617938" cy="900247"/>
            </a:xfrm>
            <a:prstGeom prst="rect">
              <a:avLst/>
            </a:prstGeom>
            <a:noFill/>
          </p:spPr>
          <p:txBody>
            <a:bodyPr wrap="square" lIns="121920" tIns="60960" rIns="121920" bIns="60960">
              <a:spAutoFit/>
            </a:bodyPr>
            <a:lstStyle/>
            <a:p>
              <a:pPr marL="0" marR="0" algn="just">
                <a:spcBef>
                  <a:spcPts val="100"/>
                </a:spcBef>
                <a:spcAft>
                  <a:spcPts val="100"/>
                </a:spcAft>
              </a:pPr>
              <a:r>
                <a:rPr lang="vi-VN" sz="3500" b="1" dirty="0">
                  <a:effectLst/>
                  <a:latin typeface="Calibri" panose="020F0502020204030204" pitchFamily="34" charset="0"/>
                  <a:ea typeface="Calibri" panose="020F0502020204030204" pitchFamily="34" charset="0"/>
                  <a:cs typeface="Times New Roman" panose="02020603050405020304" pitchFamily="18" charset="0"/>
                </a:rPr>
                <a:t>Câu nói của người cha: "Đây sẽ là giáo sư đời thứ bảy của gia tộc tôi!" thể hiện điều gì?</a:t>
              </a:r>
              <a:endParaRPr lang="en-US" sz="35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218" name="Picture 2" descr="Cartoon number collection with characters">
              <a:extLst>
                <a:ext uri="{FF2B5EF4-FFF2-40B4-BE49-F238E27FC236}">
                  <a16:creationId xmlns="" xmlns:a16="http://schemas.microsoft.com/office/drawing/2014/main" id="{E9297482-BC87-4A10-99FC-DA48FACB820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029" b="89617" l="9585" r="92971">
                          <a14:foregroundMark x1="78754" y1="9105" x2="81949" y2="18211"/>
                          <a14:foregroundMark x1="81949" y1="18211" x2="85623" y2="19010"/>
                          <a14:foregroundMark x1="79553" y1="7029" x2="77796" y2="11342"/>
                          <a14:foregroundMark x1="92971" y1="18371" x2="92812" y2="19169"/>
                          <a14:backgroundMark x1="69649" y1="67732" x2="69649" y2="86741"/>
                          <a14:backgroundMark x1="73323" y1="65655" x2="77796" y2="74760"/>
                          <a14:backgroundMark x1="77796" y1="74760" x2="68690" y2="72684"/>
                          <a14:backgroundMark x1="68690" y1="72684" x2="70128" y2="67093"/>
                        </a14:backgroundRemoval>
                      </a14:imgEffect>
                    </a14:imgLayer>
                  </a14:imgProps>
                </a:ext>
                <a:ext uri="{28A0092B-C50C-407E-A947-70E740481C1C}">
                  <a14:useLocalDpi xmlns:a14="http://schemas.microsoft.com/office/drawing/2010/main" val="0"/>
                </a:ext>
              </a:extLst>
            </a:blip>
            <a:srcRect l="70058" r="6800" b="59909"/>
            <a:stretch/>
          </p:blipFill>
          <p:spPr bwMode="auto">
            <a:xfrm rot="21228712">
              <a:off x="735996" y="890487"/>
              <a:ext cx="795246" cy="137770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 xmlns:a16="http://schemas.microsoft.com/office/drawing/2014/main" id="{076BCE56-6F40-4D30-AC1F-975811A9ECF7}"/>
              </a:ext>
            </a:extLst>
          </p:cNvPr>
          <p:cNvSpPr/>
          <p:nvPr/>
        </p:nvSpPr>
        <p:spPr>
          <a:xfrm>
            <a:off x="1234830" y="2794555"/>
            <a:ext cx="9275769" cy="1538883"/>
          </a:xfrm>
          <a:prstGeom prst="rect">
            <a:avLst/>
          </a:prstGeom>
          <a:noFill/>
        </p:spPr>
        <p:txBody>
          <a:bodyPr wrap="square" lIns="121920" tIns="60960" rIns="121920" bIns="60960">
            <a:spAutoFit/>
          </a:bodyPr>
          <a:lstStyle/>
          <a:p>
            <a:pPr algn="just" defTabSz="1219170">
              <a:spcAft>
                <a:spcPts val="1600"/>
              </a:spcAft>
              <a:buClr>
                <a:srgbClr val="000000"/>
              </a:buClr>
            </a:pPr>
            <a:r>
              <a:rPr lang="vi-VN" sz="4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Giáo sư: </a:t>
            </a:r>
            <a:r>
              <a:rPr lang="vi-VN" sz="44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chức danh khoa học cao nhất ở trường đại học, viện nghiên cứu,...</a:t>
            </a:r>
            <a:endParaRPr lang="en-US" sz="4800" kern="0" dirty="0">
              <a:ln w="0"/>
              <a:solidFill>
                <a:srgbClr val="17253A"/>
              </a:solidFill>
              <a:effectLst>
                <a:outerShdw blurRad="38100" dist="19050" dir="2700000" algn="tl" rotWithShape="0">
                  <a:srgbClr val="17253A">
                    <a:alpha val="40000"/>
                  </a:srgbClr>
                </a:outerShdw>
              </a:effectLst>
              <a:latin typeface="Arial"/>
              <a:cs typeface="Arial"/>
              <a:sym typeface="Arial"/>
            </a:endParaRPr>
          </a:p>
        </p:txBody>
      </p:sp>
    </p:spTree>
    <p:extLst>
      <p:ext uri="{BB962C8B-B14F-4D97-AF65-F5344CB8AC3E}">
        <p14:creationId xmlns:p14="http://schemas.microsoft.com/office/powerpoint/2010/main" val="154270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 xmlns:a16="http://schemas.microsoft.com/office/drawing/2014/main" id="{69EA4537-55FB-417E-B8CB-6C95611D01BF}"/>
              </a:ext>
            </a:extLst>
          </p:cNvPr>
          <p:cNvPicPr>
            <a:picLocks noChangeAspect="1"/>
          </p:cNvPicPr>
          <p:nvPr/>
        </p:nvPicPr>
        <p:blipFill>
          <a:blip r:embed="rId3"/>
          <a:stretch>
            <a:fillRect/>
          </a:stretch>
        </p:blipFill>
        <p:spPr>
          <a:xfrm>
            <a:off x="17720" y="-543443"/>
            <a:ext cx="12192000" cy="6858000"/>
          </a:xfrm>
          <a:prstGeom prst="rect">
            <a:avLst/>
          </a:prstGeom>
        </p:spPr>
      </p:pic>
      <p:grpSp>
        <p:nvGrpSpPr>
          <p:cNvPr id="89" name="Group 88">
            <a:extLst>
              <a:ext uri="{FF2B5EF4-FFF2-40B4-BE49-F238E27FC236}">
                <a16:creationId xmlns="" xmlns:a16="http://schemas.microsoft.com/office/drawing/2014/main" id="{BE4DC9B7-F99B-4322-80BE-B5B12EB72EA2}"/>
              </a:ext>
            </a:extLst>
          </p:cNvPr>
          <p:cNvGrpSpPr/>
          <p:nvPr/>
        </p:nvGrpSpPr>
        <p:grpSpPr>
          <a:xfrm>
            <a:off x="-7479" y="830768"/>
            <a:ext cx="11908465" cy="6724275"/>
            <a:chOff x="499327" y="2124519"/>
            <a:chExt cx="8039100" cy="2821261"/>
          </a:xfrm>
          <a:solidFill>
            <a:schemeClr val="tx2">
              <a:lumMod val="20000"/>
              <a:lumOff val="80000"/>
            </a:schemeClr>
          </a:solidFill>
        </p:grpSpPr>
        <p:sp>
          <p:nvSpPr>
            <p:cNvPr id="90" name="Rectangle 89">
              <a:extLst>
                <a:ext uri="{FF2B5EF4-FFF2-40B4-BE49-F238E27FC236}">
                  <a16:creationId xmlns="" xmlns:a16="http://schemas.microsoft.com/office/drawing/2014/main" id="{77E8815B-AF05-41A1-A665-82E28CD3CF7E}"/>
                </a:ext>
              </a:extLst>
            </p:cNvPr>
            <p:cNvSpPr/>
            <p:nvPr/>
          </p:nvSpPr>
          <p:spPr>
            <a:xfrm>
              <a:off x="499327" y="2226587"/>
              <a:ext cx="8039100" cy="2393411"/>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 xmlns:a16="http://schemas.microsoft.com/office/drawing/2014/main" id="{8618A7F9-ED68-47D6-8BD5-C37526A90007}"/>
                </a:ext>
              </a:extLst>
            </p:cNvPr>
            <p:cNvSpPr txBox="1"/>
            <p:nvPr/>
          </p:nvSpPr>
          <p:spPr>
            <a:xfrm>
              <a:off x="568217" y="2124519"/>
              <a:ext cx="7857495" cy="2821261"/>
            </a:xfrm>
            <a:prstGeom prst="rect">
              <a:avLst/>
            </a:prstGeom>
            <a:noFill/>
            <a:ln w="38100">
              <a:noFill/>
            </a:ln>
          </p:spPr>
          <p:txBody>
            <a:bodyPr wrap="square" rtlCol="0">
              <a:spAutoFit/>
            </a:bodyPr>
            <a:lstStyle/>
            <a:p>
              <a:pPr marL="342900" marR="0" lvl="0" indent="-342900" algn="just">
                <a:lnSpc>
                  <a:spcPct val="150000"/>
                </a:lnSpc>
                <a:spcBef>
                  <a:spcPts val="100"/>
                </a:spcBef>
                <a:spcAft>
                  <a:spcPts val="100"/>
                </a:spcAft>
                <a:buFont typeface="Symbol" panose="05050102010706020507" pitchFamily="18" charset="2"/>
                <a:buChar char=""/>
              </a:pPr>
              <a:r>
                <a:rPr lang="en-US" sz="36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vi-VN" sz="36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Đây là câu khen ngợi Ma-ri-a của người cha.</a:t>
              </a:r>
              <a:endParaRPr lang="en-US" sz="3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100"/>
                </a:spcBef>
                <a:spcAft>
                  <a:spcPts val="100"/>
                </a:spcAft>
                <a:buFont typeface="Symbol" panose="05050102010706020507" pitchFamily="18" charset="2"/>
                <a:buChar char=""/>
              </a:pPr>
              <a:r>
                <a:rPr lang="vi-VN" sz="36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Đây là câu nói người cha đánh giá cao khả năng nghiên cứu của Ma-ni-a.</a:t>
              </a:r>
              <a:endParaRPr lang="en-US" sz="3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100"/>
                </a:spcBef>
                <a:spcAft>
                  <a:spcPts val="100"/>
                </a:spcAft>
                <a:buFont typeface="Symbol" panose="05050102010706020507" pitchFamily="18" charset="2"/>
                <a:buChar char=""/>
              </a:pPr>
              <a:r>
                <a:rPr lang="vi-VN" sz="36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Đây là câu dự đoán của người cha về cô con gái giỏi giang của mình có khả năng phát huy truyền thống của gia tộc.</a:t>
              </a:r>
              <a:endParaRPr lang="en-US" sz="3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100"/>
                </a:spcBef>
                <a:spcAft>
                  <a:spcPts val="100"/>
                </a:spcAft>
                <a:buFont typeface="Symbol" panose="05050102010706020507" pitchFamily="18" charset="2"/>
                <a:buChar char=""/>
              </a:pPr>
              <a:r>
                <a:rPr lang="vi-VN" sz="36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Đây là câu nói đầy tự hảo của người cha về cô con gái giỏi giang của mình.</a:t>
              </a:r>
              <a:endParaRPr lang="en-US" sz="3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 name="Group 1">
            <a:extLst>
              <a:ext uri="{FF2B5EF4-FFF2-40B4-BE49-F238E27FC236}">
                <a16:creationId xmlns="" xmlns:a16="http://schemas.microsoft.com/office/drawing/2014/main" id="{BA8E475A-229D-44FF-A2FB-2A5A9502F111}"/>
              </a:ext>
            </a:extLst>
          </p:cNvPr>
          <p:cNvGrpSpPr/>
          <p:nvPr/>
        </p:nvGrpSpPr>
        <p:grpSpPr>
          <a:xfrm>
            <a:off x="990935" y="-687868"/>
            <a:ext cx="9990796" cy="1836941"/>
            <a:chOff x="648784" y="826286"/>
            <a:chExt cx="7493097" cy="1377706"/>
          </a:xfrm>
        </p:grpSpPr>
        <p:sp>
          <p:nvSpPr>
            <p:cNvPr id="83" name="Rectangle: Rounded Corners 25">
              <a:extLst>
                <a:ext uri="{FF2B5EF4-FFF2-40B4-BE49-F238E27FC236}">
                  <a16:creationId xmlns="" xmlns:a16="http://schemas.microsoft.com/office/drawing/2014/main" id="{6FE3B38A-D7AF-0081-FAB4-E522EE635B16}"/>
                </a:ext>
              </a:extLst>
            </p:cNvPr>
            <p:cNvSpPr/>
            <p:nvPr/>
          </p:nvSpPr>
          <p:spPr>
            <a:xfrm>
              <a:off x="777240" y="972879"/>
              <a:ext cx="7364641" cy="1084522"/>
            </a:xfrm>
            <a:custGeom>
              <a:avLst/>
              <a:gdLst>
                <a:gd name="connsiteX0" fmla="*/ 0 w 7364641"/>
                <a:gd name="connsiteY0" fmla="*/ 65603 h 1084522"/>
                <a:gd name="connsiteX1" fmla="*/ 65603 w 7364641"/>
                <a:gd name="connsiteY1" fmla="*/ 0 h 1084522"/>
                <a:gd name="connsiteX2" fmla="*/ 650854 w 7364641"/>
                <a:gd name="connsiteY2" fmla="*/ 0 h 1084522"/>
                <a:gd name="connsiteX3" fmla="*/ 1091436 w 7364641"/>
                <a:gd name="connsiteY3" fmla="*/ 0 h 1084522"/>
                <a:gd name="connsiteX4" fmla="*/ 1532018 w 7364641"/>
                <a:gd name="connsiteY4" fmla="*/ 0 h 1084522"/>
                <a:gd name="connsiteX5" fmla="*/ 1972600 w 7364641"/>
                <a:gd name="connsiteY5" fmla="*/ 0 h 1084522"/>
                <a:gd name="connsiteX6" fmla="*/ 2630185 w 7364641"/>
                <a:gd name="connsiteY6" fmla="*/ 0 h 1084522"/>
                <a:gd name="connsiteX7" fmla="*/ 3287770 w 7364641"/>
                <a:gd name="connsiteY7" fmla="*/ 0 h 1084522"/>
                <a:gd name="connsiteX8" fmla="*/ 3945355 w 7364641"/>
                <a:gd name="connsiteY8" fmla="*/ 0 h 1084522"/>
                <a:gd name="connsiteX9" fmla="*/ 4747608 w 7364641"/>
                <a:gd name="connsiteY9" fmla="*/ 0 h 1084522"/>
                <a:gd name="connsiteX10" fmla="*/ 5405193 w 7364641"/>
                <a:gd name="connsiteY10" fmla="*/ 0 h 1084522"/>
                <a:gd name="connsiteX11" fmla="*/ 6062778 w 7364641"/>
                <a:gd name="connsiteY11" fmla="*/ 0 h 1084522"/>
                <a:gd name="connsiteX12" fmla="*/ 7299038 w 7364641"/>
                <a:gd name="connsiteY12" fmla="*/ 0 h 1084522"/>
                <a:gd name="connsiteX13" fmla="*/ 7364641 w 7364641"/>
                <a:gd name="connsiteY13" fmla="*/ 65603 h 1084522"/>
                <a:gd name="connsiteX14" fmla="*/ 7364641 w 7364641"/>
                <a:gd name="connsiteY14" fmla="*/ 532728 h 1084522"/>
                <a:gd name="connsiteX15" fmla="*/ 7364641 w 7364641"/>
                <a:gd name="connsiteY15" fmla="*/ 1018919 h 1084522"/>
                <a:gd name="connsiteX16" fmla="*/ 7299038 w 7364641"/>
                <a:gd name="connsiteY16" fmla="*/ 1084522 h 1084522"/>
                <a:gd name="connsiteX17" fmla="*/ 6641453 w 7364641"/>
                <a:gd name="connsiteY17" fmla="*/ 1084522 h 1084522"/>
                <a:gd name="connsiteX18" fmla="*/ 5839199 w 7364641"/>
                <a:gd name="connsiteY18" fmla="*/ 1084522 h 1084522"/>
                <a:gd name="connsiteX19" fmla="*/ 5181614 w 7364641"/>
                <a:gd name="connsiteY19" fmla="*/ 1084522 h 1084522"/>
                <a:gd name="connsiteX20" fmla="*/ 4596364 w 7364641"/>
                <a:gd name="connsiteY20" fmla="*/ 1084522 h 1084522"/>
                <a:gd name="connsiteX21" fmla="*/ 3866444 w 7364641"/>
                <a:gd name="connsiteY21" fmla="*/ 1084522 h 1084522"/>
                <a:gd name="connsiteX22" fmla="*/ 3208859 w 7364641"/>
                <a:gd name="connsiteY22" fmla="*/ 1084522 h 1084522"/>
                <a:gd name="connsiteX23" fmla="*/ 2623609 w 7364641"/>
                <a:gd name="connsiteY23" fmla="*/ 1084522 h 1084522"/>
                <a:gd name="connsiteX24" fmla="*/ 2183027 w 7364641"/>
                <a:gd name="connsiteY24" fmla="*/ 1084522 h 1084522"/>
                <a:gd name="connsiteX25" fmla="*/ 1597776 w 7364641"/>
                <a:gd name="connsiteY25" fmla="*/ 1084522 h 1084522"/>
                <a:gd name="connsiteX26" fmla="*/ 1012525 w 7364641"/>
                <a:gd name="connsiteY26" fmla="*/ 1084522 h 1084522"/>
                <a:gd name="connsiteX27" fmla="*/ 65603 w 7364641"/>
                <a:gd name="connsiteY27" fmla="*/ 1084522 h 1084522"/>
                <a:gd name="connsiteX28" fmla="*/ 0 w 7364641"/>
                <a:gd name="connsiteY28" fmla="*/ 1018919 h 1084522"/>
                <a:gd name="connsiteX29" fmla="*/ 0 w 7364641"/>
                <a:gd name="connsiteY29" fmla="*/ 532728 h 1084522"/>
                <a:gd name="connsiteX30" fmla="*/ 0 w 7364641"/>
                <a:gd name="connsiteY30" fmla="*/ 65603 h 108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364641" h="1084522" fill="none" extrusionOk="0">
                  <a:moveTo>
                    <a:pt x="0" y="65603"/>
                  </a:moveTo>
                  <a:cubicBezTo>
                    <a:pt x="5714" y="35957"/>
                    <a:pt x="33169" y="-4479"/>
                    <a:pt x="65603" y="0"/>
                  </a:cubicBezTo>
                  <a:cubicBezTo>
                    <a:pt x="189231" y="8694"/>
                    <a:pt x="423287" y="24734"/>
                    <a:pt x="650854" y="0"/>
                  </a:cubicBezTo>
                  <a:cubicBezTo>
                    <a:pt x="878421" y="-24734"/>
                    <a:pt x="973065" y="-16373"/>
                    <a:pt x="1091436" y="0"/>
                  </a:cubicBezTo>
                  <a:cubicBezTo>
                    <a:pt x="1209807" y="16373"/>
                    <a:pt x="1423244" y="16462"/>
                    <a:pt x="1532018" y="0"/>
                  </a:cubicBezTo>
                  <a:cubicBezTo>
                    <a:pt x="1640792" y="-16462"/>
                    <a:pt x="1800944" y="13551"/>
                    <a:pt x="1972600" y="0"/>
                  </a:cubicBezTo>
                  <a:cubicBezTo>
                    <a:pt x="2144256" y="-13551"/>
                    <a:pt x="2366722" y="3908"/>
                    <a:pt x="2630185" y="0"/>
                  </a:cubicBezTo>
                  <a:cubicBezTo>
                    <a:pt x="2893649" y="-3908"/>
                    <a:pt x="3071347" y="21069"/>
                    <a:pt x="3287770" y="0"/>
                  </a:cubicBezTo>
                  <a:cubicBezTo>
                    <a:pt x="3504194" y="-21069"/>
                    <a:pt x="3737763" y="-26472"/>
                    <a:pt x="3945355" y="0"/>
                  </a:cubicBezTo>
                  <a:cubicBezTo>
                    <a:pt x="4152947" y="26472"/>
                    <a:pt x="4468777" y="34705"/>
                    <a:pt x="4747608" y="0"/>
                  </a:cubicBezTo>
                  <a:cubicBezTo>
                    <a:pt x="5026439" y="-34705"/>
                    <a:pt x="5255733" y="28941"/>
                    <a:pt x="5405193" y="0"/>
                  </a:cubicBezTo>
                  <a:cubicBezTo>
                    <a:pt x="5554653" y="-28941"/>
                    <a:pt x="5898938" y="11130"/>
                    <a:pt x="6062778" y="0"/>
                  </a:cubicBezTo>
                  <a:cubicBezTo>
                    <a:pt x="6226618" y="-11130"/>
                    <a:pt x="7027471" y="4331"/>
                    <a:pt x="7299038" y="0"/>
                  </a:cubicBezTo>
                  <a:cubicBezTo>
                    <a:pt x="7334553" y="8396"/>
                    <a:pt x="7364236" y="24714"/>
                    <a:pt x="7364641" y="65603"/>
                  </a:cubicBezTo>
                  <a:cubicBezTo>
                    <a:pt x="7350104" y="265147"/>
                    <a:pt x="7369432" y="304924"/>
                    <a:pt x="7364641" y="532728"/>
                  </a:cubicBezTo>
                  <a:cubicBezTo>
                    <a:pt x="7359850" y="760532"/>
                    <a:pt x="7382624" y="827366"/>
                    <a:pt x="7364641" y="1018919"/>
                  </a:cubicBezTo>
                  <a:cubicBezTo>
                    <a:pt x="7368204" y="1059033"/>
                    <a:pt x="7337117" y="1084934"/>
                    <a:pt x="7299038" y="1084522"/>
                  </a:cubicBezTo>
                  <a:cubicBezTo>
                    <a:pt x="7011095" y="1051893"/>
                    <a:pt x="6893003" y="1109382"/>
                    <a:pt x="6641453" y="1084522"/>
                  </a:cubicBezTo>
                  <a:cubicBezTo>
                    <a:pt x="6389904" y="1059662"/>
                    <a:pt x="6147492" y="1090023"/>
                    <a:pt x="5839199" y="1084522"/>
                  </a:cubicBezTo>
                  <a:cubicBezTo>
                    <a:pt x="5530906" y="1079021"/>
                    <a:pt x="5441966" y="1093150"/>
                    <a:pt x="5181614" y="1084522"/>
                  </a:cubicBezTo>
                  <a:cubicBezTo>
                    <a:pt x="4921263" y="1075894"/>
                    <a:pt x="4733499" y="1077030"/>
                    <a:pt x="4596364" y="1084522"/>
                  </a:cubicBezTo>
                  <a:cubicBezTo>
                    <a:pt x="4459229" y="1092015"/>
                    <a:pt x="4103934" y="1120551"/>
                    <a:pt x="3866444" y="1084522"/>
                  </a:cubicBezTo>
                  <a:cubicBezTo>
                    <a:pt x="3628954" y="1048493"/>
                    <a:pt x="3428079" y="1109287"/>
                    <a:pt x="3208859" y="1084522"/>
                  </a:cubicBezTo>
                  <a:cubicBezTo>
                    <a:pt x="2989639" y="1059757"/>
                    <a:pt x="2902088" y="1069661"/>
                    <a:pt x="2623609" y="1084522"/>
                  </a:cubicBezTo>
                  <a:cubicBezTo>
                    <a:pt x="2345130" y="1099384"/>
                    <a:pt x="2298020" y="1069540"/>
                    <a:pt x="2183027" y="1084522"/>
                  </a:cubicBezTo>
                  <a:cubicBezTo>
                    <a:pt x="2068034" y="1099504"/>
                    <a:pt x="1719797" y="1065006"/>
                    <a:pt x="1597776" y="1084522"/>
                  </a:cubicBezTo>
                  <a:cubicBezTo>
                    <a:pt x="1475755" y="1104038"/>
                    <a:pt x="1289743" y="1097932"/>
                    <a:pt x="1012525" y="1084522"/>
                  </a:cubicBezTo>
                  <a:cubicBezTo>
                    <a:pt x="735307" y="1071112"/>
                    <a:pt x="453445" y="1123264"/>
                    <a:pt x="65603" y="1084522"/>
                  </a:cubicBezTo>
                  <a:cubicBezTo>
                    <a:pt x="34509" y="1080560"/>
                    <a:pt x="-2752" y="1047324"/>
                    <a:pt x="0" y="1018919"/>
                  </a:cubicBezTo>
                  <a:cubicBezTo>
                    <a:pt x="19677" y="794735"/>
                    <a:pt x="19141" y="769980"/>
                    <a:pt x="0" y="532728"/>
                  </a:cubicBezTo>
                  <a:cubicBezTo>
                    <a:pt x="-19141" y="295476"/>
                    <a:pt x="-20645" y="211760"/>
                    <a:pt x="0" y="65603"/>
                  </a:cubicBezTo>
                  <a:close/>
                </a:path>
                <a:path w="7364641" h="1084522" stroke="0" extrusionOk="0">
                  <a:moveTo>
                    <a:pt x="0" y="65603"/>
                  </a:moveTo>
                  <a:cubicBezTo>
                    <a:pt x="93" y="32213"/>
                    <a:pt x="30777" y="2512"/>
                    <a:pt x="65603" y="0"/>
                  </a:cubicBezTo>
                  <a:cubicBezTo>
                    <a:pt x="374674" y="-5527"/>
                    <a:pt x="448324" y="-15719"/>
                    <a:pt x="795522" y="0"/>
                  </a:cubicBezTo>
                  <a:cubicBezTo>
                    <a:pt x="1142720" y="15719"/>
                    <a:pt x="1171989" y="7248"/>
                    <a:pt x="1308439" y="0"/>
                  </a:cubicBezTo>
                  <a:cubicBezTo>
                    <a:pt x="1444889" y="-7248"/>
                    <a:pt x="1659161" y="6612"/>
                    <a:pt x="1821355" y="0"/>
                  </a:cubicBezTo>
                  <a:cubicBezTo>
                    <a:pt x="1983549" y="-6612"/>
                    <a:pt x="2381589" y="-32529"/>
                    <a:pt x="2551274" y="0"/>
                  </a:cubicBezTo>
                  <a:cubicBezTo>
                    <a:pt x="2720959" y="32529"/>
                    <a:pt x="2992955" y="27353"/>
                    <a:pt x="3136525" y="0"/>
                  </a:cubicBezTo>
                  <a:cubicBezTo>
                    <a:pt x="3280095" y="-27353"/>
                    <a:pt x="3661381" y="-16173"/>
                    <a:pt x="3938779" y="0"/>
                  </a:cubicBezTo>
                  <a:cubicBezTo>
                    <a:pt x="4216177" y="16173"/>
                    <a:pt x="4451598" y="37555"/>
                    <a:pt x="4741032" y="0"/>
                  </a:cubicBezTo>
                  <a:cubicBezTo>
                    <a:pt x="5030466" y="-37555"/>
                    <a:pt x="5168517" y="34940"/>
                    <a:pt x="5470952" y="0"/>
                  </a:cubicBezTo>
                  <a:cubicBezTo>
                    <a:pt x="5773387" y="-34940"/>
                    <a:pt x="5816589" y="-5863"/>
                    <a:pt x="5983868" y="0"/>
                  </a:cubicBezTo>
                  <a:cubicBezTo>
                    <a:pt x="6151147" y="5863"/>
                    <a:pt x="6208770" y="20941"/>
                    <a:pt x="6424450" y="0"/>
                  </a:cubicBezTo>
                  <a:cubicBezTo>
                    <a:pt x="6640130" y="-20941"/>
                    <a:pt x="6997273" y="-8886"/>
                    <a:pt x="7299038" y="0"/>
                  </a:cubicBezTo>
                  <a:cubicBezTo>
                    <a:pt x="7343320" y="3963"/>
                    <a:pt x="7363869" y="24536"/>
                    <a:pt x="7364641" y="65603"/>
                  </a:cubicBezTo>
                  <a:cubicBezTo>
                    <a:pt x="7364042" y="162398"/>
                    <a:pt x="7345098" y="321587"/>
                    <a:pt x="7364641" y="523195"/>
                  </a:cubicBezTo>
                  <a:cubicBezTo>
                    <a:pt x="7384184" y="724803"/>
                    <a:pt x="7370623" y="832708"/>
                    <a:pt x="7364641" y="1018919"/>
                  </a:cubicBezTo>
                  <a:cubicBezTo>
                    <a:pt x="7370872" y="1056565"/>
                    <a:pt x="7331985" y="1083435"/>
                    <a:pt x="7299038" y="1084522"/>
                  </a:cubicBezTo>
                  <a:cubicBezTo>
                    <a:pt x="7089245" y="1103781"/>
                    <a:pt x="6937126" y="1089115"/>
                    <a:pt x="6786122" y="1084522"/>
                  </a:cubicBezTo>
                  <a:cubicBezTo>
                    <a:pt x="6635118" y="1079929"/>
                    <a:pt x="6202903" y="1060329"/>
                    <a:pt x="5983868" y="1084522"/>
                  </a:cubicBezTo>
                  <a:cubicBezTo>
                    <a:pt x="5764833" y="1108715"/>
                    <a:pt x="5609191" y="1072837"/>
                    <a:pt x="5253949" y="1084522"/>
                  </a:cubicBezTo>
                  <a:cubicBezTo>
                    <a:pt x="4898707" y="1096207"/>
                    <a:pt x="4823079" y="1111240"/>
                    <a:pt x="4668698" y="1084522"/>
                  </a:cubicBezTo>
                  <a:cubicBezTo>
                    <a:pt x="4514317" y="1057804"/>
                    <a:pt x="4325082" y="1070570"/>
                    <a:pt x="4155782" y="1084522"/>
                  </a:cubicBezTo>
                  <a:cubicBezTo>
                    <a:pt x="3986482" y="1098474"/>
                    <a:pt x="3860420" y="1097909"/>
                    <a:pt x="3642865" y="1084522"/>
                  </a:cubicBezTo>
                  <a:cubicBezTo>
                    <a:pt x="3425310" y="1071135"/>
                    <a:pt x="3118166" y="1078812"/>
                    <a:pt x="2840612" y="1084522"/>
                  </a:cubicBezTo>
                  <a:cubicBezTo>
                    <a:pt x="2563058" y="1090232"/>
                    <a:pt x="2510596" y="1100276"/>
                    <a:pt x="2255361" y="1084522"/>
                  </a:cubicBezTo>
                  <a:cubicBezTo>
                    <a:pt x="2000126" y="1068768"/>
                    <a:pt x="1810184" y="1081343"/>
                    <a:pt x="1453107" y="1084522"/>
                  </a:cubicBezTo>
                  <a:cubicBezTo>
                    <a:pt x="1096030" y="1087701"/>
                    <a:pt x="867177" y="1093357"/>
                    <a:pt x="650854" y="1084522"/>
                  </a:cubicBezTo>
                  <a:cubicBezTo>
                    <a:pt x="434531" y="1075687"/>
                    <a:pt x="274418" y="1079978"/>
                    <a:pt x="65603" y="1084522"/>
                  </a:cubicBezTo>
                  <a:cubicBezTo>
                    <a:pt x="23977" y="1084074"/>
                    <a:pt x="798" y="1057382"/>
                    <a:pt x="0" y="1018919"/>
                  </a:cubicBezTo>
                  <a:cubicBezTo>
                    <a:pt x="-2797" y="913731"/>
                    <a:pt x="-20672" y="768785"/>
                    <a:pt x="0" y="532728"/>
                  </a:cubicBezTo>
                  <a:cubicBezTo>
                    <a:pt x="20672" y="296671"/>
                    <a:pt x="-7467" y="251245"/>
                    <a:pt x="0" y="65603"/>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 xmlns:a16="http://schemas.microsoft.com/office/drawing/2014/main" id="{D3BE4142-E127-4F37-A3E1-86D146308FB5}"/>
                </a:ext>
              </a:extLst>
            </p:cNvPr>
            <p:cNvSpPr/>
            <p:nvPr/>
          </p:nvSpPr>
          <p:spPr>
            <a:xfrm>
              <a:off x="1515967" y="1247470"/>
              <a:ext cx="6617938" cy="900247"/>
            </a:xfrm>
            <a:prstGeom prst="rect">
              <a:avLst/>
            </a:prstGeom>
            <a:noFill/>
          </p:spPr>
          <p:txBody>
            <a:bodyPr wrap="square" lIns="121920" tIns="60960" rIns="121920" bIns="60960">
              <a:spAutoFit/>
            </a:bodyPr>
            <a:lstStyle/>
            <a:p>
              <a:pPr marL="0" marR="0" algn="just">
                <a:spcBef>
                  <a:spcPts val="100"/>
                </a:spcBef>
                <a:spcAft>
                  <a:spcPts val="100"/>
                </a:spcAft>
              </a:pPr>
              <a:r>
                <a:rPr lang="vi-VN" sz="3500" b="1" dirty="0">
                  <a:effectLst/>
                  <a:latin typeface="Calibri" panose="020F0502020204030204" pitchFamily="34" charset="0"/>
                  <a:ea typeface="Calibri" panose="020F0502020204030204" pitchFamily="34" charset="0"/>
                  <a:cs typeface="Times New Roman" panose="02020603050405020304" pitchFamily="18" charset="0"/>
                </a:rPr>
                <a:t>Câu nói của người cha: "Đây sẽ là giáo sư đời thứ bảy của gia tộc tôi!" thể hiện điều gì?</a:t>
              </a:r>
              <a:endParaRPr lang="en-US" sz="35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218" name="Picture 2" descr="Cartoon number collection with characters">
              <a:extLst>
                <a:ext uri="{FF2B5EF4-FFF2-40B4-BE49-F238E27FC236}">
                  <a16:creationId xmlns="" xmlns:a16="http://schemas.microsoft.com/office/drawing/2014/main" id="{E9297482-BC87-4A10-99FC-DA48FACB820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029" b="89617" l="9585" r="92971">
                          <a14:foregroundMark x1="78754" y1="9105" x2="81949" y2="18211"/>
                          <a14:foregroundMark x1="81949" y1="18211" x2="85623" y2="19010"/>
                          <a14:foregroundMark x1="79553" y1="7029" x2="77796" y2="11342"/>
                          <a14:foregroundMark x1="92971" y1="18371" x2="92812" y2="19169"/>
                          <a14:backgroundMark x1="69649" y1="67732" x2="69649" y2="86741"/>
                          <a14:backgroundMark x1="73323" y1="65655" x2="77796" y2="74760"/>
                          <a14:backgroundMark x1="77796" y1="74760" x2="68690" y2="72684"/>
                          <a14:backgroundMark x1="68690" y1="72684" x2="70128" y2="67093"/>
                        </a14:backgroundRemoval>
                      </a14:imgEffect>
                    </a14:imgLayer>
                  </a14:imgProps>
                </a:ext>
                <a:ext uri="{28A0092B-C50C-407E-A947-70E740481C1C}">
                  <a14:useLocalDpi xmlns:a14="http://schemas.microsoft.com/office/drawing/2010/main" val="0"/>
                </a:ext>
              </a:extLst>
            </a:blip>
            <a:srcRect l="70058" r="6800" b="59909"/>
            <a:stretch/>
          </p:blipFill>
          <p:spPr bwMode="auto">
            <a:xfrm rot="21228712">
              <a:off x="648784" y="826286"/>
              <a:ext cx="795246" cy="137770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197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 xmlns:a16="http://schemas.microsoft.com/office/drawing/2014/main" id="{69EA4537-55FB-417E-B8CB-6C95611D01BF}"/>
              </a:ext>
            </a:extLst>
          </p:cNvPr>
          <p:cNvPicPr>
            <a:picLocks noChangeAspect="1"/>
          </p:cNvPicPr>
          <p:nvPr/>
        </p:nvPicPr>
        <p:blipFill>
          <a:blip r:embed="rId3"/>
          <a:stretch>
            <a:fillRect/>
          </a:stretch>
        </p:blipFill>
        <p:spPr>
          <a:xfrm>
            <a:off x="-1" y="-231648"/>
            <a:ext cx="12192000" cy="6858000"/>
          </a:xfrm>
          <a:prstGeom prst="rect">
            <a:avLst/>
          </a:prstGeom>
        </p:spPr>
      </p:pic>
      <p:grpSp>
        <p:nvGrpSpPr>
          <p:cNvPr id="89" name="Group 88">
            <a:extLst>
              <a:ext uri="{FF2B5EF4-FFF2-40B4-BE49-F238E27FC236}">
                <a16:creationId xmlns="" xmlns:a16="http://schemas.microsoft.com/office/drawing/2014/main" id="{BE4DC9B7-F99B-4322-80BE-B5B12EB72EA2}"/>
              </a:ext>
            </a:extLst>
          </p:cNvPr>
          <p:cNvGrpSpPr/>
          <p:nvPr/>
        </p:nvGrpSpPr>
        <p:grpSpPr>
          <a:xfrm>
            <a:off x="494545" y="3100654"/>
            <a:ext cx="11414235" cy="3315409"/>
            <a:chOff x="590129" y="871603"/>
            <a:chExt cx="8039100" cy="3946618"/>
          </a:xfrm>
          <a:solidFill>
            <a:schemeClr val="tx2">
              <a:lumMod val="20000"/>
              <a:lumOff val="80000"/>
            </a:schemeClr>
          </a:solidFill>
        </p:grpSpPr>
        <p:sp>
          <p:nvSpPr>
            <p:cNvPr id="90" name="Rectangle 89">
              <a:extLst>
                <a:ext uri="{FF2B5EF4-FFF2-40B4-BE49-F238E27FC236}">
                  <a16:creationId xmlns="" xmlns:a16="http://schemas.microsoft.com/office/drawing/2014/main" id="{77E8815B-AF05-41A1-A665-82E28CD3CF7E}"/>
                </a:ext>
              </a:extLst>
            </p:cNvPr>
            <p:cNvSpPr/>
            <p:nvPr/>
          </p:nvSpPr>
          <p:spPr>
            <a:xfrm>
              <a:off x="590129" y="871603"/>
              <a:ext cx="8039100" cy="3946618"/>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 xmlns:a16="http://schemas.microsoft.com/office/drawing/2014/main" id="{8618A7F9-ED68-47D6-8BD5-C37526A90007}"/>
                </a:ext>
              </a:extLst>
            </p:cNvPr>
            <p:cNvSpPr txBox="1"/>
            <p:nvPr/>
          </p:nvSpPr>
          <p:spPr>
            <a:xfrm>
              <a:off x="680932" y="1176048"/>
              <a:ext cx="7857495" cy="3071428"/>
            </a:xfrm>
            <a:prstGeom prst="rect">
              <a:avLst/>
            </a:prstGeom>
            <a:noFill/>
            <a:ln w="38100">
              <a:noFill/>
            </a:ln>
          </p:spPr>
          <p:txBody>
            <a:bodyPr wrap="square" rtlCol="0">
              <a:spAutoFit/>
            </a:bodyPr>
            <a:lstStyle/>
            <a:p>
              <a:pPr marL="342900" marR="0" lvl="0" indent="-342900" algn="just">
                <a:spcBef>
                  <a:spcPts val="100"/>
                </a:spcBef>
                <a:spcAft>
                  <a:spcPts val="100"/>
                </a:spcAft>
                <a:buFont typeface="Symbol" panose="05050102010706020507" pitchFamily="18" charset="2"/>
                <a:buChar char=""/>
              </a:pPr>
              <a:r>
                <a:rPr lang="vi-VN"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Tớ rất thích nhân vật Ma-ri-a vì cô ấy là người say mê nghiên cứu khoa học.</a:t>
              </a:r>
              <a:endParaRPr lang="en-US" sz="4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100"/>
                </a:spcBef>
                <a:spcAft>
                  <a:spcPts val="100"/>
                </a:spcAft>
                <a:buFont typeface="Symbol" panose="05050102010706020507" pitchFamily="18" charset="2"/>
                <a:buChar char=""/>
              </a:pPr>
              <a:r>
                <a:rPr lang="vi-VN"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Tớ rất thích Ma-ri-a vì Ma-ri-a có nhiều điểm giống tớ thích quan sát, thích chia sẻ với bố</a:t>
              </a:r>
              <a:endParaRPr lang="en-US" sz="4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 name="Group 1">
            <a:extLst>
              <a:ext uri="{FF2B5EF4-FFF2-40B4-BE49-F238E27FC236}">
                <a16:creationId xmlns="" xmlns:a16="http://schemas.microsoft.com/office/drawing/2014/main" id="{9611CC36-BA76-4CA9-8A80-F012A439AF5E}"/>
              </a:ext>
            </a:extLst>
          </p:cNvPr>
          <p:cNvGrpSpPr/>
          <p:nvPr/>
        </p:nvGrpSpPr>
        <p:grpSpPr>
          <a:xfrm>
            <a:off x="1263084" y="319094"/>
            <a:ext cx="9390738" cy="1509706"/>
            <a:chOff x="1066930" y="1180302"/>
            <a:chExt cx="7043054" cy="1132280"/>
          </a:xfrm>
        </p:grpSpPr>
        <p:sp>
          <p:nvSpPr>
            <p:cNvPr id="83" name="Rectangle: Rounded Corners 25">
              <a:extLst>
                <a:ext uri="{FF2B5EF4-FFF2-40B4-BE49-F238E27FC236}">
                  <a16:creationId xmlns="" xmlns:a16="http://schemas.microsoft.com/office/drawing/2014/main" id="{6FE3B38A-D7AF-0081-FAB4-E522EE635B16}"/>
                </a:ext>
              </a:extLst>
            </p:cNvPr>
            <p:cNvSpPr/>
            <p:nvPr/>
          </p:nvSpPr>
          <p:spPr>
            <a:xfrm>
              <a:off x="1460148" y="1297305"/>
              <a:ext cx="6649836" cy="1015277"/>
            </a:xfrm>
            <a:custGeom>
              <a:avLst/>
              <a:gdLst>
                <a:gd name="connsiteX0" fmla="*/ 0 w 6649836"/>
                <a:gd name="connsiteY0" fmla="*/ 61414 h 1015277"/>
                <a:gd name="connsiteX1" fmla="*/ 61414 w 6649836"/>
                <a:gd name="connsiteY1" fmla="*/ 0 h 1015277"/>
                <a:gd name="connsiteX2" fmla="*/ 518305 w 6649836"/>
                <a:gd name="connsiteY2" fmla="*/ 0 h 1015277"/>
                <a:gd name="connsiteX3" fmla="*/ 1040465 w 6649836"/>
                <a:gd name="connsiteY3" fmla="*/ 0 h 1015277"/>
                <a:gd name="connsiteX4" fmla="*/ 1823706 w 6649836"/>
                <a:gd name="connsiteY4" fmla="*/ 0 h 1015277"/>
                <a:gd name="connsiteX5" fmla="*/ 2280597 w 6649836"/>
                <a:gd name="connsiteY5" fmla="*/ 0 h 1015277"/>
                <a:gd name="connsiteX6" fmla="*/ 2737487 w 6649836"/>
                <a:gd name="connsiteY6" fmla="*/ 0 h 1015277"/>
                <a:gd name="connsiteX7" fmla="*/ 3194378 w 6649836"/>
                <a:gd name="connsiteY7" fmla="*/ 0 h 1015277"/>
                <a:gd name="connsiteX8" fmla="*/ 3847079 w 6649836"/>
                <a:gd name="connsiteY8" fmla="*/ 0 h 1015277"/>
                <a:gd name="connsiteX9" fmla="*/ 4499779 w 6649836"/>
                <a:gd name="connsiteY9" fmla="*/ 0 h 1015277"/>
                <a:gd name="connsiteX10" fmla="*/ 5152480 w 6649836"/>
                <a:gd name="connsiteY10" fmla="*/ 0 h 1015277"/>
                <a:gd name="connsiteX11" fmla="*/ 5935721 w 6649836"/>
                <a:gd name="connsiteY11" fmla="*/ 0 h 1015277"/>
                <a:gd name="connsiteX12" fmla="*/ 6588422 w 6649836"/>
                <a:gd name="connsiteY12" fmla="*/ 0 h 1015277"/>
                <a:gd name="connsiteX13" fmla="*/ 6649836 w 6649836"/>
                <a:gd name="connsiteY13" fmla="*/ 61414 h 1015277"/>
                <a:gd name="connsiteX14" fmla="*/ 6649836 w 6649836"/>
                <a:gd name="connsiteY14" fmla="*/ 489790 h 1015277"/>
                <a:gd name="connsiteX15" fmla="*/ 6649836 w 6649836"/>
                <a:gd name="connsiteY15" fmla="*/ 953863 h 1015277"/>
                <a:gd name="connsiteX16" fmla="*/ 6588422 w 6649836"/>
                <a:gd name="connsiteY16" fmla="*/ 1015277 h 1015277"/>
                <a:gd name="connsiteX17" fmla="*/ 6066261 w 6649836"/>
                <a:gd name="connsiteY17" fmla="*/ 1015277 h 1015277"/>
                <a:gd name="connsiteX18" fmla="*/ 5544101 w 6649836"/>
                <a:gd name="connsiteY18" fmla="*/ 1015277 h 1015277"/>
                <a:gd name="connsiteX19" fmla="*/ 5087210 w 6649836"/>
                <a:gd name="connsiteY19" fmla="*/ 1015277 h 1015277"/>
                <a:gd name="connsiteX20" fmla="*/ 4303969 w 6649836"/>
                <a:gd name="connsiteY20" fmla="*/ 1015277 h 1015277"/>
                <a:gd name="connsiteX21" fmla="*/ 3651268 w 6649836"/>
                <a:gd name="connsiteY21" fmla="*/ 1015277 h 1015277"/>
                <a:gd name="connsiteX22" fmla="*/ 3063838 w 6649836"/>
                <a:gd name="connsiteY22" fmla="*/ 1015277 h 1015277"/>
                <a:gd name="connsiteX23" fmla="*/ 2345867 w 6649836"/>
                <a:gd name="connsiteY23" fmla="*/ 1015277 h 1015277"/>
                <a:gd name="connsiteX24" fmla="*/ 1693166 w 6649836"/>
                <a:gd name="connsiteY24" fmla="*/ 1015277 h 1015277"/>
                <a:gd name="connsiteX25" fmla="*/ 1105735 w 6649836"/>
                <a:gd name="connsiteY25" fmla="*/ 1015277 h 1015277"/>
                <a:gd name="connsiteX26" fmla="*/ 648845 w 6649836"/>
                <a:gd name="connsiteY26" fmla="*/ 1015277 h 1015277"/>
                <a:gd name="connsiteX27" fmla="*/ 61414 w 6649836"/>
                <a:gd name="connsiteY27" fmla="*/ 1015277 h 1015277"/>
                <a:gd name="connsiteX28" fmla="*/ 0 w 6649836"/>
                <a:gd name="connsiteY28" fmla="*/ 953863 h 1015277"/>
                <a:gd name="connsiteX29" fmla="*/ 0 w 6649836"/>
                <a:gd name="connsiteY29" fmla="*/ 525487 h 1015277"/>
                <a:gd name="connsiteX30" fmla="*/ 0 w 6649836"/>
                <a:gd name="connsiteY30" fmla="*/ 61414 h 101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649836" h="1015277" fill="none" extrusionOk="0">
                  <a:moveTo>
                    <a:pt x="0" y="61414"/>
                  </a:moveTo>
                  <a:cubicBezTo>
                    <a:pt x="-146" y="28682"/>
                    <a:pt x="22742" y="-5263"/>
                    <a:pt x="61414" y="0"/>
                  </a:cubicBezTo>
                  <a:cubicBezTo>
                    <a:pt x="278883" y="16080"/>
                    <a:pt x="397512" y="-3181"/>
                    <a:pt x="518305" y="0"/>
                  </a:cubicBezTo>
                  <a:cubicBezTo>
                    <a:pt x="639098" y="3181"/>
                    <a:pt x="841605" y="5925"/>
                    <a:pt x="1040465" y="0"/>
                  </a:cubicBezTo>
                  <a:cubicBezTo>
                    <a:pt x="1239325" y="-5925"/>
                    <a:pt x="1574545" y="31749"/>
                    <a:pt x="1823706" y="0"/>
                  </a:cubicBezTo>
                  <a:cubicBezTo>
                    <a:pt x="2072867" y="-31749"/>
                    <a:pt x="2150517" y="22315"/>
                    <a:pt x="2280597" y="0"/>
                  </a:cubicBezTo>
                  <a:cubicBezTo>
                    <a:pt x="2410677" y="-22315"/>
                    <a:pt x="2640416" y="22569"/>
                    <a:pt x="2737487" y="0"/>
                  </a:cubicBezTo>
                  <a:cubicBezTo>
                    <a:pt x="2834558" y="-22569"/>
                    <a:pt x="2986564" y="-1200"/>
                    <a:pt x="3194378" y="0"/>
                  </a:cubicBezTo>
                  <a:cubicBezTo>
                    <a:pt x="3402192" y="1200"/>
                    <a:pt x="3559790" y="-27197"/>
                    <a:pt x="3847079" y="0"/>
                  </a:cubicBezTo>
                  <a:cubicBezTo>
                    <a:pt x="4134368" y="27197"/>
                    <a:pt x="4324267" y="-20218"/>
                    <a:pt x="4499779" y="0"/>
                  </a:cubicBezTo>
                  <a:cubicBezTo>
                    <a:pt x="4675291" y="20218"/>
                    <a:pt x="4997586" y="7265"/>
                    <a:pt x="5152480" y="0"/>
                  </a:cubicBezTo>
                  <a:cubicBezTo>
                    <a:pt x="5307374" y="-7265"/>
                    <a:pt x="5629252" y="38085"/>
                    <a:pt x="5935721" y="0"/>
                  </a:cubicBezTo>
                  <a:cubicBezTo>
                    <a:pt x="6242190" y="-38085"/>
                    <a:pt x="6438059" y="-23281"/>
                    <a:pt x="6588422" y="0"/>
                  </a:cubicBezTo>
                  <a:cubicBezTo>
                    <a:pt x="6630430" y="356"/>
                    <a:pt x="6645894" y="34296"/>
                    <a:pt x="6649836" y="61414"/>
                  </a:cubicBezTo>
                  <a:cubicBezTo>
                    <a:pt x="6642908" y="217434"/>
                    <a:pt x="6664250" y="368255"/>
                    <a:pt x="6649836" y="489790"/>
                  </a:cubicBezTo>
                  <a:cubicBezTo>
                    <a:pt x="6635422" y="611325"/>
                    <a:pt x="6627668" y="773570"/>
                    <a:pt x="6649836" y="953863"/>
                  </a:cubicBezTo>
                  <a:cubicBezTo>
                    <a:pt x="6648564" y="987378"/>
                    <a:pt x="6619351" y="1009279"/>
                    <a:pt x="6588422" y="1015277"/>
                  </a:cubicBezTo>
                  <a:cubicBezTo>
                    <a:pt x="6455773" y="1015183"/>
                    <a:pt x="6224386" y="1016829"/>
                    <a:pt x="6066261" y="1015277"/>
                  </a:cubicBezTo>
                  <a:cubicBezTo>
                    <a:pt x="5908136" y="1013725"/>
                    <a:pt x="5759731" y="1025619"/>
                    <a:pt x="5544101" y="1015277"/>
                  </a:cubicBezTo>
                  <a:cubicBezTo>
                    <a:pt x="5328471" y="1004935"/>
                    <a:pt x="5299288" y="1006025"/>
                    <a:pt x="5087210" y="1015277"/>
                  </a:cubicBezTo>
                  <a:cubicBezTo>
                    <a:pt x="4875132" y="1024529"/>
                    <a:pt x="4652028" y="1020910"/>
                    <a:pt x="4303969" y="1015277"/>
                  </a:cubicBezTo>
                  <a:cubicBezTo>
                    <a:pt x="3955910" y="1009644"/>
                    <a:pt x="3884231" y="1012589"/>
                    <a:pt x="3651268" y="1015277"/>
                  </a:cubicBezTo>
                  <a:cubicBezTo>
                    <a:pt x="3418305" y="1017965"/>
                    <a:pt x="3200211" y="1018483"/>
                    <a:pt x="3063838" y="1015277"/>
                  </a:cubicBezTo>
                  <a:cubicBezTo>
                    <a:pt x="2927465" y="1012072"/>
                    <a:pt x="2650720" y="1046246"/>
                    <a:pt x="2345867" y="1015277"/>
                  </a:cubicBezTo>
                  <a:cubicBezTo>
                    <a:pt x="2041014" y="984308"/>
                    <a:pt x="1892064" y="996247"/>
                    <a:pt x="1693166" y="1015277"/>
                  </a:cubicBezTo>
                  <a:cubicBezTo>
                    <a:pt x="1494268" y="1034307"/>
                    <a:pt x="1299600" y="1002150"/>
                    <a:pt x="1105735" y="1015277"/>
                  </a:cubicBezTo>
                  <a:cubicBezTo>
                    <a:pt x="911870" y="1028404"/>
                    <a:pt x="764255" y="1011215"/>
                    <a:pt x="648845" y="1015277"/>
                  </a:cubicBezTo>
                  <a:cubicBezTo>
                    <a:pt x="533435" y="1019340"/>
                    <a:pt x="203854" y="996382"/>
                    <a:pt x="61414" y="1015277"/>
                  </a:cubicBezTo>
                  <a:cubicBezTo>
                    <a:pt x="27329" y="1016478"/>
                    <a:pt x="1867" y="988200"/>
                    <a:pt x="0" y="953863"/>
                  </a:cubicBezTo>
                  <a:cubicBezTo>
                    <a:pt x="11987" y="787556"/>
                    <a:pt x="-18304" y="677993"/>
                    <a:pt x="0" y="525487"/>
                  </a:cubicBezTo>
                  <a:cubicBezTo>
                    <a:pt x="18304" y="372981"/>
                    <a:pt x="-13189" y="225074"/>
                    <a:pt x="0" y="61414"/>
                  </a:cubicBezTo>
                  <a:close/>
                </a:path>
                <a:path w="6649836" h="1015277" stroke="0" extrusionOk="0">
                  <a:moveTo>
                    <a:pt x="0" y="61414"/>
                  </a:moveTo>
                  <a:cubicBezTo>
                    <a:pt x="268" y="35684"/>
                    <a:pt x="29512" y="3602"/>
                    <a:pt x="61414" y="0"/>
                  </a:cubicBezTo>
                  <a:cubicBezTo>
                    <a:pt x="361643" y="-5676"/>
                    <a:pt x="441999" y="-34376"/>
                    <a:pt x="779385" y="0"/>
                  </a:cubicBezTo>
                  <a:cubicBezTo>
                    <a:pt x="1116771" y="34376"/>
                    <a:pt x="1156605" y="23965"/>
                    <a:pt x="1301546" y="0"/>
                  </a:cubicBezTo>
                  <a:cubicBezTo>
                    <a:pt x="1446487" y="-23965"/>
                    <a:pt x="1565399" y="18807"/>
                    <a:pt x="1823706" y="0"/>
                  </a:cubicBezTo>
                  <a:cubicBezTo>
                    <a:pt x="2082013" y="-18807"/>
                    <a:pt x="2237803" y="-3170"/>
                    <a:pt x="2541677" y="0"/>
                  </a:cubicBezTo>
                  <a:cubicBezTo>
                    <a:pt x="2845551" y="3170"/>
                    <a:pt x="2892335" y="24965"/>
                    <a:pt x="3129108" y="0"/>
                  </a:cubicBezTo>
                  <a:cubicBezTo>
                    <a:pt x="3365881" y="-24965"/>
                    <a:pt x="3729496" y="-22642"/>
                    <a:pt x="3912349" y="0"/>
                  </a:cubicBezTo>
                  <a:cubicBezTo>
                    <a:pt x="4095202" y="22642"/>
                    <a:pt x="4475252" y="-20955"/>
                    <a:pt x="4695590" y="0"/>
                  </a:cubicBezTo>
                  <a:cubicBezTo>
                    <a:pt x="4915928" y="20955"/>
                    <a:pt x="5076794" y="22346"/>
                    <a:pt x="5413561" y="0"/>
                  </a:cubicBezTo>
                  <a:cubicBezTo>
                    <a:pt x="5750328" y="-22346"/>
                    <a:pt x="5790795" y="21474"/>
                    <a:pt x="5935721" y="0"/>
                  </a:cubicBezTo>
                  <a:cubicBezTo>
                    <a:pt x="6080647" y="-21474"/>
                    <a:pt x="6370149" y="-1494"/>
                    <a:pt x="6588422" y="0"/>
                  </a:cubicBezTo>
                  <a:cubicBezTo>
                    <a:pt x="6622785" y="-2914"/>
                    <a:pt x="6655695" y="28721"/>
                    <a:pt x="6649836" y="61414"/>
                  </a:cubicBezTo>
                  <a:cubicBezTo>
                    <a:pt x="6670219" y="166237"/>
                    <a:pt x="6662985" y="368846"/>
                    <a:pt x="6649836" y="489790"/>
                  </a:cubicBezTo>
                  <a:cubicBezTo>
                    <a:pt x="6636687" y="610734"/>
                    <a:pt x="6643879" y="796941"/>
                    <a:pt x="6649836" y="953863"/>
                  </a:cubicBezTo>
                  <a:cubicBezTo>
                    <a:pt x="6657444" y="985558"/>
                    <a:pt x="6622599" y="1019655"/>
                    <a:pt x="6588422" y="1015277"/>
                  </a:cubicBezTo>
                  <a:cubicBezTo>
                    <a:pt x="6384881" y="1025474"/>
                    <a:pt x="6126545" y="1025942"/>
                    <a:pt x="5805181" y="1015277"/>
                  </a:cubicBezTo>
                  <a:cubicBezTo>
                    <a:pt x="5483817" y="1004612"/>
                    <a:pt x="5460173" y="1022640"/>
                    <a:pt x="5217750" y="1015277"/>
                  </a:cubicBezTo>
                  <a:cubicBezTo>
                    <a:pt x="4975327" y="1007914"/>
                    <a:pt x="4613336" y="1046606"/>
                    <a:pt x="4434509" y="1015277"/>
                  </a:cubicBezTo>
                  <a:cubicBezTo>
                    <a:pt x="4255682" y="983948"/>
                    <a:pt x="3876651" y="997675"/>
                    <a:pt x="3716538" y="1015277"/>
                  </a:cubicBezTo>
                  <a:cubicBezTo>
                    <a:pt x="3556425" y="1032879"/>
                    <a:pt x="3289102" y="1027514"/>
                    <a:pt x="3129108" y="1015277"/>
                  </a:cubicBezTo>
                  <a:cubicBezTo>
                    <a:pt x="2969114" y="1003041"/>
                    <a:pt x="2733355" y="1028987"/>
                    <a:pt x="2606947" y="1015277"/>
                  </a:cubicBezTo>
                  <a:cubicBezTo>
                    <a:pt x="2480539" y="1001567"/>
                    <a:pt x="2249422" y="1002570"/>
                    <a:pt x="2084786" y="1015277"/>
                  </a:cubicBezTo>
                  <a:cubicBezTo>
                    <a:pt x="1920150" y="1027984"/>
                    <a:pt x="1513144" y="1032325"/>
                    <a:pt x="1301546" y="1015277"/>
                  </a:cubicBezTo>
                  <a:cubicBezTo>
                    <a:pt x="1089948" y="998229"/>
                    <a:pt x="875923" y="1014165"/>
                    <a:pt x="714115" y="1015277"/>
                  </a:cubicBezTo>
                  <a:cubicBezTo>
                    <a:pt x="552307" y="1016389"/>
                    <a:pt x="277766" y="1035339"/>
                    <a:pt x="61414" y="1015277"/>
                  </a:cubicBezTo>
                  <a:cubicBezTo>
                    <a:pt x="26594" y="1012586"/>
                    <a:pt x="3460" y="992847"/>
                    <a:pt x="0" y="953863"/>
                  </a:cubicBezTo>
                  <a:cubicBezTo>
                    <a:pt x="-14838" y="797887"/>
                    <a:pt x="-6773" y="601225"/>
                    <a:pt x="0" y="507639"/>
                  </a:cubicBezTo>
                  <a:cubicBezTo>
                    <a:pt x="6773" y="414053"/>
                    <a:pt x="16694" y="192185"/>
                    <a:pt x="0" y="61414"/>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 xmlns:a16="http://schemas.microsoft.com/office/drawing/2014/main" id="{D3BE4142-E127-4F37-A3E1-86D146308FB5}"/>
                </a:ext>
              </a:extLst>
            </p:cNvPr>
            <p:cNvSpPr/>
            <p:nvPr/>
          </p:nvSpPr>
          <p:spPr>
            <a:xfrm>
              <a:off x="2432199" y="1345916"/>
              <a:ext cx="5446527" cy="923330"/>
            </a:xfrm>
            <a:prstGeom prst="rect">
              <a:avLst/>
            </a:prstGeom>
            <a:noFill/>
          </p:spPr>
          <p:txBody>
            <a:bodyPr wrap="square" lIns="121920" tIns="60960" rIns="121920" bIns="60960">
              <a:spAutoFit/>
            </a:bodyPr>
            <a:lstStyle/>
            <a:p>
              <a:pPr marL="0" marR="0" algn="just">
                <a:spcBef>
                  <a:spcPts val="100"/>
                </a:spcBef>
                <a:spcAft>
                  <a:spcPts val="100"/>
                </a:spcAft>
              </a:pPr>
              <a:r>
                <a:rPr lang="vi-VN" sz="3600" b="1" dirty="0">
                  <a:effectLst/>
                  <a:latin typeface="Calibri" panose="020F0502020204030204" pitchFamily="34" charset="0"/>
                  <a:ea typeface="Calibri" panose="020F0502020204030204" pitchFamily="34" charset="0"/>
                  <a:cs typeface="Times New Roman" panose="02020603050405020304" pitchFamily="18" charset="0"/>
                </a:rPr>
                <a:t>Nêu cảm nghĩ của em về nhân vật Ma-ri-a.</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266" name="Picture 2" descr="Cartoon number collection with characters">
              <a:extLst>
                <a:ext uri="{FF2B5EF4-FFF2-40B4-BE49-F238E27FC236}">
                  <a16:creationId xmlns="" xmlns:a16="http://schemas.microsoft.com/office/drawing/2014/main" id="{05CF3B02-19AC-4D7A-9917-5987AE763C9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22524" y1="38818" x2="26358" y2="42492"/>
                          <a14:foregroundMark x1="20927" y1="35783" x2="21086" y2="37540"/>
                          <a14:foregroundMark x1="18371" y1="38339" x2="18371" y2="38339"/>
                          <a14:foregroundMark x1="18850" y1="39137" x2="21086" y2="37700"/>
                        </a14:backgroundRemoval>
                      </a14:imgEffect>
                    </a14:imgLayer>
                  </a14:imgProps>
                </a:ext>
                <a:ext uri="{28A0092B-C50C-407E-A947-70E740481C1C}">
                  <a14:useLocalDpi xmlns:a14="http://schemas.microsoft.com/office/drawing/2010/main" val="0"/>
                </a:ext>
              </a:extLst>
            </a:blip>
            <a:srcRect t="27355" r="56222" b="37545"/>
            <a:stretch/>
          </p:blipFill>
          <p:spPr bwMode="auto">
            <a:xfrm>
              <a:off x="1066930" y="1180302"/>
              <a:ext cx="1313794" cy="10533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8873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1000"/>
                                        <p:tgtEl>
                                          <p:spTgt spid="89"/>
                                        </p:tgtEl>
                                      </p:cBhvr>
                                    </p:animEffect>
                                    <p:anim calcmode="lin" valueType="num">
                                      <p:cBhvr>
                                        <p:cTn id="13" dur="1000" fill="hold"/>
                                        <p:tgtEl>
                                          <p:spTgt spid="89"/>
                                        </p:tgtEl>
                                        <p:attrNameLst>
                                          <p:attrName>ppt_x</p:attrName>
                                        </p:attrNameLst>
                                      </p:cBhvr>
                                      <p:tavLst>
                                        <p:tav tm="0">
                                          <p:val>
                                            <p:strVal val="#ppt_x"/>
                                          </p:val>
                                        </p:tav>
                                        <p:tav tm="100000">
                                          <p:val>
                                            <p:strVal val="#ppt_x"/>
                                          </p:val>
                                        </p:tav>
                                      </p:tavLst>
                                    </p:anim>
                                    <p:anim calcmode="lin" valueType="num">
                                      <p:cBhvr>
                                        <p:cTn id="14"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sp>
        <p:nvSpPr>
          <p:cNvPr id="1504" name="Google Shape;1504;p59"/>
          <p:cNvSpPr/>
          <p:nvPr/>
        </p:nvSpPr>
        <p:spPr>
          <a:xfrm>
            <a:off x="6849233" y="5768533"/>
            <a:ext cx="1152000" cy="2480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5" name="Google Shape;1555;p59"/>
          <p:cNvSpPr/>
          <p:nvPr/>
        </p:nvSpPr>
        <p:spPr>
          <a:xfrm>
            <a:off x="8962301" y="2332467"/>
            <a:ext cx="1289387" cy="666675"/>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6" name="Google Shape;1556;p59"/>
          <p:cNvSpPr/>
          <p:nvPr/>
        </p:nvSpPr>
        <p:spPr>
          <a:xfrm flipH="1">
            <a:off x="4337135" y="1125767"/>
            <a:ext cx="1289387" cy="666675"/>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2290" name="Picture 2" descr="Happy baby football field cartoon character cute style design for t shirt sticker logo element">
            <a:extLst>
              <a:ext uri="{FF2B5EF4-FFF2-40B4-BE49-F238E27FC236}">
                <a16:creationId xmlns="" xmlns:a16="http://schemas.microsoft.com/office/drawing/2014/main" id="{6E2328B3-02C9-42C7-BAAC-3933AC71B0B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8776" y1="49042" x2="48601" y2="50958"/>
                      </a14:backgroundRemoval>
                    </a14:imgEffect>
                  </a14:imgLayer>
                </a14:imgProps>
              </a:ext>
              <a:ext uri="{28A0092B-C50C-407E-A947-70E740481C1C}">
                <a14:useLocalDpi xmlns:a14="http://schemas.microsoft.com/office/drawing/2010/main" val="0"/>
              </a:ext>
            </a:extLst>
          </a:blip>
          <a:srcRect/>
          <a:stretch>
            <a:fillRect/>
          </a:stretch>
        </p:blipFill>
        <p:spPr bwMode="auto">
          <a:xfrm>
            <a:off x="7148624" y="129954"/>
            <a:ext cx="6267449" cy="6858000"/>
          </a:xfrm>
          <a:prstGeom prst="rect">
            <a:avLst/>
          </a:prstGeom>
          <a:noFill/>
          <a:extLst>
            <a:ext uri="{909E8E84-426E-40DD-AFC4-6F175D3DCCD1}">
              <a14:hiddenFill xmlns:a14="http://schemas.microsoft.com/office/drawing/2010/main">
                <a:solidFill>
                  <a:srgbClr val="FFFFFF"/>
                </a:solidFill>
              </a14:hiddenFill>
            </a:ext>
          </a:extLst>
        </p:spPr>
      </p:pic>
      <p:sp>
        <p:nvSpPr>
          <p:cNvPr id="65" name="Speech Bubble: Rectangle with Corners Rounded 6">
            <a:extLst>
              <a:ext uri="{FF2B5EF4-FFF2-40B4-BE49-F238E27FC236}">
                <a16:creationId xmlns="" xmlns:a16="http://schemas.microsoft.com/office/drawing/2014/main" id="{AFE3E4FB-E5E4-A151-E4D0-EAB21D5059A9}"/>
              </a:ext>
            </a:extLst>
          </p:cNvPr>
          <p:cNvSpPr/>
          <p:nvPr/>
        </p:nvSpPr>
        <p:spPr>
          <a:xfrm>
            <a:off x="1275907" y="343280"/>
            <a:ext cx="7409451" cy="1963985"/>
          </a:xfrm>
          <a:custGeom>
            <a:avLst/>
            <a:gdLst>
              <a:gd name="connsiteX0" fmla="*/ 0 w 7409451"/>
              <a:gd name="connsiteY0" fmla="*/ 327337 h 1963985"/>
              <a:gd name="connsiteX1" fmla="*/ 327337 w 7409451"/>
              <a:gd name="connsiteY1" fmla="*/ 0 h 1963985"/>
              <a:gd name="connsiteX2" fmla="*/ 4322180 w 7409451"/>
              <a:gd name="connsiteY2" fmla="*/ 0 h 1963985"/>
              <a:gd name="connsiteX3" fmla="*/ 4322180 w 7409451"/>
              <a:gd name="connsiteY3" fmla="*/ 0 h 1963985"/>
              <a:gd name="connsiteX4" fmla="*/ 6174543 w 7409451"/>
              <a:gd name="connsiteY4" fmla="*/ 0 h 1963985"/>
              <a:gd name="connsiteX5" fmla="*/ 7082114 w 7409451"/>
              <a:gd name="connsiteY5" fmla="*/ 0 h 1963985"/>
              <a:gd name="connsiteX6" fmla="*/ 7409451 w 7409451"/>
              <a:gd name="connsiteY6" fmla="*/ 327337 h 1963985"/>
              <a:gd name="connsiteX7" fmla="*/ 7409451 w 7409451"/>
              <a:gd name="connsiteY7" fmla="*/ 1145658 h 1963985"/>
              <a:gd name="connsiteX8" fmla="*/ 8364455 w 7409451"/>
              <a:gd name="connsiteY8" fmla="*/ 1829216 h 1963985"/>
              <a:gd name="connsiteX9" fmla="*/ 7409451 w 7409451"/>
              <a:gd name="connsiteY9" fmla="*/ 1636654 h 1963985"/>
              <a:gd name="connsiteX10" fmla="*/ 7409451 w 7409451"/>
              <a:gd name="connsiteY10" fmla="*/ 1636648 h 1963985"/>
              <a:gd name="connsiteX11" fmla="*/ 7082114 w 7409451"/>
              <a:gd name="connsiteY11" fmla="*/ 1963985 h 1963985"/>
              <a:gd name="connsiteX12" fmla="*/ 6174543 w 7409451"/>
              <a:gd name="connsiteY12" fmla="*/ 1963985 h 1963985"/>
              <a:gd name="connsiteX13" fmla="*/ 4322180 w 7409451"/>
              <a:gd name="connsiteY13" fmla="*/ 1963985 h 1963985"/>
              <a:gd name="connsiteX14" fmla="*/ 4322180 w 7409451"/>
              <a:gd name="connsiteY14" fmla="*/ 1963985 h 1963985"/>
              <a:gd name="connsiteX15" fmla="*/ 327337 w 7409451"/>
              <a:gd name="connsiteY15" fmla="*/ 1963985 h 1963985"/>
              <a:gd name="connsiteX16" fmla="*/ 0 w 7409451"/>
              <a:gd name="connsiteY16" fmla="*/ 1636648 h 1963985"/>
              <a:gd name="connsiteX17" fmla="*/ 0 w 7409451"/>
              <a:gd name="connsiteY17" fmla="*/ 1636654 h 1963985"/>
              <a:gd name="connsiteX18" fmla="*/ 0 w 7409451"/>
              <a:gd name="connsiteY18" fmla="*/ 1145658 h 1963985"/>
              <a:gd name="connsiteX19" fmla="*/ 0 w 7409451"/>
              <a:gd name="connsiteY19" fmla="*/ 1145658 h 1963985"/>
              <a:gd name="connsiteX20" fmla="*/ 0 w 7409451"/>
              <a:gd name="connsiteY20" fmla="*/ 327337 h 1963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09451" h="1963985" fill="none" extrusionOk="0">
                <a:moveTo>
                  <a:pt x="0" y="327337"/>
                </a:moveTo>
                <a:cubicBezTo>
                  <a:pt x="-21239" y="172086"/>
                  <a:pt x="156166" y="-26006"/>
                  <a:pt x="327337" y="0"/>
                </a:cubicBezTo>
                <a:cubicBezTo>
                  <a:pt x="892405" y="129591"/>
                  <a:pt x="3892067" y="-79037"/>
                  <a:pt x="4322180" y="0"/>
                </a:cubicBezTo>
                <a:lnTo>
                  <a:pt x="4322180" y="0"/>
                </a:lnTo>
                <a:cubicBezTo>
                  <a:pt x="4686772" y="-132767"/>
                  <a:pt x="5417195" y="17311"/>
                  <a:pt x="6174543" y="0"/>
                </a:cubicBezTo>
                <a:cubicBezTo>
                  <a:pt x="6313113" y="-55488"/>
                  <a:pt x="6832507" y="19206"/>
                  <a:pt x="7082114" y="0"/>
                </a:cubicBezTo>
                <a:cubicBezTo>
                  <a:pt x="7287953" y="20160"/>
                  <a:pt x="7403553" y="144642"/>
                  <a:pt x="7409451" y="327337"/>
                </a:cubicBezTo>
                <a:cubicBezTo>
                  <a:pt x="7379555" y="414173"/>
                  <a:pt x="7454002" y="997897"/>
                  <a:pt x="7409451" y="1145658"/>
                </a:cubicBezTo>
                <a:cubicBezTo>
                  <a:pt x="7601376" y="1392235"/>
                  <a:pt x="7865866" y="1530426"/>
                  <a:pt x="8364455" y="1829216"/>
                </a:cubicBezTo>
                <a:cubicBezTo>
                  <a:pt x="8126403" y="1797714"/>
                  <a:pt x="7729942" y="1637799"/>
                  <a:pt x="7409451" y="1636654"/>
                </a:cubicBezTo>
                <a:lnTo>
                  <a:pt x="7409451" y="1636648"/>
                </a:lnTo>
                <a:cubicBezTo>
                  <a:pt x="7433513" y="1801214"/>
                  <a:pt x="7279664" y="1974341"/>
                  <a:pt x="7082114" y="1963985"/>
                </a:cubicBezTo>
                <a:cubicBezTo>
                  <a:pt x="6790556" y="1882810"/>
                  <a:pt x="6525805" y="1990976"/>
                  <a:pt x="6174543" y="1963985"/>
                </a:cubicBezTo>
                <a:cubicBezTo>
                  <a:pt x="5888672" y="2118330"/>
                  <a:pt x="5089369" y="2037274"/>
                  <a:pt x="4322180" y="1963985"/>
                </a:cubicBezTo>
                <a:lnTo>
                  <a:pt x="4322180" y="1963985"/>
                </a:lnTo>
                <a:cubicBezTo>
                  <a:pt x="2645805" y="1924319"/>
                  <a:pt x="1525311" y="2091634"/>
                  <a:pt x="327337" y="1963985"/>
                </a:cubicBezTo>
                <a:cubicBezTo>
                  <a:pt x="135351" y="1950772"/>
                  <a:pt x="2345" y="1818848"/>
                  <a:pt x="0" y="1636648"/>
                </a:cubicBezTo>
                <a:lnTo>
                  <a:pt x="0" y="1636654"/>
                </a:lnTo>
                <a:cubicBezTo>
                  <a:pt x="-22947" y="1469693"/>
                  <a:pt x="6067" y="1312094"/>
                  <a:pt x="0" y="1145658"/>
                </a:cubicBezTo>
                <a:lnTo>
                  <a:pt x="0" y="1145658"/>
                </a:lnTo>
                <a:cubicBezTo>
                  <a:pt x="332" y="1058216"/>
                  <a:pt x="-57660" y="735433"/>
                  <a:pt x="0" y="327337"/>
                </a:cubicBezTo>
                <a:close/>
              </a:path>
              <a:path w="7409451" h="1963985" stroke="0" extrusionOk="0">
                <a:moveTo>
                  <a:pt x="0" y="327337"/>
                </a:moveTo>
                <a:cubicBezTo>
                  <a:pt x="9894" y="114352"/>
                  <a:pt x="144927" y="1677"/>
                  <a:pt x="327337" y="0"/>
                </a:cubicBezTo>
                <a:cubicBezTo>
                  <a:pt x="1429911" y="-30226"/>
                  <a:pt x="3693721" y="19287"/>
                  <a:pt x="4322180" y="0"/>
                </a:cubicBezTo>
                <a:lnTo>
                  <a:pt x="4322180" y="0"/>
                </a:lnTo>
                <a:cubicBezTo>
                  <a:pt x="4542276" y="-32323"/>
                  <a:pt x="5732541" y="59710"/>
                  <a:pt x="6174543" y="0"/>
                </a:cubicBezTo>
                <a:cubicBezTo>
                  <a:pt x="6313780" y="-17656"/>
                  <a:pt x="6986254" y="-79470"/>
                  <a:pt x="7082114" y="0"/>
                </a:cubicBezTo>
                <a:cubicBezTo>
                  <a:pt x="7295082" y="-3842"/>
                  <a:pt x="7397182" y="129004"/>
                  <a:pt x="7409451" y="327337"/>
                </a:cubicBezTo>
                <a:cubicBezTo>
                  <a:pt x="7394845" y="601471"/>
                  <a:pt x="7450378" y="1054909"/>
                  <a:pt x="7409451" y="1145658"/>
                </a:cubicBezTo>
                <a:cubicBezTo>
                  <a:pt x="7706491" y="1470378"/>
                  <a:pt x="8023689" y="1713718"/>
                  <a:pt x="8364455" y="1829216"/>
                </a:cubicBezTo>
                <a:cubicBezTo>
                  <a:pt x="8202714" y="1853804"/>
                  <a:pt x="7577615" y="1685539"/>
                  <a:pt x="7409451" y="1636654"/>
                </a:cubicBezTo>
                <a:lnTo>
                  <a:pt x="7409451" y="1636648"/>
                </a:lnTo>
                <a:cubicBezTo>
                  <a:pt x="7416552" y="1813068"/>
                  <a:pt x="7261188" y="1945677"/>
                  <a:pt x="7082114" y="1963985"/>
                </a:cubicBezTo>
                <a:cubicBezTo>
                  <a:pt x="6647485" y="1906631"/>
                  <a:pt x="6435933" y="1999452"/>
                  <a:pt x="6174543" y="1963985"/>
                </a:cubicBezTo>
                <a:cubicBezTo>
                  <a:pt x="5943634" y="2012162"/>
                  <a:pt x="4527078" y="1831294"/>
                  <a:pt x="4322180" y="1963985"/>
                </a:cubicBezTo>
                <a:lnTo>
                  <a:pt x="4322180" y="1963985"/>
                </a:lnTo>
                <a:cubicBezTo>
                  <a:pt x="2982034" y="2059017"/>
                  <a:pt x="1474922" y="1914062"/>
                  <a:pt x="327337" y="1963985"/>
                </a:cubicBezTo>
                <a:cubicBezTo>
                  <a:pt x="138414" y="1938048"/>
                  <a:pt x="18173" y="1846385"/>
                  <a:pt x="0" y="1636648"/>
                </a:cubicBezTo>
                <a:lnTo>
                  <a:pt x="0" y="1636654"/>
                </a:lnTo>
                <a:cubicBezTo>
                  <a:pt x="-27342" y="1505491"/>
                  <a:pt x="40801" y="1312935"/>
                  <a:pt x="0" y="1145658"/>
                </a:cubicBezTo>
                <a:lnTo>
                  <a:pt x="0" y="1145658"/>
                </a:lnTo>
                <a:cubicBezTo>
                  <a:pt x="32568" y="743762"/>
                  <a:pt x="10208" y="481530"/>
                  <a:pt x="0" y="327337"/>
                </a:cubicBezTo>
                <a:close/>
              </a:path>
            </a:pathLst>
          </a:custGeom>
          <a:solidFill>
            <a:srgbClr val="83D559"/>
          </a:solidFill>
          <a:ln w="38100">
            <a:solidFill>
              <a:srgbClr val="002060"/>
            </a:solidFill>
            <a:extLst>
              <a:ext uri="{C807C97D-BFC1-408E-A445-0C87EB9F89A2}">
                <ask:lineSketchStyleProps xmlns="" xmlns:ask="http://schemas.microsoft.com/office/drawing/2018/sketchyshapes" sd="3244475365">
                  <a:prstGeom prst="wedgeRoundRectCallout">
                    <a:avLst>
                      <a:gd name="adj1" fmla="val 62889"/>
                      <a:gd name="adj2" fmla="val 4313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r>
              <a:rPr lang="en-US" sz="4800" b="1" dirty="0">
                <a:solidFill>
                  <a:srgbClr val="FFFFFF"/>
                </a:solidFill>
                <a:latin typeface="Arial"/>
                <a:sym typeface="Arial"/>
              </a:rPr>
              <a:t>Theo </a:t>
            </a:r>
            <a:r>
              <a:rPr lang="en-US" sz="4800" b="1" dirty="0" err="1">
                <a:solidFill>
                  <a:srgbClr val="FFFFFF"/>
                </a:solidFill>
                <a:latin typeface="Arial"/>
                <a:sym typeface="Arial"/>
              </a:rPr>
              <a:t>em</a:t>
            </a:r>
            <a:r>
              <a:rPr lang="en-US" sz="4800" b="1" dirty="0">
                <a:solidFill>
                  <a:srgbClr val="FFFFFF"/>
                </a:solidFill>
                <a:latin typeface="Arial"/>
                <a:sym typeface="Arial"/>
              </a:rPr>
              <a:t>, </a:t>
            </a:r>
            <a:r>
              <a:rPr lang="en-US" sz="4800" b="1" dirty="0" err="1">
                <a:solidFill>
                  <a:srgbClr val="FFFFFF"/>
                </a:solidFill>
                <a:latin typeface="Arial"/>
                <a:sym typeface="Arial"/>
              </a:rPr>
              <a:t>nội</a:t>
            </a:r>
            <a:r>
              <a:rPr lang="en-US" sz="4800" b="1" dirty="0">
                <a:solidFill>
                  <a:srgbClr val="FFFFFF"/>
                </a:solidFill>
                <a:latin typeface="Arial"/>
                <a:sym typeface="Arial"/>
              </a:rPr>
              <a:t> dung </a:t>
            </a:r>
            <a:r>
              <a:rPr lang="en-US" sz="4800" b="1" dirty="0" err="1">
                <a:solidFill>
                  <a:srgbClr val="FFFFFF"/>
                </a:solidFill>
                <a:latin typeface="Arial"/>
                <a:sym typeface="Arial"/>
              </a:rPr>
              <a:t>chính</a:t>
            </a:r>
            <a:r>
              <a:rPr lang="en-US" sz="4800" b="1" dirty="0">
                <a:solidFill>
                  <a:srgbClr val="FFFFFF"/>
                </a:solidFill>
                <a:latin typeface="Arial"/>
                <a:sym typeface="Arial"/>
              </a:rPr>
              <a:t> </a:t>
            </a:r>
            <a:r>
              <a:rPr lang="en-US" sz="4800" b="1" dirty="0" err="1">
                <a:solidFill>
                  <a:srgbClr val="FFFFFF"/>
                </a:solidFill>
                <a:latin typeface="Arial"/>
                <a:sym typeface="Arial"/>
              </a:rPr>
              <a:t>của</a:t>
            </a:r>
            <a:r>
              <a:rPr lang="en-US" sz="4800" b="1" dirty="0">
                <a:solidFill>
                  <a:srgbClr val="FFFFFF"/>
                </a:solidFill>
                <a:latin typeface="Arial"/>
                <a:sym typeface="Arial"/>
              </a:rPr>
              <a:t> </a:t>
            </a:r>
            <a:r>
              <a:rPr lang="en-US" sz="4800" b="1" dirty="0" err="1">
                <a:solidFill>
                  <a:srgbClr val="FFFFFF"/>
                </a:solidFill>
                <a:latin typeface="Arial"/>
                <a:sym typeface="Arial"/>
              </a:rPr>
              <a:t>bài</a:t>
            </a:r>
            <a:r>
              <a:rPr lang="en-US" sz="4800" b="1" dirty="0">
                <a:solidFill>
                  <a:srgbClr val="FFFFFF"/>
                </a:solidFill>
                <a:latin typeface="Arial"/>
                <a:sym typeface="Arial"/>
              </a:rPr>
              <a:t> </a:t>
            </a:r>
            <a:r>
              <a:rPr lang="en-US" sz="4800" b="1" dirty="0" err="1">
                <a:solidFill>
                  <a:srgbClr val="FFFFFF"/>
                </a:solidFill>
                <a:latin typeface="Arial"/>
                <a:sym typeface="Arial"/>
              </a:rPr>
              <a:t>đọc</a:t>
            </a:r>
            <a:r>
              <a:rPr lang="en-US" sz="4800" b="1" dirty="0">
                <a:solidFill>
                  <a:srgbClr val="FFFFFF"/>
                </a:solidFill>
                <a:latin typeface="Arial"/>
                <a:sym typeface="Arial"/>
              </a:rPr>
              <a:t> </a:t>
            </a:r>
            <a:r>
              <a:rPr lang="en-US" sz="4800" b="1" dirty="0" err="1">
                <a:solidFill>
                  <a:srgbClr val="FFFFFF"/>
                </a:solidFill>
                <a:latin typeface="Arial"/>
                <a:sym typeface="Arial"/>
              </a:rPr>
              <a:t>là</a:t>
            </a:r>
            <a:r>
              <a:rPr lang="en-US" sz="4800" b="1" dirty="0">
                <a:solidFill>
                  <a:srgbClr val="FFFFFF"/>
                </a:solidFill>
                <a:latin typeface="Arial"/>
                <a:sym typeface="Arial"/>
              </a:rPr>
              <a:t> </a:t>
            </a:r>
            <a:r>
              <a:rPr lang="en-US" sz="4800" b="1" dirty="0" err="1">
                <a:solidFill>
                  <a:srgbClr val="FFFFFF"/>
                </a:solidFill>
                <a:latin typeface="Arial"/>
                <a:sym typeface="Arial"/>
              </a:rPr>
              <a:t>gì</a:t>
            </a:r>
            <a:r>
              <a:rPr lang="en-US" sz="4800" b="1" dirty="0">
                <a:solidFill>
                  <a:srgbClr val="FFFFFF"/>
                </a:solidFill>
                <a:latin typeface="Arial"/>
                <a:sym typeface="Arial"/>
              </a:rPr>
              <a:t>?</a:t>
            </a:r>
            <a:endParaRPr lang="vi-VN" sz="4800" b="1" dirty="0">
              <a:solidFill>
                <a:srgbClr val="FFFFFF"/>
              </a:solidFill>
              <a:latin typeface="Arial" panose="020B0604020202020204" pitchFamily="34" charset="0"/>
              <a:sym typeface="Arial"/>
            </a:endParaRPr>
          </a:p>
        </p:txBody>
      </p:sp>
      <p:grpSp>
        <p:nvGrpSpPr>
          <p:cNvPr id="11" name="Group 10">
            <a:extLst>
              <a:ext uri="{FF2B5EF4-FFF2-40B4-BE49-F238E27FC236}">
                <a16:creationId xmlns="" xmlns:a16="http://schemas.microsoft.com/office/drawing/2014/main" id="{0260CD1B-A8E5-4E61-A39B-A04DE38BB54E}"/>
              </a:ext>
            </a:extLst>
          </p:cNvPr>
          <p:cNvGrpSpPr/>
          <p:nvPr/>
        </p:nvGrpSpPr>
        <p:grpSpPr>
          <a:xfrm>
            <a:off x="223284" y="3062177"/>
            <a:ext cx="8378456" cy="3494688"/>
            <a:chOff x="807719" y="2571750"/>
            <a:chExt cx="4508491" cy="2369821"/>
          </a:xfrm>
        </p:grpSpPr>
        <p:sp>
          <p:nvSpPr>
            <p:cNvPr id="68" name="Hình chữ nhật: Góc Tròn 13">
              <a:extLst>
                <a:ext uri="{FF2B5EF4-FFF2-40B4-BE49-F238E27FC236}">
                  <a16:creationId xmlns="" xmlns:a16="http://schemas.microsoft.com/office/drawing/2014/main" id="{B80D7B58-09D6-4E74-B4B8-56035F9C6F32}"/>
                </a:ext>
              </a:extLst>
            </p:cNvPr>
            <p:cNvSpPr/>
            <p:nvPr/>
          </p:nvSpPr>
          <p:spPr>
            <a:xfrm>
              <a:off x="807719" y="2571750"/>
              <a:ext cx="4508491" cy="2369821"/>
            </a:xfrm>
            <a:custGeom>
              <a:avLst/>
              <a:gdLst>
                <a:gd name="connsiteX0" fmla="*/ 0 w 4508491"/>
                <a:gd name="connsiteY0" fmla="*/ 394978 h 2369821"/>
                <a:gd name="connsiteX1" fmla="*/ 394978 w 4508491"/>
                <a:gd name="connsiteY1" fmla="*/ 0 h 2369821"/>
                <a:gd name="connsiteX2" fmla="*/ 4113513 w 4508491"/>
                <a:gd name="connsiteY2" fmla="*/ 0 h 2369821"/>
                <a:gd name="connsiteX3" fmla="*/ 4508491 w 4508491"/>
                <a:gd name="connsiteY3" fmla="*/ 394978 h 2369821"/>
                <a:gd name="connsiteX4" fmla="*/ 4508491 w 4508491"/>
                <a:gd name="connsiteY4" fmla="*/ 1974843 h 2369821"/>
                <a:gd name="connsiteX5" fmla="*/ 4113513 w 4508491"/>
                <a:gd name="connsiteY5" fmla="*/ 2369821 h 2369821"/>
                <a:gd name="connsiteX6" fmla="*/ 394978 w 4508491"/>
                <a:gd name="connsiteY6" fmla="*/ 2369821 h 2369821"/>
                <a:gd name="connsiteX7" fmla="*/ 0 w 4508491"/>
                <a:gd name="connsiteY7" fmla="*/ 1974843 h 2369821"/>
                <a:gd name="connsiteX8" fmla="*/ 0 w 4508491"/>
                <a:gd name="connsiteY8" fmla="*/ 394978 h 236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491" h="2369821" fill="none" extrusionOk="0">
                  <a:moveTo>
                    <a:pt x="0" y="394978"/>
                  </a:moveTo>
                  <a:cubicBezTo>
                    <a:pt x="13105" y="167199"/>
                    <a:pt x="181077" y="8626"/>
                    <a:pt x="394978" y="0"/>
                  </a:cubicBezTo>
                  <a:cubicBezTo>
                    <a:pt x="1096618" y="-106144"/>
                    <a:pt x="2578478" y="-57456"/>
                    <a:pt x="4113513" y="0"/>
                  </a:cubicBezTo>
                  <a:cubicBezTo>
                    <a:pt x="4369574" y="19994"/>
                    <a:pt x="4512331" y="176856"/>
                    <a:pt x="4508491" y="394978"/>
                  </a:cubicBezTo>
                  <a:cubicBezTo>
                    <a:pt x="4428805" y="862205"/>
                    <a:pt x="4611867" y="1665827"/>
                    <a:pt x="4508491" y="1974843"/>
                  </a:cubicBezTo>
                  <a:cubicBezTo>
                    <a:pt x="4530513" y="2224222"/>
                    <a:pt x="4340424" y="2342336"/>
                    <a:pt x="4113513" y="2369821"/>
                  </a:cubicBezTo>
                  <a:cubicBezTo>
                    <a:pt x="3160572" y="2340824"/>
                    <a:pt x="1390583" y="2296457"/>
                    <a:pt x="394978" y="2369821"/>
                  </a:cubicBezTo>
                  <a:cubicBezTo>
                    <a:pt x="195362" y="2339062"/>
                    <a:pt x="7951" y="2160329"/>
                    <a:pt x="0" y="1974843"/>
                  </a:cubicBezTo>
                  <a:cubicBezTo>
                    <a:pt x="-89719" y="1462575"/>
                    <a:pt x="14303" y="974500"/>
                    <a:pt x="0" y="394978"/>
                  </a:cubicBezTo>
                  <a:close/>
                </a:path>
                <a:path w="4508491" h="2369821" stroke="0" extrusionOk="0">
                  <a:moveTo>
                    <a:pt x="0" y="394978"/>
                  </a:moveTo>
                  <a:cubicBezTo>
                    <a:pt x="10377" y="173314"/>
                    <a:pt x="168102" y="21878"/>
                    <a:pt x="394978" y="0"/>
                  </a:cubicBezTo>
                  <a:cubicBezTo>
                    <a:pt x="1889659" y="-6525"/>
                    <a:pt x="3131956" y="152743"/>
                    <a:pt x="4113513" y="0"/>
                  </a:cubicBezTo>
                  <a:cubicBezTo>
                    <a:pt x="4334126" y="1294"/>
                    <a:pt x="4491822" y="201004"/>
                    <a:pt x="4508491" y="394978"/>
                  </a:cubicBezTo>
                  <a:cubicBezTo>
                    <a:pt x="4599747" y="1109084"/>
                    <a:pt x="4464470" y="1390973"/>
                    <a:pt x="4508491" y="1974843"/>
                  </a:cubicBezTo>
                  <a:cubicBezTo>
                    <a:pt x="4547095" y="2189613"/>
                    <a:pt x="4328903" y="2372929"/>
                    <a:pt x="4113513" y="2369821"/>
                  </a:cubicBezTo>
                  <a:cubicBezTo>
                    <a:pt x="3462839" y="2483655"/>
                    <a:pt x="775852" y="2369175"/>
                    <a:pt x="394978" y="2369821"/>
                  </a:cubicBezTo>
                  <a:cubicBezTo>
                    <a:pt x="190642" y="2399789"/>
                    <a:pt x="-6396" y="2157166"/>
                    <a:pt x="0" y="1974843"/>
                  </a:cubicBezTo>
                  <a:cubicBezTo>
                    <a:pt x="25837" y="1501279"/>
                    <a:pt x="50713" y="1179685"/>
                    <a:pt x="0" y="394978"/>
                  </a:cubicBezTo>
                  <a:close/>
                </a:path>
              </a:pathLst>
            </a:custGeom>
            <a:solidFill>
              <a:srgbClr val="F5DAA4"/>
            </a:solidFill>
            <a:ln w="19050">
              <a:solidFill>
                <a:schemeClr val="accent4"/>
              </a:solidFill>
              <a:prstDash val="dash"/>
              <a:extLst>
                <a:ext uri="{C807C97D-BFC1-408E-A445-0C87EB9F89A2}">
                  <ask:lineSketchStyleProps xmln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dirty="0">
                <a:solidFill>
                  <a:srgbClr val="FFFFFF"/>
                </a:solidFill>
                <a:latin typeface="Arial"/>
              </a:endParaRPr>
            </a:p>
          </p:txBody>
        </p:sp>
        <p:sp>
          <p:nvSpPr>
            <p:cNvPr id="10" name="Rectangle 9">
              <a:extLst>
                <a:ext uri="{FF2B5EF4-FFF2-40B4-BE49-F238E27FC236}">
                  <a16:creationId xmlns="" xmlns:a16="http://schemas.microsoft.com/office/drawing/2014/main" id="{82489182-4221-4531-9202-2AE00C94B7D0}"/>
                </a:ext>
              </a:extLst>
            </p:cNvPr>
            <p:cNvSpPr/>
            <p:nvPr/>
          </p:nvSpPr>
          <p:spPr>
            <a:xfrm>
              <a:off x="870653" y="2716005"/>
              <a:ext cx="4331127" cy="2087097"/>
            </a:xfrm>
            <a:prstGeom prst="rect">
              <a:avLst/>
            </a:prstGeom>
            <a:noFill/>
          </p:spPr>
          <p:txBody>
            <a:bodyPr wrap="square" lIns="121920" tIns="60960" rIns="121920" bIns="60960">
              <a:spAutoFit/>
            </a:bodyPr>
            <a:lstStyle/>
            <a:p>
              <a:pPr algn="just" defTabSz="1219170" fontAlgn="t">
                <a:buClr>
                  <a:srgbClr val="000000"/>
                </a:buClr>
              </a:pPr>
              <a:r>
                <a:rPr lang="en-US" sz="3200" b="1" i="0" dirty="0" err="1">
                  <a:solidFill>
                    <a:srgbClr val="FF0000"/>
                  </a:solidFill>
                  <a:effectLst/>
                  <a:latin typeface="Calibri" panose="020F0502020204030204" pitchFamily="34" charset="0"/>
                  <a:cs typeface="Calibri" panose="020F0502020204030204" pitchFamily="34" charset="0"/>
                </a:rPr>
                <a:t>Bài</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đọc</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kể</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về</a:t>
              </a:r>
              <a:r>
                <a:rPr lang="en-US" sz="3200" b="1" i="0" dirty="0">
                  <a:solidFill>
                    <a:srgbClr val="FF0000"/>
                  </a:solidFill>
                  <a:effectLst/>
                  <a:latin typeface="Calibri" panose="020F0502020204030204" pitchFamily="34" charset="0"/>
                  <a:cs typeface="Calibri" panose="020F0502020204030204" pitchFamily="34" charset="0"/>
                </a:rPr>
                <a:t> c</a:t>
              </a:r>
              <a:r>
                <a:rPr lang="vi-VN" sz="3200" b="1" i="0" dirty="0">
                  <a:solidFill>
                    <a:srgbClr val="FF0000"/>
                  </a:solidFill>
                  <a:effectLst/>
                  <a:latin typeface="Calibri" panose="020F0502020204030204" pitchFamily="34" charset="0"/>
                  <a:cs typeface="Calibri" panose="020F0502020204030204" pitchFamily="34" charset="0"/>
                </a:rPr>
                <a:t>âu chuyện thuở bé của Ma-ri-a. Cô rất thông minh khi đã phát hiện ra những điều mới lạ Chính nhờ sự thông minh đó mà sau này Ma-ri-a trở thành giáo sư nhiều trường đại học danh tiếng của Mỹ và vinh dự được tặng Giải thưởng Nô-ben Vật lí.</a:t>
              </a:r>
              <a:endParaRPr lang="en-US" sz="3200" b="1" kern="0" dirty="0">
                <a:solidFill>
                  <a:srgbClr val="FF0000"/>
                </a:solidFill>
                <a:latin typeface="Calibri" panose="020F0502020204030204" pitchFamily="34" charset="0"/>
                <a:cs typeface="Calibri" panose="020F0502020204030204" pitchFamily="34"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4"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A cartoon of a person wearing goggles and a lab coat holding a flask&#10;&#10;Description automatically generated">
            <a:extLst>
              <a:ext uri="{FF2B5EF4-FFF2-40B4-BE49-F238E27FC236}">
                <a16:creationId xmlns="" xmlns:a16="http://schemas.microsoft.com/office/drawing/2014/main" id="{40C85789-D876-4AD1-D3DC-44B6069DB9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1390651"/>
            <a:ext cx="3145806" cy="4882554"/>
          </a:xfrm>
          <a:prstGeom prst="rect">
            <a:avLst/>
          </a:prstGeom>
        </p:spPr>
      </p:pic>
      <p:pic>
        <p:nvPicPr>
          <p:cNvPr id="2" name="Picture 1">
            <a:extLst>
              <a:ext uri="{FF2B5EF4-FFF2-40B4-BE49-F238E27FC236}">
                <a16:creationId xmlns="" xmlns:a16="http://schemas.microsoft.com/office/drawing/2014/main" id="{A6D26F3B-A129-DB5C-1EC5-EACDBD865E72}"/>
              </a:ext>
            </a:extLst>
          </p:cNvPr>
          <p:cNvPicPr>
            <a:picLocks noChangeAspect="1"/>
          </p:cNvPicPr>
          <p:nvPr/>
        </p:nvPicPr>
        <p:blipFill>
          <a:blip r:embed="rId4"/>
          <a:stretch>
            <a:fillRect/>
          </a:stretch>
        </p:blipFill>
        <p:spPr>
          <a:xfrm>
            <a:off x="3849708" y="2148623"/>
            <a:ext cx="7895004" cy="1731414"/>
          </a:xfrm>
          <a:prstGeom prst="rect">
            <a:avLst/>
          </a:prstGeom>
        </p:spPr>
      </p:pic>
    </p:spTree>
    <p:extLst>
      <p:ext uri="{BB962C8B-B14F-4D97-AF65-F5344CB8AC3E}">
        <p14:creationId xmlns:p14="http://schemas.microsoft.com/office/powerpoint/2010/main" val="39944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08" name="Google Shape;1408;p55"/>
          <p:cNvSpPr txBox="1">
            <a:spLocks noGrp="1"/>
          </p:cNvSpPr>
          <p:nvPr>
            <p:ph type="title"/>
          </p:nvPr>
        </p:nvSpPr>
        <p:spPr>
          <a:prstGeom prst="rect">
            <a:avLst/>
          </a:prstGeom>
        </p:spPr>
        <p:txBody>
          <a:bodyPr spcFirstLastPara="1" wrap="square" lIns="121900" tIns="121900" rIns="121900" bIns="121900" anchor="b" anchorCtr="0">
            <a:noAutofit/>
          </a:bodyPr>
          <a:lstStyle/>
          <a:p>
            <a:r>
              <a:rPr lang="en-US" dirty="0">
                <a:solidFill>
                  <a:schemeClr val="bg1"/>
                </a:solidFill>
                <a:latin typeface="#9Slide05 SVNClementine" panose="020F0502020204030203" pitchFamily="34" charset="0"/>
              </a:rPr>
              <a:t>Tin </a:t>
            </a:r>
            <a:r>
              <a:rPr lang="en-US" dirty="0" err="1">
                <a:solidFill>
                  <a:schemeClr val="bg1"/>
                </a:solidFill>
                <a:latin typeface="#9Slide05 SVNClementine" panose="020F0502020204030203" pitchFamily="34" charset="0"/>
              </a:rPr>
              <a:t>thể</a:t>
            </a:r>
            <a:r>
              <a:rPr lang="en-US" dirty="0">
                <a:solidFill>
                  <a:schemeClr val="bg1"/>
                </a:solidFill>
                <a:latin typeface="#9Slide05 SVNClementine" panose="020F0502020204030203" pitchFamily="34" charset="0"/>
              </a:rPr>
              <a:t> </a:t>
            </a:r>
            <a:r>
              <a:rPr lang="en-US" dirty="0" err="1">
                <a:solidFill>
                  <a:schemeClr val="bg1"/>
                </a:solidFill>
                <a:latin typeface="#9Slide05 SVNClementine" panose="020F0502020204030203" pitchFamily="34" charset="0"/>
              </a:rPr>
              <a:t>thao</a:t>
            </a:r>
            <a:endParaRPr dirty="0">
              <a:solidFill>
                <a:schemeClr val="bg1"/>
              </a:solidFill>
              <a:latin typeface="#9Slide05 SVNClementine" panose="020F0502020204030203" pitchFamily="34" charset="0"/>
            </a:endParaRPr>
          </a:p>
        </p:txBody>
      </p:sp>
      <p:sp>
        <p:nvSpPr>
          <p:cNvPr id="9" name="Rectangle: Rounded Corners 9">
            <a:extLst>
              <a:ext uri="{FF2B5EF4-FFF2-40B4-BE49-F238E27FC236}">
                <a16:creationId xmlns="" xmlns:a16="http://schemas.microsoft.com/office/drawing/2014/main" id="{ECE8873A-0467-4F3D-A87C-7541D314B10E}"/>
              </a:ext>
            </a:extLst>
          </p:cNvPr>
          <p:cNvSpPr/>
          <p:nvPr/>
        </p:nvSpPr>
        <p:spPr>
          <a:xfrm>
            <a:off x="499731" y="266258"/>
            <a:ext cx="11355572" cy="1498747"/>
          </a:xfrm>
          <a:custGeom>
            <a:avLst/>
            <a:gdLst>
              <a:gd name="connsiteX0" fmla="*/ 0 w 11355572"/>
              <a:gd name="connsiteY0" fmla="*/ 338642 h 1498747"/>
              <a:gd name="connsiteX1" fmla="*/ 338642 w 11355572"/>
              <a:gd name="connsiteY1" fmla="*/ 0 h 1498747"/>
              <a:gd name="connsiteX2" fmla="*/ 1112818 w 11355572"/>
              <a:gd name="connsiteY2" fmla="*/ 0 h 1498747"/>
              <a:gd name="connsiteX3" fmla="*/ 1459862 w 11355572"/>
              <a:gd name="connsiteY3" fmla="*/ 0 h 1498747"/>
              <a:gd name="connsiteX4" fmla="*/ 2127255 w 11355572"/>
              <a:gd name="connsiteY4" fmla="*/ 0 h 1498747"/>
              <a:gd name="connsiteX5" fmla="*/ 2794648 w 11355572"/>
              <a:gd name="connsiteY5" fmla="*/ 0 h 1498747"/>
              <a:gd name="connsiteX6" fmla="*/ 3462041 w 11355572"/>
              <a:gd name="connsiteY6" fmla="*/ 0 h 1498747"/>
              <a:gd name="connsiteX7" fmla="*/ 4129434 w 11355572"/>
              <a:gd name="connsiteY7" fmla="*/ 0 h 1498747"/>
              <a:gd name="connsiteX8" fmla="*/ 4903610 w 11355572"/>
              <a:gd name="connsiteY8" fmla="*/ 0 h 1498747"/>
              <a:gd name="connsiteX9" fmla="*/ 5464220 w 11355572"/>
              <a:gd name="connsiteY9" fmla="*/ 0 h 1498747"/>
              <a:gd name="connsiteX10" fmla="*/ 6131613 w 11355572"/>
              <a:gd name="connsiteY10" fmla="*/ 0 h 1498747"/>
              <a:gd name="connsiteX11" fmla="*/ 6585440 w 11355572"/>
              <a:gd name="connsiteY11" fmla="*/ 0 h 1498747"/>
              <a:gd name="connsiteX12" fmla="*/ 7146051 w 11355572"/>
              <a:gd name="connsiteY12" fmla="*/ 0 h 1498747"/>
              <a:gd name="connsiteX13" fmla="*/ 7599878 w 11355572"/>
              <a:gd name="connsiteY13" fmla="*/ 0 h 1498747"/>
              <a:gd name="connsiteX14" fmla="*/ 8053705 w 11355572"/>
              <a:gd name="connsiteY14" fmla="*/ 0 h 1498747"/>
              <a:gd name="connsiteX15" fmla="*/ 8827881 w 11355572"/>
              <a:gd name="connsiteY15" fmla="*/ 0 h 1498747"/>
              <a:gd name="connsiteX16" fmla="*/ 9708840 w 11355572"/>
              <a:gd name="connsiteY16" fmla="*/ 0 h 1498747"/>
              <a:gd name="connsiteX17" fmla="*/ 11016930 w 11355572"/>
              <a:gd name="connsiteY17" fmla="*/ 0 h 1498747"/>
              <a:gd name="connsiteX18" fmla="*/ 11355572 w 11355572"/>
              <a:gd name="connsiteY18" fmla="*/ 338642 h 1498747"/>
              <a:gd name="connsiteX19" fmla="*/ 11355572 w 11355572"/>
              <a:gd name="connsiteY19" fmla="*/ 765803 h 1498747"/>
              <a:gd name="connsiteX20" fmla="*/ 11355572 w 11355572"/>
              <a:gd name="connsiteY20" fmla="*/ 1160105 h 1498747"/>
              <a:gd name="connsiteX21" fmla="*/ 11016930 w 11355572"/>
              <a:gd name="connsiteY21" fmla="*/ 1498747 h 1498747"/>
              <a:gd name="connsiteX22" fmla="*/ 10456320 w 11355572"/>
              <a:gd name="connsiteY22" fmla="*/ 1498747 h 1498747"/>
              <a:gd name="connsiteX23" fmla="*/ 9788927 w 11355572"/>
              <a:gd name="connsiteY23" fmla="*/ 1498747 h 1498747"/>
              <a:gd name="connsiteX24" fmla="*/ 8907968 w 11355572"/>
              <a:gd name="connsiteY24" fmla="*/ 1498747 h 1498747"/>
              <a:gd name="connsiteX25" fmla="*/ 8240575 w 11355572"/>
              <a:gd name="connsiteY25" fmla="*/ 1498747 h 1498747"/>
              <a:gd name="connsiteX26" fmla="*/ 7573182 w 11355572"/>
              <a:gd name="connsiteY26" fmla="*/ 1498747 h 1498747"/>
              <a:gd name="connsiteX27" fmla="*/ 7012572 w 11355572"/>
              <a:gd name="connsiteY27" fmla="*/ 1498747 h 1498747"/>
              <a:gd name="connsiteX28" fmla="*/ 6238396 w 11355572"/>
              <a:gd name="connsiteY28" fmla="*/ 1498747 h 1498747"/>
              <a:gd name="connsiteX29" fmla="*/ 5464220 w 11355572"/>
              <a:gd name="connsiteY29" fmla="*/ 1498747 h 1498747"/>
              <a:gd name="connsiteX30" fmla="*/ 4690044 w 11355572"/>
              <a:gd name="connsiteY30" fmla="*/ 1498747 h 1498747"/>
              <a:gd name="connsiteX31" fmla="*/ 4343000 w 11355572"/>
              <a:gd name="connsiteY31" fmla="*/ 1498747 h 1498747"/>
              <a:gd name="connsiteX32" fmla="*/ 3995956 w 11355572"/>
              <a:gd name="connsiteY32" fmla="*/ 1498747 h 1498747"/>
              <a:gd name="connsiteX33" fmla="*/ 3542128 w 11355572"/>
              <a:gd name="connsiteY33" fmla="*/ 1498747 h 1498747"/>
              <a:gd name="connsiteX34" fmla="*/ 2767953 w 11355572"/>
              <a:gd name="connsiteY34" fmla="*/ 1498747 h 1498747"/>
              <a:gd name="connsiteX35" fmla="*/ 1993777 w 11355572"/>
              <a:gd name="connsiteY35" fmla="*/ 1498747 h 1498747"/>
              <a:gd name="connsiteX36" fmla="*/ 1539949 w 11355572"/>
              <a:gd name="connsiteY36" fmla="*/ 1498747 h 1498747"/>
              <a:gd name="connsiteX37" fmla="*/ 338642 w 11355572"/>
              <a:gd name="connsiteY37" fmla="*/ 1498747 h 1498747"/>
              <a:gd name="connsiteX38" fmla="*/ 0 w 11355572"/>
              <a:gd name="connsiteY38" fmla="*/ 1160105 h 1498747"/>
              <a:gd name="connsiteX39" fmla="*/ 0 w 11355572"/>
              <a:gd name="connsiteY39" fmla="*/ 757588 h 1498747"/>
              <a:gd name="connsiteX40" fmla="*/ 0 w 11355572"/>
              <a:gd name="connsiteY40" fmla="*/ 338642 h 149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355572" h="1498747" fill="none" extrusionOk="0">
                <a:moveTo>
                  <a:pt x="0" y="338642"/>
                </a:moveTo>
                <a:cubicBezTo>
                  <a:pt x="9405" y="146015"/>
                  <a:pt x="131818" y="9861"/>
                  <a:pt x="338642" y="0"/>
                </a:cubicBezTo>
                <a:cubicBezTo>
                  <a:pt x="689337" y="-2877"/>
                  <a:pt x="739855" y="-29414"/>
                  <a:pt x="1112818" y="0"/>
                </a:cubicBezTo>
                <a:cubicBezTo>
                  <a:pt x="1485781" y="29414"/>
                  <a:pt x="1315239" y="-14134"/>
                  <a:pt x="1459862" y="0"/>
                </a:cubicBezTo>
                <a:cubicBezTo>
                  <a:pt x="1604485" y="14134"/>
                  <a:pt x="1938357" y="-10300"/>
                  <a:pt x="2127255" y="0"/>
                </a:cubicBezTo>
                <a:cubicBezTo>
                  <a:pt x="2316153" y="10300"/>
                  <a:pt x="2599147" y="-26133"/>
                  <a:pt x="2794648" y="0"/>
                </a:cubicBezTo>
                <a:cubicBezTo>
                  <a:pt x="2990149" y="26133"/>
                  <a:pt x="3241553" y="-16481"/>
                  <a:pt x="3462041" y="0"/>
                </a:cubicBezTo>
                <a:cubicBezTo>
                  <a:pt x="3682529" y="16481"/>
                  <a:pt x="3929823" y="-13779"/>
                  <a:pt x="4129434" y="0"/>
                </a:cubicBezTo>
                <a:cubicBezTo>
                  <a:pt x="4329045" y="13779"/>
                  <a:pt x="4632279" y="10091"/>
                  <a:pt x="4903610" y="0"/>
                </a:cubicBezTo>
                <a:cubicBezTo>
                  <a:pt x="5174941" y="-10091"/>
                  <a:pt x="5271822" y="24151"/>
                  <a:pt x="5464220" y="0"/>
                </a:cubicBezTo>
                <a:cubicBezTo>
                  <a:pt x="5656618" y="-24151"/>
                  <a:pt x="5904693" y="23356"/>
                  <a:pt x="6131613" y="0"/>
                </a:cubicBezTo>
                <a:cubicBezTo>
                  <a:pt x="6358533" y="-23356"/>
                  <a:pt x="6483352" y="13892"/>
                  <a:pt x="6585440" y="0"/>
                </a:cubicBezTo>
                <a:cubicBezTo>
                  <a:pt x="6687528" y="-13892"/>
                  <a:pt x="6907547" y="908"/>
                  <a:pt x="7146051" y="0"/>
                </a:cubicBezTo>
                <a:cubicBezTo>
                  <a:pt x="7384555" y="-908"/>
                  <a:pt x="7502733" y="-13689"/>
                  <a:pt x="7599878" y="0"/>
                </a:cubicBezTo>
                <a:cubicBezTo>
                  <a:pt x="7697023" y="13689"/>
                  <a:pt x="7839769" y="-7553"/>
                  <a:pt x="8053705" y="0"/>
                </a:cubicBezTo>
                <a:cubicBezTo>
                  <a:pt x="8267641" y="7553"/>
                  <a:pt x="8595138" y="-36465"/>
                  <a:pt x="8827881" y="0"/>
                </a:cubicBezTo>
                <a:cubicBezTo>
                  <a:pt x="9060624" y="36465"/>
                  <a:pt x="9462667" y="10235"/>
                  <a:pt x="9708840" y="0"/>
                </a:cubicBezTo>
                <a:cubicBezTo>
                  <a:pt x="9955013" y="-10235"/>
                  <a:pt x="10684377" y="-40622"/>
                  <a:pt x="11016930" y="0"/>
                </a:cubicBezTo>
                <a:cubicBezTo>
                  <a:pt x="11200448" y="-46483"/>
                  <a:pt x="11390121" y="132845"/>
                  <a:pt x="11355572" y="338642"/>
                </a:cubicBezTo>
                <a:cubicBezTo>
                  <a:pt x="11345232" y="486365"/>
                  <a:pt x="11374707" y="609158"/>
                  <a:pt x="11355572" y="765803"/>
                </a:cubicBezTo>
                <a:cubicBezTo>
                  <a:pt x="11336437" y="922448"/>
                  <a:pt x="11354307" y="1033419"/>
                  <a:pt x="11355572" y="1160105"/>
                </a:cubicBezTo>
                <a:cubicBezTo>
                  <a:pt x="11361029" y="1343782"/>
                  <a:pt x="11209864" y="1500343"/>
                  <a:pt x="11016930" y="1498747"/>
                </a:cubicBezTo>
                <a:cubicBezTo>
                  <a:pt x="10877449" y="1480200"/>
                  <a:pt x="10648804" y="1473178"/>
                  <a:pt x="10456320" y="1498747"/>
                </a:cubicBezTo>
                <a:cubicBezTo>
                  <a:pt x="10263836" y="1524317"/>
                  <a:pt x="10062890" y="1521199"/>
                  <a:pt x="9788927" y="1498747"/>
                </a:cubicBezTo>
                <a:cubicBezTo>
                  <a:pt x="9514964" y="1476295"/>
                  <a:pt x="9156408" y="1486103"/>
                  <a:pt x="8907968" y="1498747"/>
                </a:cubicBezTo>
                <a:cubicBezTo>
                  <a:pt x="8659528" y="1511391"/>
                  <a:pt x="8468468" y="1503435"/>
                  <a:pt x="8240575" y="1498747"/>
                </a:cubicBezTo>
                <a:cubicBezTo>
                  <a:pt x="8012682" y="1494059"/>
                  <a:pt x="7896830" y="1509016"/>
                  <a:pt x="7573182" y="1498747"/>
                </a:cubicBezTo>
                <a:cubicBezTo>
                  <a:pt x="7249534" y="1488478"/>
                  <a:pt x="7272670" y="1517249"/>
                  <a:pt x="7012572" y="1498747"/>
                </a:cubicBezTo>
                <a:cubicBezTo>
                  <a:pt x="6752474" y="1480246"/>
                  <a:pt x="6516053" y="1485389"/>
                  <a:pt x="6238396" y="1498747"/>
                </a:cubicBezTo>
                <a:cubicBezTo>
                  <a:pt x="5960739" y="1512105"/>
                  <a:pt x="5842330" y="1501493"/>
                  <a:pt x="5464220" y="1498747"/>
                </a:cubicBezTo>
                <a:cubicBezTo>
                  <a:pt x="5086110" y="1496001"/>
                  <a:pt x="5052477" y="1466100"/>
                  <a:pt x="4690044" y="1498747"/>
                </a:cubicBezTo>
                <a:cubicBezTo>
                  <a:pt x="4327611" y="1531394"/>
                  <a:pt x="4437705" y="1513434"/>
                  <a:pt x="4343000" y="1498747"/>
                </a:cubicBezTo>
                <a:cubicBezTo>
                  <a:pt x="4248295" y="1484060"/>
                  <a:pt x="4068950" y="1499327"/>
                  <a:pt x="3995956" y="1498747"/>
                </a:cubicBezTo>
                <a:cubicBezTo>
                  <a:pt x="3922962" y="1498167"/>
                  <a:pt x="3636154" y="1511079"/>
                  <a:pt x="3542128" y="1498747"/>
                </a:cubicBezTo>
                <a:cubicBezTo>
                  <a:pt x="3448102" y="1486415"/>
                  <a:pt x="2922858" y="1484560"/>
                  <a:pt x="2767953" y="1498747"/>
                </a:cubicBezTo>
                <a:cubicBezTo>
                  <a:pt x="2613048" y="1512934"/>
                  <a:pt x="2237435" y="1521534"/>
                  <a:pt x="1993777" y="1498747"/>
                </a:cubicBezTo>
                <a:cubicBezTo>
                  <a:pt x="1750119" y="1475960"/>
                  <a:pt x="1673620" y="1493557"/>
                  <a:pt x="1539949" y="1498747"/>
                </a:cubicBezTo>
                <a:cubicBezTo>
                  <a:pt x="1406278" y="1503937"/>
                  <a:pt x="592783" y="1446865"/>
                  <a:pt x="338642" y="1498747"/>
                </a:cubicBezTo>
                <a:cubicBezTo>
                  <a:pt x="170780" y="1492447"/>
                  <a:pt x="28906" y="1342504"/>
                  <a:pt x="0" y="1160105"/>
                </a:cubicBezTo>
                <a:cubicBezTo>
                  <a:pt x="-8424" y="987358"/>
                  <a:pt x="1865" y="919834"/>
                  <a:pt x="0" y="757588"/>
                </a:cubicBezTo>
                <a:cubicBezTo>
                  <a:pt x="-1865" y="595342"/>
                  <a:pt x="18281" y="534659"/>
                  <a:pt x="0" y="338642"/>
                </a:cubicBezTo>
                <a:close/>
              </a:path>
              <a:path w="11355572" h="1498747" stroke="0" extrusionOk="0">
                <a:moveTo>
                  <a:pt x="0" y="338642"/>
                </a:moveTo>
                <a:cubicBezTo>
                  <a:pt x="-13079" y="165342"/>
                  <a:pt x="155893" y="18096"/>
                  <a:pt x="338642" y="0"/>
                </a:cubicBezTo>
                <a:cubicBezTo>
                  <a:pt x="539007" y="17697"/>
                  <a:pt x="613823" y="-18760"/>
                  <a:pt x="792469" y="0"/>
                </a:cubicBezTo>
                <a:cubicBezTo>
                  <a:pt x="971115" y="18760"/>
                  <a:pt x="1132908" y="17144"/>
                  <a:pt x="1353079" y="0"/>
                </a:cubicBezTo>
                <a:cubicBezTo>
                  <a:pt x="1573250" y="-17144"/>
                  <a:pt x="1566995" y="5818"/>
                  <a:pt x="1700124" y="0"/>
                </a:cubicBezTo>
                <a:cubicBezTo>
                  <a:pt x="1833253" y="-5818"/>
                  <a:pt x="2092440" y="17629"/>
                  <a:pt x="2474300" y="0"/>
                </a:cubicBezTo>
                <a:cubicBezTo>
                  <a:pt x="2856160" y="-17629"/>
                  <a:pt x="2667609" y="16085"/>
                  <a:pt x="2821344" y="0"/>
                </a:cubicBezTo>
                <a:cubicBezTo>
                  <a:pt x="2975079" y="-16085"/>
                  <a:pt x="3191286" y="-29391"/>
                  <a:pt x="3488737" y="0"/>
                </a:cubicBezTo>
                <a:cubicBezTo>
                  <a:pt x="3786188" y="29391"/>
                  <a:pt x="3834296" y="-20149"/>
                  <a:pt x="3942564" y="0"/>
                </a:cubicBezTo>
                <a:cubicBezTo>
                  <a:pt x="4050832" y="20149"/>
                  <a:pt x="4255888" y="-16804"/>
                  <a:pt x="4396391" y="0"/>
                </a:cubicBezTo>
                <a:cubicBezTo>
                  <a:pt x="4536894" y="16804"/>
                  <a:pt x="4656543" y="-8846"/>
                  <a:pt x="4743436" y="0"/>
                </a:cubicBezTo>
                <a:cubicBezTo>
                  <a:pt x="4830330" y="8846"/>
                  <a:pt x="5004535" y="-4081"/>
                  <a:pt x="5090480" y="0"/>
                </a:cubicBezTo>
                <a:cubicBezTo>
                  <a:pt x="5176425" y="4081"/>
                  <a:pt x="5451462" y="-7924"/>
                  <a:pt x="5544307" y="0"/>
                </a:cubicBezTo>
                <a:cubicBezTo>
                  <a:pt x="5637152" y="7924"/>
                  <a:pt x="5863823" y="-22340"/>
                  <a:pt x="6104918" y="0"/>
                </a:cubicBezTo>
                <a:cubicBezTo>
                  <a:pt x="6346013" y="22340"/>
                  <a:pt x="6624972" y="32461"/>
                  <a:pt x="6879093" y="0"/>
                </a:cubicBezTo>
                <a:cubicBezTo>
                  <a:pt x="7133214" y="-32461"/>
                  <a:pt x="7277849" y="22436"/>
                  <a:pt x="7546486" y="0"/>
                </a:cubicBezTo>
                <a:cubicBezTo>
                  <a:pt x="7815123" y="-22436"/>
                  <a:pt x="7949187" y="-20942"/>
                  <a:pt x="8107097" y="0"/>
                </a:cubicBezTo>
                <a:cubicBezTo>
                  <a:pt x="8265007" y="20942"/>
                  <a:pt x="8421181" y="-931"/>
                  <a:pt x="8667707" y="0"/>
                </a:cubicBezTo>
                <a:cubicBezTo>
                  <a:pt x="8914233" y="931"/>
                  <a:pt x="8909838" y="935"/>
                  <a:pt x="9121534" y="0"/>
                </a:cubicBezTo>
                <a:cubicBezTo>
                  <a:pt x="9333230" y="-935"/>
                  <a:pt x="9560180" y="-21063"/>
                  <a:pt x="9682144" y="0"/>
                </a:cubicBezTo>
                <a:cubicBezTo>
                  <a:pt x="9804108" y="21063"/>
                  <a:pt x="10650125" y="-32116"/>
                  <a:pt x="11016930" y="0"/>
                </a:cubicBezTo>
                <a:cubicBezTo>
                  <a:pt x="11241080" y="14462"/>
                  <a:pt x="11347283" y="189147"/>
                  <a:pt x="11355572" y="338642"/>
                </a:cubicBezTo>
                <a:cubicBezTo>
                  <a:pt x="11353670" y="525020"/>
                  <a:pt x="11355557" y="549438"/>
                  <a:pt x="11355572" y="757588"/>
                </a:cubicBezTo>
                <a:cubicBezTo>
                  <a:pt x="11355587" y="965738"/>
                  <a:pt x="11370171" y="1060771"/>
                  <a:pt x="11355572" y="1160105"/>
                </a:cubicBezTo>
                <a:cubicBezTo>
                  <a:pt x="11344660" y="1371813"/>
                  <a:pt x="11200791" y="1523128"/>
                  <a:pt x="11016930" y="1498747"/>
                </a:cubicBezTo>
                <a:cubicBezTo>
                  <a:pt x="10904211" y="1485762"/>
                  <a:pt x="10688109" y="1498877"/>
                  <a:pt x="10563103" y="1498747"/>
                </a:cubicBezTo>
                <a:cubicBezTo>
                  <a:pt x="10438097" y="1498617"/>
                  <a:pt x="10205172" y="1508208"/>
                  <a:pt x="10002493" y="1498747"/>
                </a:cubicBezTo>
                <a:cubicBezTo>
                  <a:pt x="9799814" y="1489287"/>
                  <a:pt x="9645486" y="1518624"/>
                  <a:pt x="9548665" y="1498747"/>
                </a:cubicBezTo>
                <a:cubicBezTo>
                  <a:pt x="9451844" y="1478870"/>
                  <a:pt x="9372168" y="1510027"/>
                  <a:pt x="9201621" y="1498747"/>
                </a:cubicBezTo>
                <a:cubicBezTo>
                  <a:pt x="9031074" y="1487467"/>
                  <a:pt x="8937977" y="1507774"/>
                  <a:pt x="8747794" y="1498747"/>
                </a:cubicBezTo>
                <a:cubicBezTo>
                  <a:pt x="8557611" y="1489720"/>
                  <a:pt x="8296138" y="1494313"/>
                  <a:pt x="8080401" y="1498747"/>
                </a:cubicBezTo>
                <a:cubicBezTo>
                  <a:pt x="7864664" y="1503181"/>
                  <a:pt x="7832449" y="1506391"/>
                  <a:pt x="7733356" y="1498747"/>
                </a:cubicBezTo>
                <a:cubicBezTo>
                  <a:pt x="7634264" y="1491103"/>
                  <a:pt x="7528054" y="1500361"/>
                  <a:pt x="7386312" y="1498747"/>
                </a:cubicBezTo>
                <a:cubicBezTo>
                  <a:pt x="7244570" y="1497133"/>
                  <a:pt x="7034881" y="1510349"/>
                  <a:pt x="6932485" y="1498747"/>
                </a:cubicBezTo>
                <a:cubicBezTo>
                  <a:pt x="6830089" y="1487145"/>
                  <a:pt x="6464556" y="1500481"/>
                  <a:pt x="6265092" y="1498747"/>
                </a:cubicBezTo>
                <a:cubicBezTo>
                  <a:pt x="6065628" y="1497013"/>
                  <a:pt x="5819099" y="1514745"/>
                  <a:pt x="5704482" y="1498747"/>
                </a:cubicBezTo>
                <a:cubicBezTo>
                  <a:pt x="5589865" y="1482750"/>
                  <a:pt x="5352000" y="1493798"/>
                  <a:pt x="5143872" y="1498747"/>
                </a:cubicBezTo>
                <a:cubicBezTo>
                  <a:pt x="4935744" y="1503697"/>
                  <a:pt x="4732794" y="1503547"/>
                  <a:pt x="4583261" y="1498747"/>
                </a:cubicBezTo>
                <a:cubicBezTo>
                  <a:pt x="4433728" y="1493947"/>
                  <a:pt x="4072912" y="1525619"/>
                  <a:pt x="3915868" y="1498747"/>
                </a:cubicBezTo>
                <a:cubicBezTo>
                  <a:pt x="3758824" y="1471875"/>
                  <a:pt x="3328549" y="1461445"/>
                  <a:pt x="3034910" y="1498747"/>
                </a:cubicBezTo>
                <a:cubicBezTo>
                  <a:pt x="2741271" y="1536049"/>
                  <a:pt x="2682680" y="1517436"/>
                  <a:pt x="2581082" y="1498747"/>
                </a:cubicBezTo>
                <a:cubicBezTo>
                  <a:pt x="2479484" y="1480058"/>
                  <a:pt x="1882077" y="1472347"/>
                  <a:pt x="1700124" y="1498747"/>
                </a:cubicBezTo>
                <a:cubicBezTo>
                  <a:pt x="1518171" y="1525147"/>
                  <a:pt x="1349474" y="1517522"/>
                  <a:pt x="1032731" y="1498747"/>
                </a:cubicBezTo>
                <a:cubicBezTo>
                  <a:pt x="715988" y="1479972"/>
                  <a:pt x="622997" y="1471852"/>
                  <a:pt x="338642" y="1498747"/>
                </a:cubicBezTo>
                <a:cubicBezTo>
                  <a:pt x="186231" y="1508602"/>
                  <a:pt x="8170" y="1333781"/>
                  <a:pt x="0" y="1160105"/>
                </a:cubicBezTo>
                <a:cubicBezTo>
                  <a:pt x="-19070" y="948485"/>
                  <a:pt x="-6409" y="841449"/>
                  <a:pt x="0" y="732944"/>
                </a:cubicBezTo>
                <a:cubicBezTo>
                  <a:pt x="6409" y="624439"/>
                  <a:pt x="5555" y="441592"/>
                  <a:pt x="0" y="338642"/>
                </a:cubicBezTo>
                <a:close/>
              </a:path>
            </a:pathLst>
          </a:custGeom>
          <a:solidFill>
            <a:schemeClr val="bg1"/>
          </a:solidFill>
          <a:ln w="38100">
            <a:solidFill>
              <a:srgbClr val="FF8F0D"/>
            </a:solidFill>
            <a:extLst>
              <a:ext uri="{C807C97D-BFC1-408E-A445-0C87EB9F89A2}">
                <ask:lineSketchStyleProps xmln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1.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Tìm</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trong</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bài</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đọc</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Nhà</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phát</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minh</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6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tuổi</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những</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từ</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có</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chứa</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tiếng</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gia</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nêu</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nghĩa</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của</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những</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từ</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đó</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a:t>
            </a:r>
          </a:p>
        </p:txBody>
      </p:sp>
      <p:pic>
        <p:nvPicPr>
          <p:cNvPr id="21508" name="Picture 4" descr="Cute woman teacher in government uniform greeting with hand character cartoon art illustration">
            <a:extLst>
              <a:ext uri="{FF2B5EF4-FFF2-40B4-BE49-F238E27FC236}">
                <a16:creationId xmlns="" xmlns:a16="http://schemas.microsoft.com/office/drawing/2014/main" id="{DF84C092-97F4-4F65-8DF8-837200C2504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80" b="95010" l="9904" r="89936">
                        <a14:foregroundMark x1="45847" y1="89022" x2="58466" y2="88623"/>
                        <a14:foregroundMark x1="46805" y1="95010" x2="52236" y2="95010"/>
                      </a14:backgroundRemoval>
                    </a14:imgEffect>
                  </a14:imgLayer>
                </a14:imgProps>
              </a:ext>
              <a:ext uri="{28A0092B-C50C-407E-A947-70E740481C1C}">
                <a14:useLocalDpi xmlns:a14="http://schemas.microsoft.com/office/drawing/2010/main" val="0"/>
              </a:ext>
            </a:extLst>
          </a:blip>
          <a:srcRect/>
          <a:stretch>
            <a:fillRect/>
          </a:stretch>
        </p:blipFill>
        <p:spPr bwMode="auto">
          <a:xfrm>
            <a:off x="9080205" y="3621316"/>
            <a:ext cx="4044240" cy="32366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401FFF3A-D20F-0D95-CFA0-E9F8A7BCC4F1}"/>
              </a:ext>
            </a:extLst>
          </p:cNvPr>
          <p:cNvPicPr>
            <a:picLocks noChangeAspect="1"/>
          </p:cNvPicPr>
          <p:nvPr/>
        </p:nvPicPr>
        <p:blipFill>
          <a:blip r:embed="rId6"/>
          <a:stretch>
            <a:fillRect/>
          </a:stretch>
        </p:blipFill>
        <p:spPr>
          <a:xfrm>
            <a:off x="201787" y="1991849"/>
            <a:ext cx="9825236" cy="4196300"/>
          </a:xfrm>
          <a:prstGeom prst="rect">
            <a:avLst/>
          </a:prstGeom>
        </p:spPr>
      </p:pic>
      <p:sp>
        <p:nvSpPr>
          <p:cNvPr id="4" name="Rectangle: Rounded Corners 3">
            <a:extLst>
              <a:ext uri="{FF2B5EF4-FFF2-40B4-BE49-F238E27FC236}">
                <a16:creationId xmlns="" xmlns:a16="http://schemas.microsoft.com/office/drawing/2014/main" id="{B84C1BE3-5654-1920-074E-8FBE9ADBAF36}"/>
              </a:ext>
            </a:extLst>
          </p:cNvPr>
          <p:cNvSpPr/>
          <p:nvPr/>
        </p:nvSpPr>
        <p:spPr>
          <a:xfrm>
            <a:off x="3168503" y="2115878"/>
            <a:ext cx="404037" cy="265816"/>
          </a:xfrm>
          <a:prstGeom prst="roundRect">
            <a:avLst/>
          </a:prstGeo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5" name="Rectangle: Rounded Corners 4">
            <a:extLst>
              <a:ext uri="{FF2B5EF4-FFF2-40B4-BE49-F238E27FC236}">
                <a16:creationId xmlns="" xmlns:a16="http://schemas.microsoft.com/office/drawing/2014/main" id="{C3791707-10FD-B1F5-0B3A-E95CFFF47091}"/>
              </a:ext>
            </a:extLst>
          </p:cNvPr>
          <p:cNvSpPr/>
          <p:nvPr/>
        </p:nvSpPr>
        <p:spPr>
          <a:xfrm>
            <a:off x="9526773" y="2402957"/>
            <a:ext cx="404037" cy="265816"/>
          </a:xfrm>
          <a:prstGeom prst="roundRect">
            <a:avLst/>
          </a:prstGeo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6" name="Rectangle: Rounded Corners 5">
            <a:extLst>
              <a:ext uri="{FF2B5EF4-FFF2-40B4-BE49-F238E27FC236}">
                <a16:creationId xmlns="" xmlns:a16="http://schemas.microsoft.com/office/drawing/2014/main" id="{FE739E8F-F8E1-E60B-0FDA-B42A48025354}"/>
              </a:ext>
            </a:extLst>
          </p:cNvPr>
          <p:cNvSpPr/>
          <p:nvPr/>
        </p:nvSpPr>
        <p:spPr>
          <a:xfrm>
            <a:off x="3285461" y="4837813"/>
            <a:ext cx="404037" cy="265816"/>
          </a:xfrm>
          <a:prstGeom prst="roundRect">
            <a:avLst/>
          </a:prstGeo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2707264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75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tiếng-flash-trò-chơi.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75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3" name="tiếng-flash-trò-chơi.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75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6684452" y="2135677"/>
            <a:ext cx="1045018" cy="2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390468" y="3924852"/>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6442580" y="4060748"/>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7607309" y="2550244"/>
            <a:ext cx="1308091" cy="264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1401"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7864"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13">
            <a:extLst>
              <a:ext uri="{BEBA8EAE-BF5A-486C-A8C5-ECC9F3942E4B}">
                <a14:imgProps xmlns:a14="http://schemas.microsoft.com/office/drawing/2010/main">
                  <a14:imgLayer r:embed="rId14">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a:off x="2099648" y="3366831"/>
            <a:ext cx="2298520" cy="3172338"/>
          </a:xfrm>
          <a:prstGeom prst="rect">
            <a:avLst/>
          </a:prstGeom>
        </p:spPr>
      </p:pic>
      <p:sp>
        <p:nvSpPr>
          <p:cNvPr id="15" name="Cloud Callout 14"/>
          <p:cNvSpPr/>
          <p:nvPr/>
        </p:nvSpPr>
        <p:spPr>
          <a:xfrm>
            <a:off x="1371600" y="-152400"/>
            <a:ext cx="8001000" cy="2360275"/>
          </a:xfrm>
          <a:prstGeom prst="cloudCallout">
            <a:avLst>
              <a:gd name="adj1" fmla="val -21979"/>
              <a:gd name="adj2" fmla="val 112856"/>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prstClr val="white"/>
                </a:solidFill>
                <a:latin typeface="Times New Roman" pitchFamily="18" charset="0"/>
                <a:cs typeface="Times New Roman" pitchFamily="18" charset="0"/>
              </a:rPr>
              <a:t>Hằng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ngày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học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sinh</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vùng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cao</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phải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bộ</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mấy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tiếng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đồng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hồ</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mới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đến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được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điểm</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trường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đến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được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với</a:t>
            </a:r>
            <a:r>
              <a:rPr lang="en-US" sz="2000" dirty="0">
                <a:solidFill>
                  <a:prstClr val="white"/>
                </a:solidFill>
                <a:latin typeface="Times New Roman" pitchFamily="18" charset="0"/>
                <a:cs typeface="Times New Roman" pitchFamily="18" charset="0"/>
              </a:rPr>
              <a:t> con </a:t>
            </a:r>
            <a:r>
              <a:rPr lang="en-US" sz="2000" dirty="0" err="1">
                <a:solidFill>
                  <a:prstClr val="white"/>
                </a:solidFill>
                <a:latin typeface="Times New Roman" pitchFamily="18" charset="0"/>
                <a:cs typeface="Times New Roman" pitchFamily="18" charset="0"/>
              </a:rPr>
              <a:t>chữ</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Bây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giờ</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miền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xuôi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ơi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hãy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giúp</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ấy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có</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xe</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đạp</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học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nhé</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bằng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cách</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là</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trả</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lời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đúng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câu</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hỏi</a:t>
            </a:r>
            <a:r>
              <a:rPr lang="en-US" sz="2000" dirty="0">
                <a:solidFill>
                  <a:prstClr val="white"/>
                </a:solidFill>
                <a:latin typeface="Times New Roman" pitchFamily="18" charset="0"/>
                <a:cs typeface="Times New Roman" pitchFamily="18" charset="0"/>
              </a:rPr>
              <a:t>!</a:t>
            </a:r>
          </a:p>
        </p:txBody>
      </p:sp>
    </p:spTree>
    <p:extLst>
      <p:ext uri="{BB962C8B-B14F-4D97-AF65-F5344CB8AC3E}">
        <p14:creationId xmlns:p14="http://schemas.microsoft.com/office/powerpoint/2010/main" val="191476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01267 -0.07523 L -0.0052 0.4838 " pathEditMode="relative" rAng="0" ptsTypes="AA">
                                      <p:cBhvr>
                                        <p:cTn id="44" dur="11000" fill="hold"/>
                                        <p:tgtEl>
                                          <p:spTgt spid="6"/>
                                        </p:tgtEl>
                                        <p:attrNameLst>
                                          <p:attrName>ppt_x</p:attrName>
                                          <p:attrName>ppt_y</p:attrName>
                                        </p:attrNameLst>
                                      </p:cBhvr>
                                      <p:rCtr x="365" y="27940"/>
                                    </p:animMotion>
                                  </p:childTnLst>
                                </p:cTn>
                              </p:par>
                              <p:par>
                                <p:cTn id="45" presetID="42" presetClass="path" presetSubtype="0" accel="50000" decel="50000" fill="hold" nodeType="withEffect">
                                  <p:stCondLst>
                                    <p:cond delay="0"/>
                                  </p:stCondLst>
                                  <p:childTnLst>
                                    <p:animMotion origin="layout" path="M 2.77778E-6 -3.7037E-7 L 0.00382 0.55046 " pathEditMode="relative" rAng="0" ptsTypes="AA">
                                      <p:cBhvr>
                                        <p:cTn id="46" dur="9500" fill="hold"/>
                                        <p:tgtEl>
                                          <p:spTgt spid="5"/>
                                        </p:tgtEl>
                                        <p:attrNameLst>
                                          <p:attrName>ppt_x</p:attrName>
                                          <p:attrName>ppt_y</p:attrName>
                                        </p:attrNameLst>
                                      </p:cBhvr>
                                      <p:rCtr x="191" y="27523"/>
                                    </p:animMotion>
                                  </p:childTnLst>
                                </p:cTn>
                              </p:par>
                              <p:par>
                                <p:cTn id="47" presetID="42" presetClass="path" presetSubtype="0" accel="50000" decel="50000" fill="hold" nodeType="withEffect">
                                  <p:stCondLst>
                                    <p:cond delay="0"/>
                                  </p:stCondLst>
                                  <p:childTnLst>
                                    <p:animMotion origin="layout" path="M 4.44444E-6 -1.85185E-6 L 0.00486 0.69121 " pathEditMode="relative" rAng="0" ptsTypes="AA">
                                      <p:cBhvr>
                                        <p:cTn id="48" dur="11000" fill="hold"/>
                                        <p:tgtEl>
                                          <p:spTgt spid="7"/>
                                        </p:tgtEl>
                                        <p:attrNameLst>
                                          <p:attrName>ppt_x</p:attrName>
                                          <p:attrName>ppt_y</p:attrName>
                                        </p:attrNameLst>
                                      </p:cBhvr>
                                      <p:rCtr x="243" y="34560"/>
                                    </p:animMotion>
                                  </p:childTnLst>
                                </p:cTn>
                              </p:par>
                              <p:par>
                                <p:cTn id="49" presetID="42" presetClass="path" presetSubtype="0" accel="50000" decel="50000" fill="hold" nodeType="withEffect">
                                  <p:stCondLst>
                                    <p:cond delay="0"/>
                                  </p:stCondLst>
                                  <p:childTnLst>
                                    <p:animMotion origin="layout" path="M 2.22222E-6 3.7037E-6 L -0.00486 0.69537 " pathEditMode="relative" rAng="0" ptsTypes="AA">
                                      <p:cBhvr>
                                        <p:cTn id="50"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 xmlns:a16="http://schemas.microsoft.com/office/drawing/2014/main" id="{076BCE56-6F40-4D30-AC1F-975811A9ECF7}"/>
              </a:ext>
            </a:extLst>
          </p:cNvPr>
          <p:cNvSpPr/>
          <p:nvPr/>
        </p:nvSpPr>
        <p:spPr>
          <a:xfrm>
            <a:off x="2249924" y="4760639"/>
            <a:ext cx="9573481" cy="1969770"/>
          </a:xfrm>
          <a:prstGeom prst="rect">
            <a:avLst/>
          </a:prstGeom>
          <a:noFill/>
        </p:spPr>
        <p:txBody>
          <a:bodyPr wrap="square" lIns="121920" tIns="60960" rIns="121920" bIns="60960">
            <a:spAutoFit/>
          </a:bodyPr>
          <a:lstStyle/>
          <a:p>
            <a:pPr lvl="0" algn="just" defTabSz="1219170">
              <a:spcAft>
                <a:spcPts val="1600"/>
              </a:spcAft>
              <a:buClr>
                <a:srgbClr val="000000"/>
              </a:buClr>
            </a:pPr>
            <a:r>
              <a:rPr kumimoji="0" lang="en-US"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Gia </a:t>
            </a:r>
            <a:r>
              <a:rPr kumimoji="0" lang="en-US" sz="4000" b="1"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đình</a:t>
            </a:r>
            <a:r>
              <a:rPr kumimoji="0" lang="vi-VN"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a:t>
            </a:r>
            <a:r>
              <a:rPr kumimoji="0" lang="en-US"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lang="vi-VN" sz="40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là tập hợp người sống chung và gắn bó với nhau bằng quan hệ hôn nhân, quan hệ huyết thống.</a:t>
            </a:r>
            <a:endParaRPr kumimoji="0" lang="en-US" sz="40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ea typeface="+mn-ea"/>
              <a:cs typeface="Arial"/>
              <a:sym typeface="Arial"/>
            </a:endParaRPr>
          </a:p>
        </p:txBody>
      </p:sp>
      <p:pic>
        <p:nvPicPr>
          <p:cNvPr id="7170" name="Picture 2" descr="Ý NGHĨA NGÀY GIA ĐÌNH VIỆT NAM – CDC An Giang">
            <a:extLst>
              <a:ext uri="{FF2B5EF4-FFF2-40B4-BE49-F238E27FC236}">
                <a16:creationId xmlns="" xmlns:a16="http://schemas.microsoft.com/office/drawing/2014/main" id="{20F045DE-1F05-D838-45FC-714B1DAE69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8062" y="564743"/>
            <a:ext cx="7732085" cy="4053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83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fade">
                                      <p:cBhvr>
                                        <p:cTn id="15"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 xmlns:a16="http://schemas.microsoft.com/office/drawing/2014/main" id="{076BCE56-6F40-4D30-AC1F-975811A9ECF7}"/>
              </a:ext>
            </a:extLst>
          </p:cNvPr>
          <p:cNvSpPr/>
          <p:nvPr/>
        </p:nvSpPr>
        <p:spPr>
          <a:xfrm>
            <a:off x="2218026" y="5255731"/>
            <a:ext cx="9275769" cy="1354217"/>
          </a:xfrm>
          <a:prstGeom prst="rect">
            <a:avLst/>
          </a:prstGeom>
          <a:noFill/>
        </p:spPr>
        <p:txBody>
          <a:bodyPr wrap="square" lIns="121920" tIns="60960" rIns="121920" bIns="60960">
            <a:spAutoFit/>
          </a:bodyPr>
          <a:lstStyle/>
          <a:p>
            <a:pPr marL="0" marR="0" lvl="0" indent="0" algn="just" defTabSz="1219170" rtl="0" eaLnBrk="1" fontAlgn="auto" latinLnBrk="0" hangingPunct="1">
              <a:lnSpc>
                <a:spcPct val="100000"/>
              </a:lnSpc>
              <a:spcBef>
                <a:spcPts val="0"/>
              </a:spcBef>
              <a:spcAft>
                <a:spcPts val="1600"/>
              </a:spcAft>
              <a:buClr>
                <a:srgbClr val="000000"/>
              </a:buClr>
              <a:buSzTx/>
              <a:buFontTx/>
              <a:buNone/>
              <a:tabLst/>
              <a:defRPr/>
            </a:pPr>
            <a:r>
              <a:rPr kumimoji="0" lang="vi-VN"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Gia nhân:</a:t>
            </a:r>
            <a:r>
              <a:rPr kumimoji="0" lang="en-US"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vi-VN" sz="40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Người giúp việc theo cách gọi ngày xưa. </a:t>
            </a:r>
            <a:endParaRPr kumimoji="0" lang="en-US" sz="40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ea typeface="+mn-ea"/>
              <a:cs typeface="Arial"/>
              <a:sym typeface="Arial"/>
            </a:endParaRPr>
          </a:p>
        </p:txBody>
      </p:sp>
      <p:pic>
        <p:nvPicPr>
          <p:cNvPr id="5122" name="Picture 2" descr="Gia đình thuê giúp việc với mức lương 470 triệu/tháng, phải quỳ gối, phục  vụ chủ như người hầu thời xưa">
            <a:extLst>
              <a:ext uri="{FF2B5EF4-FFF2-40B4-BE49-F238E27FC236}">
                <a16:creationId xmlns="" xmlns:a16="http://schemas.microsoft.com/office/drawing/2014/main" id="{FF7369C0-72BD-6220-2A09-FFF0EE4CBD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670" y="1294182"/>
            <a:ext cx="5962650" cy="39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32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 xmlns:a16="http://schemas.microsoft.com/office/drawing/2014/main" id="{076BCE56-6F40-4D30-AC1F-975811A9ECF7}"/>
              </a:ext>
            </a:extLst>
          </p:cNvPr>
          <p:cNvSpPr/>
          <p:nvPr/>
        </p:nvSpPr>
        <p:spPr>
          <a:xfrm>
            <a:off x="2101068" y="5043080"/>
            <a:ext cx="8769165" cy="1600438"/>
          </a:xfrm>
          <a:prstGeom prst="rect">
            <a:avLst/>
          </a:prstGeom>
          <a:noFill/>
        </p:spPr>
        <p:txBody>
          <a:bodyPr wrap="square" lIns="121920" tIns="60960" rIns="121920" bIns="60960">
            <a:spAutoFit/>
          </a:bodyPr>
          <a:lstStyle/>
          <a:p>
            <a:pPr marL="0" marR="0" lvl="0" indent="0" algn="just" defTabSz="1219170" rtl="0" eaLnBrk="1" fontAlgn="auto" latinLnBrk="0" hangingPunct="1">
              <a:lnSpc>
                <a:spcPct val="100000"/>
              </a:lnSpc>
              <a:spcBef>
                <a:spcPts val="0"/>
              </a:spcBef>
              <a:spcAft>
                <a:spcPts val="1600"/>
              </a:spcAft>
              <a:buClr>
                <a:srgbClr val="000000"/>
              </a:buClr>
              <a:buSzTx/>
              <a:buFontTx/>
              <a:buNone/>
              <a:tabLst/>
              <a:defRPr/>
            </a:pPr>
            <a:r>
              <a:rPr kumimoji="0" lang="en-US" sz="48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Gia </a:t>
            </a:r>
            <a:r>
              <a:rPr kumimoji="0" lang="en-US" sz="4800" b="1"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tộc</a:t>
            </a:r>
            <a:r>
              <a:rPr kumimoji="0" lang="en-US" sz="48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tập</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hợp</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gồm</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nhiều</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gia</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đình</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có</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cùng</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huyết</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thống</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a:t>
            </a:r>
            <a:endPar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ea typeface="+mn-ea"/>
              <a:cs typeface="Arial"/>
              <a:sym typeface="Arial"/>
            </a:endParaRPr>
          </a:p>
        </p:txBody>
      </p:sp>
      <p:pic>
        <p:nvPicPr>
          <p:cNvPr id="1026" name="Picture 2" descr="5 gia tộc quyền lực nhất đang âm thầm kiểm soát cả thế giới">
            <a:extLst>
              <a:ext uri="{FF2B5EF4-FFF2-40B4-BE49-F238E27FC236}">
                <a16:creationId xmlns="" xmlns:a16="http://schemas.microsoft.com/office/drawing/2014/main" id="{7A349B4D-D6DB-E9A1-A04A-01893A79A7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5216" y="1192287"/>
            <a:ext cx="6437128" cy="3529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06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08" name="Google Shape;1408;p55"/>
          <p:cNvSpPr txBox="1">
            <a:spLocks noGrp="1"/>
          </p:cNvSpPr>
          <p:nvPr>
            <p:ph type="title"/>
          </p:nvPr>
        </p:nvSpPr>
        <p:spPr>
          <a:prstGeom prst="rect">
            <a:avLst/>
          </a:prstGeom>
        </p:spPr>
        <p:txBody>
          <a:bodyPr spcFirstLastPara="1" wrap="square" lIns="121900" tIns="121900" rIns="121900" bIns="121900" anchor="b" anchorCtr="0">
            <a:noAutofit/>
          </a:bodyPr>
          <a:lstStyle/>
          <a:p>
            <a:r>
              <a:rPr lang="en-US" dirty="0">
                <a:solidFill>
                  <a:schemeClr val="bg1"/>
                </a:solidFill>
                <a:latin typeface="#9Slide05 SVNClementine" panose="020F0502020204030203" pitchFamily="34" charset="0"/>
              </a:rPr>
              <a:t>Tin </a:t>
            </a:r>
            <a:r>
              <a:rPr lang="en-US" dirty="0" err="1">
                <a:solidFill>
                  <a:schemeClr val="bg1"/>
                </a:solidFill>
                <a:latin typeface="#9Slide05 SVNClementine" panose="020F0502020204030203" pitchFamily="34" charset="0"/>
              </a:rPr>
              <a:t>thể</a:t>
            </a:r>
            <a:r>
              <a:rPr lang="en-US" dirty="0">
                <a:solidFill>
                  <a:schemeClr val="bg1"/>
                </a:solidFill>
                <a:latin typeface="#9Slide05 SVNClementine" panose="020F0502020204030203" pitchFamily="34" charset="0"/>
              </a:rPr>
              <a:t> </a:t>
            </a:r>
            <a:r>
              <a:rPr lang="en-US" dirty="0" err="1">
                <a:solidFill>
                  <a:schemeClr val="bg1"/>
                </a:solidFill>
                <a:latin typeface="#9Slide05 SVNClementine" panose="020F0502020204030203" pitchFamily="34" charset="0"/>
              </a:rPr>
              <a:t>thao</a:t>
            </a:r>
            <a:endParaRPr dirty="0">
              <a:solidFill>
                <a:schemeClr val="bg1"/>
              </a:solidFill>
              <a:latin typeface="#9Slide05 SVNClementine" panose="020F0502020204030203" pitchFamily="34" charset="0"/>
            </a:endParaRPr>
          </a:p>
        </p:txBody>
      </p:sp>
      <p:sp>
        <p:nvSpPr>
          <p:cNvPr id="9" name="Rectangle: Rounded Corners 9">
            <a:extLst>
              <a:ext uri="{FF2B5EF4-FFF2-40B4-BE49-F238E27FC236}">
                <a16:creationId xmlns="" xmlns:a16="http://schemas.microsoft.com/office/drawing/2014/main" id="{ECE8873A-0467-4F3D-A87C-7541D314B10E}"/>
              </a:ext>
            </a:extLst>
          </p:cNvPr>
          <p:cNvSpPr/>
          <p:nvPr/>
        </p:nvSpPr>
        <p:spPr>
          <a:xfrm>
            <a:off x="499731" y="266258"/>
            <a:ext cx="11355572" cy="1498747"/>
          </a:xfrm>
          <a:custGeom>
            <a:avLst/>
            <a:gdLst>
              <a:gd name="connsiteX0" fmla="*/ 0 w 11355572"/>
              <a:gd name="connsiteY0" fmla="*/ 338642 h 1498747"/>
              <a:gd name="connsiteX1" fmla="*/ 338642 w 11355572"/>
              <a:gd name="connsiteY1" fmla="*/ 0 h 1498747"/>
              <a:gd name="connsiteX2" fmla="*/ 1112818 w 11355572"/>
              <a:gd name="connsiteY2" fmla="*/ 0 h 1498747"/>
              <a:gd name="connsiteX3" fmla="*/ 1459862 w 11355572"/>
              <a:gd name="connsiteY3" fmla="*/ 0 h 1498747"/>
              <a:gd name="connsiteX4" fmla="*/ 2127255 w 11355572"/>
              <a:gd name="connsiteY4" fmla="*/ 0 h 1498747"/>
              <a:gd name="connsiteX5" fmla="*/ 2794648 w 11355572"/>
              <a:gd name="connsiteY5" fmla="*/ 0 h 1498747"/>
              <a:gd name="connsiteX6" fmla="*/ 3462041 w 11355572"/>
              <a:gd name="connsiteY6" fmla="*/ 0 h 1498747"/>
              <a:gd name="connsiteX7" fmla="*/ 4129434 w 11355572"/>
              <a:gd name="connsiteY7" fmla="*/ 0 h 1498747"/>
              <a:gd name="connsiteX8" fmla="*/ 4903610 w 11355572"/>
              <a:gd name="connsiteY8" fmla="*/ 0 h 1498747"/>
              <a:gd name="connsiteX9" fmla="*/ 5464220 w 11355572"/>
              <a:gd name="connsiteY9" fmla="*/ 0 h 1498747"/>
              <a:gd name="connsiteX10" fmla="*/ 6131613 w 11355572"/>
              <a:gd name="connsiteY10" fmla="*/ 0 h 1498747"/>
              <a:gd name="connsiteX11" fmla="*/ 6585440 w 11355572"/>
              <a:gd name="connsiteY11" fmla="*/ 0 h 1498747"/>
              <a:gd name="connsiteX12" fmla="*/ 7146051 w 11355572"/>
              <a:gd name="connsiteY12" fmla="*/ 0 h 1498747"/>
              <a:gd name="connsiteX13" fmla="*/ 7599878 w 11355572"/>
              <a:gd name="connsiteY13" fmla="*/ 0 h 1498747"/>
              <a:gd name="connsiteX14" fmla="*/ 8053705 w 11355572"/>
              <a:gd name="connsiteY14" fmla="*/ 0 h 1498747"/>
              <a:gd name="connsiteX15" fmla="*/ 8827881 w 11355572"/>
              <a:gd name="connsiteY15" fmla="*/ 0 h 1498747"/>
              <a:gd name="connsiteX16" fmla="*/ 9708840 w 11355572"/>
              <a:gd name="connsiteY16" fmla="*/ 0 h 1498747"/>
              <a:gd name="connsiteX17" fmla="*/ 11016930 w 11355572"/>
              <a:gd name="connsiteY17" fmla="*/ 0 h 1498747"/>
              <a:gd name="connsiteX18" fmla="*/ 11355572 w 11355572"/>
              <a:gd name="connsiteY18" fmla="*/ 338642 h 1498747"/>
              <a:gd name="connsiteX19" fmla="*/ 11355572 w 11355572"/>
              <a:gd name="connsiteY19" fmla="*/ 765803 h 1498747"/>
              <a:gd name="connsiteX20" fmla="*/ 11355572 w 11355572"/>
              <a:gd name="connsiteY20" fmla="*/ 1160105 h 1498747"/>
              <a:gd name="connsiteX21" fmla="*/ 11016930 w 11355572"/>
              <a:gd name="connsiteY21" fmla="*/ 1498747 h 1498747"/>
              <a:gd name="connsiteX22" fmla="*/ 10456320 w 11355572"/>
              <a:gd name="connsiteY22" fmla="*/ 1498747 h 1498747"/>
              <a:gd name="connsiteX23" fmla="*/ 9788927 w 11355572"/>
              <a:gd name="connsiteY23" fmla="*/ 1498747 h 1498747"/>
              <a:gd name="connsiteX24" fmla="*/ 8907968 w 11355572"/>
              <a:gd name="connsiteY24" fmla="*/ 1498747 h 1498747"/>
              <a:gd name="connsiteX25" fmla="*/ 8240575 w 11355572"/>
              <a:gd name="connsiteY25" fmla="*/ 1498747 h 1498747"/>
              <a:gd name="connsiteX26" fmla="*/ 7573182 w 11355572"/>
              <a:gd name="connsiteY26" fmla="*/ 1498747 h 1498747"/>
              <a:gd name="connsiteX27" fmla="*/ 7012572 w 11355572"/>
              <a:gd name="connsiteY27" fmla="*/ 1498747 h 1498747"/>
              <a:gd name="connsiteX28" fmla="*/ 6238396 w 11355572"/>
              <a:gd name="connsiteY28" fmla="*/ 1498747 h 1498747"/>
              <a:gd name="connsiteX29" fmla="*/ 5464220 w 11355572"/>
              <a:gd name="connsiteY29" fmla="*/ 1498747 h 1498747"/>
              <a:gd name="connsiteX30" fmla="*/ 4690044 w 11355572"/>
              <a:gd name="connsiteY30" fmla="*/ 1498747 h 1498747"/>
              <a:gd name="connsiteX31" fmla="*/ 4343000 w 11355572"/>
              <a:gd name="connsiteY31" fmla="*/ 1498747 h 1498747"/>
              <a:gd name="connsiteX32" fmla="*/ 3995956 w 11355572"/>
              <a:gd name="connsiteY32" fmla="*/ 1498747 h 1498747"/>
              <a:gd name="connsiteX33" fmla="*/ 3542128 w 11355572"/>
              <a:gd name="connsiteY33" fmla="*/ 1498747 h 1498747"/>
              <a:gd name="connsiteX34" fmla="*/ 2767953 w 11355572"/>
              <a:gd name="connsiteY34" fmla="*/ 1498747 h 1498747"/>
              <a:gd name="connsiteX35" fmla="*/ 1993777 w 11355572"/>
              <a:gd name="connsiteY35" fmla="*/ 1498747 h 1498747"/>
              <a:gd name="connsiteX36" fmla="*/ 1539949 w 11355572"/>
              <a:gd name="connsiteY36" fmla="*/ 1498747 h 1498747"/>
              <a:gd name="connsiteX37" fmla="*/ 338642 w 11355572"/>
              <a:gd name="connsiteY37" fmla="*/ 1498747 h 1498747"/>
              <a:gd name="connsiteX38" fmla="*/ 0 w 11355572"/>
              <a:gd name="connsiteY38" fmla="*/ 1160105 h 1498747"/>
              <a:gd name="connsiteX39" fmla="*/ 0 w 11355572"/>
              <a:gd name="connsiteY39" fmla="*/ 757588 h 1498747"/>
              <a:gd name="connsiteX40" fmla="*/ 0 w 11355572"/>
              <a:gd name="connsiteY40" fmla="*/ 338642 h 149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355572" h="1498747" fill="none" extrusionOk="0">
                <a:moveTo>
                  <a:pt x="0" y="338642"/>
                </a:moveTo>
                <a:cubicBezTo>
                  <a:pt x="9405" y="146015"/>
                  <a:pt x="131818" y="9861"/>
                  <a:pt x="338642" y="0"/>
                </a:cubicBezTo>
                <a:cubicBezTo>
                  <a:pt x="689337" y="-2877"/>
                  <a:pt x="739855" y="-29414"/>
                  <a:pt x="1112818" y="0"/>
                </a:cubicBezTo>
                <a:cubicBezTo>
                  <a:pt x="1485781" y="29414"/>
                  <a:pt x="1315239" y="-14134"/>
                  <a:pt x="1459862" y="0"/>
                </a:cubicBezTo>
                <a:cubicBezTo>
                  <a:pt x="1604485" y="14134"/>
                  <a:pt x="1938357" y="-10300"/>
                  <a:pt x="2127255" y="0"/>
                </a:cubicBezTo>
                <a:cubicBezTo>
                  <a:pt x="2316153" y="10300"/>
                  <a:pt x="2599147" y="-26133"/>
                  <a:pt x="2794648" y="0"/>
                </a:cubicBezTo>
                <a:cubicBezTo>
                  <a:pt x="2990149" y="26133"/>
                  <a:pt x="3241553" y="-16481"/>
                  <a:pt x="3462041" y="0"/>
                </a:cubicBezTo>
                <a:cubicBezTo>
                  <a:pt x="3682529" y="16481"/>
                  <a:pt x="3929823" y="-13779"/>
                  <a:pt x="4129434" y="0"/>
                </a:cubicBezTo>
                <a:cubicBezTo>
                  <a:pt x="4329045" y="13779"/>
                  <a:pt x="4632279" y="10091"/>
                  <a:pt x="4903610" y="0"/>
                </a:cubicBezTo>
                <a:cubicBezTo>
                  <a:pt x="5174941" y="-10091"/>
                  <a:pt x="5271822" y="24151"/>
                  <a:pt x="5464220" y="0"/>
                </a:cubicBezTo>
                <a:cubicBezTo>
                  <a:pt x="5656618" y="-24151"/>
                  <a:pt x="5904693" y="23356"/>
                  <a:pt x="6131613" y="0"/>
                </a:cubicBezTo>
                <a:cubicBezTo>
                  <a:pt x="6358533" y="-23356"/>
                  <a:pt x="6483352" y="13892"/>
                  <a:pt x="6585440" y="0"/>
                </a:cubicBezTo>
                <a:cubicBezTo>
                  <a:pt x="6687528" y="-13892"/>
                  <a:pt x="6907547" y="908"/>
                  <a:pt x="7146051" y="0"/>
                </a:cubicBezTo>
                <a:cubicBezTo>
                  <a:pt x="7384555" y="-908"/>
                  <a:pt x="7502733" y="-13689"/>
                  <a:pt x="7599878" y="0"/>
                </a:cubicBezTo>
                <a:cubicBezTo>
                  <a:pt x="7697023" y="13689"/>
                  <a:pt x="7839769" y="-7553"/>
                  <a:pt x="8053705" y="0"/>
                </a:cubicBezTo>
                <a:cubicBezTo>
                  <a:pt x="8267641" y="7553"/>
                  <a:pt x="8595138" y="-36465"/>
                  <a:pt x="8827881" y="0"/>
                </a:cubicBezTo>
                <a:cubicBezTo>
                  <a:pt x="9060624" y="36465"/>
                  <a:pt x="9462667" y="10235"/>
                  <a:pt x="9708840" y="0"/>
                </a:cubicBezTo>
                <a:cubicBezTo>
                  <a:pt x="9955013" y="-10235"/>
                  <a:pt x="10684377" y="-40622"/>
                  <a:pt x="11016930" y="0"/>
                </a:cubicBezTo>
                <a:cubicBezTo>
                  <a:pt x="11200448" y="-46483"/>
                  <a:pt x="11390121" y="132845"/>
                  <a:pt x="11355572" y="338642"/>
                </a:cubicBezTo>
                <a:cubicBezTo>
                  <a:pt x="11345232" y="486365"/>
                  <a:pt x="11374707" y="609158"/>
                  <a:pt x="11355572" y="765803"/>
                </a:cubicBezTo>
                <a:cubicBezTo>
                  <a:pt x="11336437" y="922448"/>
                  <a:pt x="11354307" y="1033419"/>
                  <a:pt x="11355572" y="1160105"/>
                </a:cubicBezTo>
                <a:cubicBezTo>
                  <a:pt x="11361029" y="1343782"/>
                  <a:pt x="11209864" y="1500343"/>
                  <a:pt x="11016930" y="1498747"/>
                </a:cubicBezTo>
                <a:cubicBezTo>
                  <a:pt x="10877449" y="1480200"/>
                  <a:pt x="10648804" y="1473178"/>
                  <a:pt x="10456320" y="1498747"/>
                </a:cubicBezTo>
                <a:cubicBezTo>
                  <a:pt x="10263836" y="1524317"/>
                  <a:pt x="10062890" y="1521199"/>
                  <a:pt x="9788927" y="1498747"/>
                </a:cubicBezTo>
                <a:cubicBezTo>
                  <a:pt x="9514964" y="1476295"/>
                  <a:pt x="9156408" y="1486103"/>
                  <a:pt x="8907968" y="1498747"/>
                </a:cubicBezTo>
                <a:cubicBezTo>
                  <a:pt x="8659528" y="1511391"/>
                  <a:pt x="8468468" y="1503435"/>
                  <a:pt x="8240575" y="1498747"/>
                </a:cubicBezTo>
                <a:cubicBezTo>
                  <a:pt x="8012682" y="1494059"/>
                  <a:pt x="7896830" y="1509016"/>
                  <a:pt x="7573182" y="1498747"/>
                </a:cubicBezTo>
                <a:cubicBezTo>
                  <a:pt x="7249534" y="1488478"/>
                  <a:pt x="7272670" y="1517249"/>
                  <a:pt x="7012572" y="1498747"/>
                </a:cubicBezTo>
                <a:cubicBezTo>
                  <a:pt x="6752474" y="1480246"/>
                  <a:pt x="6516053" y="1485389"/>
                  <a:pt x="6238396" y="1498747"/>
                </a:cubicBezTo>
                <a:cubicBezTo>
                  <a:pt x="5960739" y="1512105"/>
                  <a:pt x="5842330" y="1501493"/>
                  <a:pt x="5464220" y="1498747"/>
                </a:cubicBezTo>
                <a:cubicBezTo>
                  <a:pt x="5086110" y="1496001"/>
                  <a:pt x="5052477" y="1466100"/>
                  <a:pt x="4690044" y="1498747"/>
                </a:cubicBezTo>
                <a:cubicBezTo>
                  <a:pt x="4327611" y="1531394"/>
                  <a:pt x="4437705" y="1513434"/>
                  <a:pt x="4343000" y="1498747"/>
                </a:cubicBezTo>
                <a:cubicBezTo>
                  <a:pt x="4248295" y="1484060"/>
                  <a:pt x="4068950" y="1499327"/>
                  <a:pt x="3995956" y="1498747"/>
                </a:cubicBezTo>
                <a:cubicBezTo>
                  <a:pt x="3922962" y="1498167"/>
                  <a:pt x="3636154" y="1511079"/>
                  <a:pt x="3542128" y="1498747"/>
                </a:cubicBezTo>
                <a:cubicBezTo>
                  <a:pt x="3448102" y="1486415"/>
                  <a:pt x="2922858" y="1484560"/>
                  <a:pt x="2767953" y="1498747"/>
                </a:cubicBezTo>
                <a:cubicBezTo>
                  <a:pt x="2613048" y="1512934"/>
                  <a:pt x="2237435" y="1521534"/>
                  <a:pt x="1993777" y="1498747"/>
                </a:cubicBezTo>
                <a:cubicBezTo>
                  <a:pt x="1750119" y="1475960"/>
                  <a:pt x="1673620" y="1493557"/>
                  <a:pt x="1539949" y="1498747"/>
                </a:cubicBezTo>
                <a:cubicBezTo>
                  <a:pt x="1406278" y="1503937"/>
                  <a:pt x="592783" y="1446865"/>
                  <a:pt x="338642" y="1498747"/>
                </a:cubicBezTo>
                <a:cubicBezTo>
                  <a:pt x="170780" y="1492447"/>
                  <a:pt x="28906" y="1342504"/>
                  <a:pt x="0" y="1160105"/>
                </a:cubicBezTo>
                <a:cubicBezTo>
                  <a:pt x="-8424" y="987358"/>
                  <a:pt x="1865" y="919834"/>
                  <a:pt x="0" y="757588"/>
                </a:cubicBezTo>
                <a:cubicBezTo>
                  <a:pt x="-1865" y="595342"/>
                  <a:pt x="18281" y="534659"/>
                  <a:pt x="0" y="338642"/>
                </a:cubicBezTo>
                <a:close/>
              </a:path>
              <a:path w="11355572" h="1498747" stroke="0" extrusionOk="0">
                <a:moveTo>
                  <a:pt x="0" y="338642"/>
                </a:moveTo>
                <a:cubicBezTo>
                  <a:pt x="-13079" y="165342"/>
                  <a:pt x="155893" y="18096"/>
                  <a:pt x="338642" y="0"/>
                </a:cubicBezTo>
                <a:cubicBezTo>
                  <a:pt x="539007" y="17697"/>
                  <a:pt x="613823" y="-18760"/>
                  <a:pt x="792469" y="0"/>
                </a:cubicBezTo>
                <a:cubicBezTo>
                  <a:pt x="971115" y="18760"/>
                  <a:pt x="1132908" y="17144"/>
                  <a:pt x="1353079" y="0"/>
                </a:cubicBezTo>
                <a:cubicBezTo>
                  <a:pt x="1573250" y="-17144"/>
                  <a:pt x="1566995" y="5818"/>
                  <a:pt x="1700124" y="0"/>
                </a:cubicBezTo>
                <a:cubicBezTo>
                  <a:pt x="1833253" y="-5818"/>
                  <a:pt x="2092440" y="17629"/>
                  <a:pt x="2474300" y="0"/>
                </a:cubicBezTo>
                <a:cubicBezTo>
                  <a:pt x="2856160" y="-17629"/>
                  <a:pt x="2667609" y="16085"/>
                  <a:pt x="2821344" y="0"/>
                </a:cubicBezTo>
                <a:cubicBezTo>
                  <a:pt x="2975079" y="-16085"/>
                  <a:pt x="3191286" y="-29391"/>
                  <a:pt x="3488737" y="0"/>
                </a:cubicBezTo>
                <a:cubicBezTo>
                  <a:pt x="3786188" y="29391"/>
                  <a:pt x="3834296" y="-20149"/>
                  <a:pt x="3942564" y="0"/>
                </a:cubicBezTo>
                <a:cubicBezTo>
                  <a:pt x="4050832" y="20149"/>
                  <a:pt x="4255888" y="-16804"/>
                  <a:pt x="4396391" y="0"/>
                </a:cubicBezTo>
                <a:cubicBezTo>
                  <a:pt x="4536894" y="16804"/>
                  <a:pt x="4656543" y="-8846"/>
                  <a:pt x="4743436" y="0"/>
                </a:cubicBezTo>
                <a:cubicBezTo>
                  <a:pt x="4830330" y="8846"/>
                  <a:pt x="5004535" y="-4081"/>
                  <a:pt x="5090480" y="0"/>
                </a:cubicBezTo>
                <a:cubicBezTo>
                  <a:pt x="5176425" y="4081"/>
                  <a:pt x="5451462" y="-7924"/>
                  <a:pt x="5544307" y="0"/>
                </a:cubicBezTo>
                <a:cubicBezTo>
                  <a:pt x="5637152" y="7924"/>
                  <a:pt x="5863823" y="-22340"/>
                  <a:pt x="6104918" y="0"/>
                </a:cubicBezTo>
                <a:cubicBezTo>
                  <a:pt x="6346013" y="22340"/>
                  <a:pt x="6624972" y="32461"/>
                  <a:pt x="6879093" y="0"/>
                </a:cubicBezTo>
                <a:cubicBezTo>
                  <a:pt x="7133214" y="-32461"/>
                  <a:pt x="7277849" y="22436"/>
                  <a:pt x="7546486" y="0"/>
                </a:cubicBezTo>
                <a:cubicBezTo>
                  <a:pt x="7815123" y="-22436"/>
                  <a:pt x="7949187" y="-20942"/>
                  <a:pt x="8107097" y="0"/>
                </a:cubicBezTo>
                <a:cubicBezTo>
                  <a:pt x="8265007" y="20942"/>
                  <a:pt x="8421181" y="-931"/>
                  <a:pt x="8667707" y="0"/>
                </a:cubicBezTo>
                <a:cubicBezTo>
                  <a:pt x="8914233" y="931"/>
                  <a:pt x="8909838" y="935"/>
                  <a:pt x="9121534" y="0"/>
                </a:cubicBezTo>
                <a:cubicBezTo>
                  <a:pt x="9333230" y="-935"/>
                  <a:pt x="9560180" y="-21063"/>
                  <a:pt x="9682144" y="0"/>
                </a:cubicBezTo>
                <a:cubicBezTo>
                  <a:pt x="9804108" y="21063"/>
                  <a:pt x="10650125" y="-32116"/>
                  <a:pt x="11016930" y="0"/>
                </a:cubicBezTo>
                <a:cubicBezTo>
                  <a:pt x="11241080" y="14462"/>
                  <a:pt x="11347283" y="189147"/>
                  <a:pt x="11355572" y="338642"/>
                </a:cubicBezTo>
                <a:cubicBezTo>
                  <a:pt x="11353670" y="525020"/>
                  <a:pt x="11355557" y="549438"/>
                  <a:pt x="11355572" y="757588"/>
                </a:cubicBezTo>
                <a:cubicBezTo>
                  <a:pt x="11355587" y="965738"/>
                  <a:pt x="11370171" y="1060771"/>
                  <a:pt x="11355572" y="1160105"/>
                </a:cubicBezTo>
                <a:cubicBezTo>
                  <a:pt x="11344660" y="1371813"/>
                  <a:pt x="11200791" y="1523128"/>
                  <a:pt x="11016930" y="1498747"/>
                </a:cubicBezTo>
                <a:cubicBezTo>
                  <a:pt x="10904211" y="1485762"/>
                  <a:pt x="10688109" y="1498877"/>
                  <a:pt x="10563103" y="1498747"/>
                </a:cubicBezTo>
                <a:cubicBezTo>
                  <a:pt x="10438097" y="1498617"/>
                  <a:pt x="10205172" y="1508208"/>
                  <a:pt x="10002493" y="1498747"/>
                </a:cubicBezTo>
                <a:cubicBezTo>
                  <a:pt x="9799814" y="1489287"/>
                  <a:pt x="9645486" y="1518624"/>
                  <a:pt x="9548665" y="1498747"/>
                </a:cubicBezTo>
                <a:cubicBezTo>
                  <a:pt x="9451844" y="1478870"/>
                  <a:pt x="9372168" y="1510027"/>
                  <a:pt x="9201621" y="1498747"/>
                </a:cubicBezTo>
                <a:cubicBezTo>
                  <a:pt x="9031074" y="1487467"/>
                  <a:pt x="8937977" y="1507774"/>
                  <a:pt x="8747794" y="1498747"/>
                </a:cubicBezTo>
                <a:cubicBezTo>
                  <a:pt x="8557611" y="1489720"/>
                  <a:pt x="8296138" y="1494313"/>
                  <a:pt x="8080401" y="1498747"/>
                </a:cubicBezTo>
                <a:cubicBezTo>
                  <a:pt x="7864664" y="1503181"/>
                  <a:pt x="7832449" y="1506391"/>
                  <a:pt x="7733356" y="1498747"/>
                </a:cubicBezTo>
                <a:cubicBezTo>
                  <a:pt x="7634264" y="1491103"/>
                  <a:pt x="7528054" y="1500361"/>
                  <a:pt x="7386312" y="1498747"/>
                </a:cubicBezTo>
                <a:cubicBezTo>
                  <a:pt x="7244570" y="1497133"/>
                  <a:pt x="7034881" y="1510349"/>
                  <a:pt x="6932485" y="1498747"/>
                </a:cubicBezTo>
                <a:cubicBezTo>
                  <a:pt x="6830089" y="1487145"/>
                  <a:pt x="6464556" y="1500481"/>
                  <a:pt x="6265092" y="1498747"/>
                </a:cubicBezTo>
                <a:cubicBezTo>
                  <a:pt x="6065628" y="1497013"/>
                  <a:pt x="5819099" y="1514745"/>
                  <a:pt x="5704482" y="1498747"/>
                </a:cubicBezTo>
                <a:cubicBezTo>
                  <a:pt x="5589865" y="1482750"/>
                  <a:pt x="5352000" y="1493798"/>
                  <a:pt x="5143872" y="1498747"/>
                </a:cubicBezTo>
                <a:cubicBezTo>
                  <a:pt x="4935744" y="1503697"/>
                  <a:pt x="4732794" y="1503547"/>
                  <a:pt x="4583261" y="1498747"/>
                </a:cubicBezTo>
                <a:cubicBezTo>
                  <a:pt x="4433728" y="1493947"/>
                  <a:pt x="4072912" y="1525619"/>
                  <a:pt x="3915868" y="1498747"/>
                </a:cubicBezTo>
                <a:cubicBezTo>
                  <a:pt x="3758824" y="1471875"/>
                  <a:pt x="3328549" y="1461445"/>
                  <a:pt x="3034910" y="1498747"/>
                </a:cubicBezTo>
                <a:cubicBezTo>
                  <a:pt x="2741271" y="1536049"/>
                  <a:pt x="2682680" y="1517436"/>
                  <a:pt x="2581082" y="1498747"/>
                </a:cubicBezTo>
                <a:cubicBezTo>
                  <a:pt x="2479484" y="1480058"/>
                  <a:pt x="1882077" y="1472347"/>
                  <a:pt x="1700124" y="1498747"/>
                </a:cubicBezTo>
                <a:cubicBezTo>
                  <a:pt x="1518171" y="1525147"/>
                  <a:pt x="1349474" y="1517522"/>
                  <a:pt x="1032731" y="1498747"/>
                </a:cubicBezTo>
                <a:cubicBezTo>
                  <a:pt x="715988" y="1479972"/>
                  <a:pt x="622997" y="1471852"/>
                  <a:pt x="338642" y="1498747"/>
                </a:cubicBezTo>
                <a:cubicBezTo>
                  <a:pt x="186231" y="1508602"/>
                  <a:pt x="8170" y="1333781"/>
                  <a:pt x="0" y="1160105"/>
                </a:cubicBezTo>
                <a:cubicBezTo>
                  <a:pt x="-19070" y="948485"/>
                  <a:pt x="-6409" y="841449"/>
                  <a:pt x="0" y="732944"/>
                </a:cubicBezTo>
                <a:cubicBezTo>
                  <a:pt x="6409" y="624439"/>
                  <a:pt x="5555" y="441592"/>
                  <a:pt x="0" y="338642"/>
                </a:cubicBezTo>
                <a:close/>
              </a:path>
            </a:pathLst>
          </a:custGeom>
          <a:solidFill>
            <a:schemeClr val="bg1"/>
          </a:solidFill>
          <a:ln w="38100">
            <a:solidFill>
              <a:srgbClr val="FF8F0D"/>
            </a:solidFill>
            <a:extLst>
              <a:ext uri="{C807C97D-BFC1-408E-A445-0C87EB9F89A2}">
                <ask:lineSketchStyleProps xmln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2.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Chuyển</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câu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sử</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dụng</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dấu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ngoặc</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kép</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thành</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câu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sử</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dụng</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dấu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gạch</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ngang</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p>
        </p:txBody>
      </p:sp>
      <p:sp>
        <p:nvSpPr>
          <p:cNvPr id="2" name="Rectangle: Rounded Corners 1">
            <a:extLst>
              <a:ext uri="{FF2B5EF4-FFF2-40B4-BE49-F238E27FC236}">
                <a16:creationId xmlns="" xmlns:a16="http://schemas.microsoft.com/office/drawing/2014/main" id="{E948D668-5D6A-4C95-6A68-C070F3C9AC63}"/>
              </a:ext>
            </a:extLst>
          </p:cNvPr>
          <p:cNvSpPr/>
          <p:nvPr/>
        </p:nvSpPr>
        <p:spPr>
          <a:xfrm>
            <a:off x="196833" y="1915952"/>
            <a:ext cx="11870249" cy="2137144"/>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rgbClr val="FF0000"/>
                </a:solidFill>
                <a:latin typeface="Calibri" panose="020F0502020204030204" pitchFamily="34" charset="0"/>
                <a:cs typeface="Calibri" panose="020F0502020204030204" pitchFamily="34" charset="0"/>
              </a:rPr>
              <a:t>Ông nâng bổng cô con gái nhỏ lên vai, đi thẳng ra phòng khách, hân hoan nói: “Đây sẽ là giáo sư đời thứ bảy của gia tộc tôi!"</a:t>
            </a:r>
            <a:endParaRPr lang="en-US" sz="4000" dirty="0">
              <a:solidFill>
                <a:srgbClr val="FF0000"/>
              </a:solidFill>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 xmlns:a16="http://schemas.microsoft.com/office/drawing/2014/main" id="{03FA4067-742C-5AEC-93FC-DC2A675734B3}"/>
              </a:ext>
            </a:extLst>
          </p:cNvPr>
          <p:cNvGrpSpPr/>
          <p:nvPr/>
        </p:nvGrpSpPr>
        <p:grpSpPr>
          <a:xfrm>
            <a:off x="0" y="4493910"/>
            <a:ext cx="12192000" cy="2321950"/>
            <a:chOff x="590129" y="871603"/>
            <a:chExt cx="8039100" cy="3946618"/>
          </a:xfrm>
          <a:solidFill>
            <a:schemeClr val="tx2">
              <a:lumMod val="20000"/>
              <a:lumOff val="80000"/>
            </a:schemeClr>
          </a:solidFill>
        </p:grpSpPr>
        <p:sp>
          <p:nvSpPr>
            <p:cNvPr id="8" name="Rectangle 7">
              <a:extLst>
                <a:ext uri="{FF2B5EF4-FFF2-40B4-BE49-F238E27FC236}">
                  <a16:creationId xmlns="" xmlns:a16="http://schemas.microsoft.com/office/drawing/2014/main" id="{EE036E5B-20F9-8DBD-8C83-6734415B6038}"/>
                </a:ext>
              </a:extLst>
            </p:cNvPr>
            <p:cNvSpPr/>
            <p:nvPr/>
          </p:nvSpPr>
          <p:spPr>
            <a:xfrm>
              <a:off x="590129" y="871603"/>
              <a:ext cx="8039100" cy="3946618"/>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4000" kern="0">
                <a:solidFill>
                  <a:srgbClr val="FFFFFF"/>
                </a:solidFill>
                <a:latin typeface="Arial"/>
                <a:sym typeface="Arial"/>
              </a:endParaRPr>
            </a:p>
          </p:txBody>
        </p:sp>
        <p:sp>
          <p:nvSpPr>
            <p:cNvPr id="10" name="TextBox 9">
              <a:extLst>
                <a:ext uri="{FF2B5EF4-FFF2-40B4-BE49-F238E27FC236}">
                  <a16:creationId xmlns="" xmlns:a16="http://schemas.microsoft.com/office/drawing/2014/main" id="{F4788EB8-D1BF-BF15-8AEA-EE7D32EA7838}"/>
                </a:ext>
              </a:extLst>
            </p:cNvPr>
            <p:cNvSpPr txBox="1"/>
            <p:nvPr/>
          </p:nvSpPr>
          <p:spPr>
            <a:xfrm>
              <a:off x="680932" y="1176050"/>
              <a:ext cx="7857495" cy="3339298"/>
            </a:xfrm>
            <a:prstGeom prst="rect">
              <a:avLst/>
            </a:prstGeom>
            <a:noFill/>
            <a:ln w="38100">
              <a:noFill/>
            </a:ln>
          </p:spPr>
          <p:txBody>
            <a:bodyPr wrap="square" rtlCol="0">
              <a:spAutoFit/>
            </a:bodyPr>
            <a:lstStyle/>
            <a:p>
              <a:pPr marR="0" lvl="0" algn="just">
                <a:spcBef>
                  <a:spcPts val="100"/>
                </a:spcBef>
                <a:spcAft>
                  <a:spcPts val="100"/>
                </a:spcAft>
              </a:pPr>
              <a:r>
                <a:rPr lang="vi-VN"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Ông nâng bổng cô con gái nhỏ lên vai, đi thẳng ra phòng khách, hân hoan nói:</a:t>
              </a:r>
            </a:p>
            <a:p>
              <a:pPr marR="0" lvl="0" algn="just">
                <a:spcBef>
                  <a:spcPts val="100"/>
                </a:spcBef>
                <a:spcAft>
                  <a:spcPts val="100"/>
                </a:spcAft>
              </a:pPr>
              <a:r>
                <a:rPr lang="vi-VN"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Đây sẽ là giáo sư đời thứ bảy của gia tộc tôi!</a:t>
              </a:r>
            </a:p>
          </p:txBody>
        </p:sp>
      </p:grpSp>
    </p:spTree>
    <p:extLst>
      <p:ext uri="{BB962C8B-B14F-4D97-AF65-F5344CB8AC3E}">
        <p14:creationId xmlns:p14="http://schemas.microsoft.com/office/powerpoint/2010/main" val="3775545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9A83A6B4-2B4B-492B-B2F7-3C100DFA4B0F}"/>
              </a:ext>
            </a:extLst>
          </p:cNvPr>
          <p:cNvPicPr>
            <a:picLocks noChangeAspect="1"/>
          </p:cNvPicPr>
          <p:nvPr/>
        </p:nvPicPr>
        <p:blipFill rotWithShape="1">
          <a:blip r:embed="rId2"/>
          <a:srcRect l="8976" r="8976" b="-3259"/>
          <a:stretch/>
        </p:blipFill>
        <p:spPr>
          <a:xfrm>
            <a:off x="0" y="0"/>
            <a:ext cx="12192000" cy="7081520"/>
          </a:xfrm>
          <a:prstGeom prst="rect">
            <a:avLst/>
          </a:prstGeom>
        </p:spPr>
      </p:pic>
      <p:pic>
        <p:nvPicPr>
          <p:cNvPr id="3" name="Picture 2" descr="A picture containing graphical user interface&#10;&#10;Description automatically generated">
            <a:extLst>
              <a:ext uri="{FF2B5EF4-FFF2-40B4-BE49-F238E27FC236}">
                <a16:creationId xmlns="" xmlns:a16="http://schemas.microsoft.com/office/drawing/2014/main" id="{2D4D8CA8-29E6-24DB-EB39-3FA989EAD0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6003" y="-656107"/>
            <a:ext cx="7692887" cy="3447381"/>
          </a:xfrm>
          <a:prstGeom prst="rect">
            <a:avLst/>
          </a:prstGeom>
        </p:spPr>
      </p:pic>
      <p:grpSp>
        <p:nvGrpSpPr>
          <p:cNvPr id="6" name="Group 5">
            <a:extLst>
              <a:ext uri="{FF2B5EF4-FFF2-40B4-BE49-F238E27FC236}">
                <a16:creationId xmlns="" xmlns:a16="http://schemas.microsoft.com/office/drawing/2014/main" id="{4CB2A9B1-125C-0085-1714-B590EE493DEE}"/>
              </a:ext>
            </a:extLst>
          </p:cNvPr>
          <p:cNvGrpSpPr/>
          <p:nvPr/>
        </p:nvGrpSpPr>
        <p:grpSpPr>
          <a:xfrm>
            <a:off x="1184280" y="2723624"/>
            <a:ext cx="3850755" cy="1700806"/>
            <a:chOff x="2132467" y="2501311"/>
            <a:chExt cx="3850754" cy="1700807"/>
          </a:xfrm>
        </p:grpSpPr>
        <p:grpSp>
          <p:nvGrpSpPr>
            <p:cNvPr id="7" name="Group 6">
              <a:extLst>
                <a:ext uri="{FF2B5EF4-FFF2-40B4-BE49-F238E27FC236}">
                  <a16:creationId xmlns="" xmlns:a16="http://schemas.microsoft.com/office/drawing/2014/main" id="{A5959A79-3BE7-4711-D9CD-510798A30E92}"/>
                </a:ext>
              </a:extLst>
            </p:cNvPr>
            <p:cNvGrpSpPr/>
            <p:nvPr/>
          </p:nvGrpSpPr>
          <p:grpSpPr>
            <a:xfrm>
              <a:off x="2132467" y="2501311"/>
              <a:ext cx="3726918" cy="1700807"/>
              <a:chOff x="277034" y="1489257"/>
              <a:chExt cx="3726918" cy="1700807"/>
            </a:xfrm>
          </p:grpSpPr>
          <p:sp>
            <p:nvSpPr>
              <p:cNvPr id="9" name="Rectangle: Rounded Corners 8">
                <a:extLst>
                  <a:ext uri="{FF2B5EF4-FFF2-40B4-BE49-F238E27FC236}">
                    <a16:creationId xmlns="" xmlns:a16="http://schemas.microsoft.com/office/drawing/2014/main" id="{CEE1E92B-6358-9098-073C-05F3BB1619C3}"/>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0" name="Picture 9">
                <a:extLst>
                  <a:ext uri="{FF2B5EF4-FFF2-40B4-BE49-F238E27FC236}">
                    <a16:creationId xmlns="" xmlns:a16="http://schemas.microsoft.com/office/drawing/2014/main" id="{ADB0C49E-A0A6-BD41-26C4-C6D067F43A46}"/>
                  </a:ext>
                </a:extLst>
              </p:cNvPr>
              <p:cNvPicPr>
                <a:picLocks noChangeAspect="1"/>
              </p:cNvPicPr>
              <p:nvPr/>
            </p:nvPicPr>
            <p:blipFill>
              <a:blip r:embed="rId4"/>
              <a:stretch>
                <a:fillRect/>
              </a:stretch>
            </p:blipFill>
            <p:spPr>
              <a:xfrm rot="737208" flipH="1">
                <a:off x="277034" y="1489257"/>
                <a:ext cx="919996" cy="919996"/>
              </a:xfrm>
              <a:prstGeom prst="rect">
                <a:avLst/>
              </a:prstGeom>
            </p:spPr>
          </p:pic>
        </p:grpSp>
        <p:sp>
          <p:nvSpPr>
            <p:cNvPr id="8" name="TextBox 34">
              <a:extLst>
                <a:ext uri="{FF2B5EF4-FFF2-40B4-BE49-F238E27FC236}">
                  <a16:creationId xmlns="" xmlns:a16="http://schemas.microsoft.com/office/drawing/2014/main" id="{54D48A23-F6B6-A049-959E-6A5071E175F8}"/>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11" name="Group 10">
            <a:extLst>
              <a:ext uri="{FF2B5EF4-FFF2-40B4-BE49-F238E27FC236}">
                <a16:creationId xmlns="" xmlns:a16="http://schemas.microsoft.com/office/drawing/2014/main" id="{18E5E50F-965F-92D0-DA53-DCF1B79D2DEF}"/>
              </a:ext>
            </a:extLst>
          </p:cNvPr>
          <p:cNvGrpSpPr/>
          <p:nvPr/>
        </p:nvGrpSpPr>
        <p:grpSpPr>
          <a:xfrm>
            <a:off x="1161089" y="4457606"/>
            <a:ext cx="3850755" cy="1700806"/>
            <a:chOff x="2132467" y="2501311"/>
            <a:chExt cx="3850754" cy="1700807"/>
          </a:xfrm>
        </p:grpSpPr>
        <p:grpSp>
          <p:nvGrpSpPr>
            <p:cNvPr id="12" name="Group 11">
              <a:extLst>
                <a:ext uri="{FF2B5EF4-FFF2-40B4-BE49-F238E27FC236}">
                  <a16:creationId xmlns="" xmlns:a16="http://schemas.microsoft.com/office/drawing/2014/main" id="{D6BAFDE8-C667-D4C7-56A1-001B31CC25BF}"/>
                </a:ext>
              </a:extLst>
            </p:cNvPr>
            <p:cNvGrpSpPr/>
            <p:nvPr/>
          </p:nvGrpSpPr>
          <p:grpSpPr>
            <a:xfrm>
              <a:off x="2132467" y="2501311"/>
              <a:ext cx="3726918" cy="1700807"/>
              <a:chOff x="277034" y="1489257"/>
              <a:chExt cx="3726918" cy="1700807"/>
            </a:xfrm>
          </p:grpSpPr>
          <p:sp>
            <p:nvSpPr>
              <p:cNvPr id="14" name="Rectangle: Rounded Corners 13">
                <a:extLst>
                  <a:ext uri="{FF2B5EF4-FFF2-40B4-BE49-F238E27FC236}">
                    <a16:creationId xmlns="" xmlns:a16="http://schemas.microsoft.com/office/drawing/2014/main" id="{FE79202E-8B44-1885-BF34-535522BFC77B}"/>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5" name="Picture 14">
                <a:extLst>
                  <a:ext uri="{FF2B5EF4-FFF2-40B4-BE49-F238E27FC236}">
                    <a16:creationId xmlns="" xmlns:a16="http://schemas.microsoft.com/office/drawing/2014/main" id="{9CB8F046-BBB7-1F1D-9F0A-23D587A04850}"/>
                  </a:ext>
                </a:extLst>
              </p:cNvPr>
              <p:cNvPicPr>
                <a:picLocks noChangeAspect="1"/>
              </p:cNvPicPr>
              <p:nvPr/>
            </p:nvPicPr>
            <p:blipFill>
              <a:blip r:embed="rId4"/>
              <a:stretch>
                <a:fillRect/>
              </a:stretch>
            </p:blipFill>
            <p:spPr>
              <a:xfrm rot="737208" flipH="1">
                <a:off x="277034" y="1489257"/>
                <a:ext cx="919996" cy="919996"/>
              </a:xfrm>
              <a:prstGeom prst="rect">
                <a:avLst/>
              </a:prstGeom>
            </p:spPr>
          </p:pic>
        </p:grpSp>
        <p:sp>
          <p:nvSpPr>
            <p:cNvPr id="13" name="TextBox 34">
              <a:extLst>
                <a:ext uri="{FF2B5EF4-FFF2-40B4-BE49-F238E27FC236}">
                  <a16:creationId xmlns="" xmlns:a16="http://schemas.microsoft.com/office/drawing/2014/main" id="{89C15137-E08C-CA36-0A3B-202C2B0E50EC}"/>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16" name="Group 15">
            <a:extLst>
              <a:ext uri="{FF2B5EF4-FFF2-40B4-BE49-F238E27FC236}">
                <a16:creationId xmlns="" xmlns:a16="http://schemas.microsoft.com/office/drawing/2014/main" id="{EF9E67A7-ECAD-1A03-0701-78F8FBD5B560}"/>
              </a:ext>
            </a:extLst>
          </p:cNvPr>
          <p:cNvGrpSpPr/>
          <p:nvPr/>
        </p:nvGrpSpPr>
        <p:grpSpPr>
          <a:xfrm>
            <a:off x="7303992" y="2835809"/>
            <a:ext cx="3850755" cy="1700806"/>
            <a:chOff x="2132467" y="2501311"/>
            <a:chExt cx="3850754" cy="1700807"/>
          </a:xfrm>
        </p:grpSpPr>
        <p:grpSp>
          <p:nvGrpSpPr>
            <p:cNvPr id="17" name="Group 16">
              <a:extLst>
                <a:ext uri="{FF2B5EF4-FFF2-40B4-BE49-F238E27FC236}">
                  <a16:creationId xmlns="" xmlns:a16="http://schemas.microsoft.com/office/drawing/2014/main" id="{EC60920E-0444-DA0C-3147-5990F21F52CF}"/>
                </a:ext>
              </a:extLst>
            </p:cNvPr>
            <p:cNvGrpSpPr/>
            <p:nvPr/>
          </p:nvGrpSpPr>
          <p:grpSpPr>
            <a:xfrm>
              <a:off x="2132467" y="2501311"/>
              <a:ext cx="3726918" cy="1700807"/>
              <a:chOff x="277034" y="1489257"/>
              <a:chExt cx="3726918" cy="1700807"/>
            </a:xfrm>
          </p:grpSpPr>
          <p:sp>
            <p:nvSpPr>
              <p:cNvPr id="19" name="Rectangle: Rounded Corners 18">
                <a:extLst>
                  <a:ext uri="{FF2B5EF4-FFF2-40B4-BE49-F238E27FC236}">
                    <a16:creationId xmlns="" xmlns:a16="http://schemas.microsoft.com/office/drawing/2014/main" id="{8C21CFAD-9EDB-5C4B-AE6E-98E4B3EE13BB}"/>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20" name="Picture 19">
                <a:extLst>
                  <a:ext uri="{FF2B5EF4-FFF2-40B4-BE49-F238E27FC236}">
                    <a16:creationId xmlns="" xmlns:a16="http://schemas.microsoft.com/office/drawing/2014/main" id="{2AB80626-BE42-A200-4FAA-9222BDEA1F36}"/>
                  </a:ext>
                </a:extLst>
              </p:cNvPr>
              <p:cNvPicPr>
                <a:picLocks noChangeAspect="1"/>
              </p:cNvPicPr>
              <p:nvPr/>
            </p:nvPicPr>
            <p:blipFill>
              <a:blip r:embed="rId4"/>
              <a:stretch>
                <a:fillRect/>
              </a:stretch>
            </p:blipFill>
            <p:spPr>
              <a:xfrm rot="737208" flipH="1">
                <a:off x="277034" y="1489257"/>
                <a:ext cx="919996" cy="919996"/>
              </a:xfrm>
              <a:prstGeom prst="rect">
                <a:avLst/>
              </a:prstGeom>
            </p:spPr>
          </p:pic>
        </p:grpSp>
        <p:sp>
          <p:nvSpPr>
            <p:cNvPr id="18" name="TextBox 34">
              <a:extLst>
                <a:ext uri="{FF2B5EF4-FFF2-40B4-BE49-F238E27FC236}">
                  <a16:creationId xmlns="" xmlns:a16="http://schemas.microsoft.com/office/drawing/2014/main" id="{816B12D1-DB21-484B-832C-967779519E3F}"/>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21" name="Group 20">
            <a:extLst>
              <a:ext uri="{FF2B5EF4-FFF2-40B4-BE49-F238E27FC236}">
                <a16:creationId xmlns="" xmlns:a16="http://schemas.microsoft.com/office/drawing/2014/main" id="{8EFB8249-5384-1C92-3082-E1EC0F31A3F3}"/>
              </a:ext>
            </a:extLst>
          </p:cNvPr>
          <p:cNvGrpSpPr/>
          <p:nvPr/>
        </p:nvGrpSpPr>
        <p:grpSpPr>
          <a:xfrm>
            <a:off x="7303992" y="4662405"/>
            <a:ext cx="3850755" cy="1700806"/>
            <a:chOff x="2132467" y="2501311"/>
            <a:chExt cx="3850754" cy="1700807"/>
          </a:xfrm>
        </p:grpSpPr>
        <p:grpSp>
          <p:nvGrpSpPr>
            <p:cNvPr id="22" name="Group 21">
              <a:extLst>
                <a:ext uri="{FF2B5EF4-FFF2-40B4-BE49-F238E27FC236}">
                  <a16:creationId xmlns="" xmlns:a16="http://schemas.microsoft.com/office/drawing/2014/main" id="{7763B31A-B664-FE1D-820C-3AB4E5A8A7CE}"/>
                </a:ext>
              </a:extLst>
            </p:cNvPr>
            <p:cNvGrpSpPr/>
            <p:nvPr/>
          </p:nvGrpSpPr>
          <p:grpSpPr>
            <a:xfrm>
              <a:off x="2132467" y="2501311"/>
              <a:ext cx="3726918" cy="1700807"/>
              <a:chOff x="277034" y="1489257"/>
              <a:chExt cx="3726918" cy="1700807"/>
            </a:xfrm>
          </p:grpSpPr>
          <p:sp>
            <p:nvSpPr>
              <p:cNvPr id="24" name="Rectangle: Rounded Corners 23">
                <a:extLst>
                  <a:ext uri="{FF2B5EF4-FFF2-40B4-BE49-F238E27FC236}">
                    <a16:creationId xmlns="" xmlns:a16="http://schemas.microsoft.com/office/drawing/2014/main" id="{B6FB7D14-6151-C3F0-AA4E-BC7026B18107}"/>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25" name="Picture 24">
                <a:extLst>
                  <a:ext uri="{FF2B5EF4-FFF2-40B4-BE49-F238E27FC236}">
                    <a16:creationId xmlns="" xmlns:a16="http://schemas.microsoft.com/office/drawing/2014/main" id="{93918F1A-EDB9-41D7-95B7-8D41EAF9B09B}"/>
                  </a:ext>
                </a:extLst>
              </p:cNvPr>
              <p:cNvPicPr>
                <a:picLocks noChangeAspect="1"/>
              </p:cNvPicPr>
              <p:nvPr/>
            </p:nvPicPr>
            <p:blipFill>
              <a:blip r:embed="rId4"/>
              <a:stretch>
                <a:fillRect/>
              </a:stretch>
            </p:blipFill>
            <p:spPr>
              <a:xfrm rot="737208" flipH="1">
                <a:off x="277034" y="1489257"/>
                <a:ext cx="919996" cy="919996"/>
              </a:xfrm>
              <a:prstGeom prst="rect">
                <a:avLst/>
              </a:prstGeom>
            </p:spPr>
          </p:pic>
        </p:grpSp>
        <p:sp>
          <p:nvSpPr>
            <p:cNvPr id="23" name="TextBox 34">
              <a:extLst>
                <a:ext uri="{FF2B5EF4-FFF2-40B4-BE49-F238E27FC236}">
                  <a16:creationId xmlns="" xmlns:a16="http://schemas.microsoft.com/office/drawing/2014/main" id="{D5DDDCC8-C2A2-0FF5-FCC8-7D219F6AE0C8}"/>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pic>
        <p:nvPicPr>
          <p:cNvPr id="2" name="Picture 1">
            <a:extLst>
              <a:ext uri="{FF2B5EF4-FFF2-40B4-BE49-F238E27FC236}">
                <a16:creationId xmlns="" xmlns:a16="http://schemas.microsoft.com/office/drawing/2014/main" id="{6F774805-27FB-AF75-2576-705DC246CCF5}"/>
              </a:ext>
            </a:extLst>
          </p:cNvPr>
          <p:cNvPicPr>
            <a:picLocks noChangeAspect="1"/>
          </p:cNvPicPr>
          <p:nvPr/>
        </p:nvPicPr>
        <p:blipFill>
          <a:blip r:embed="rId5"/>
          <a:stretch>
            <a:fillRect/>
          </a:stretch>
        </p:blipFill>
        <p:spPr>
          <a:xfrm>
            <a:off x="2995406" y="568762"/>
            <a:ext cx="6498899" cy="1828959"/>
          </a:xfrm>
          <a:prstGeom prst="rect">
            <a:avLst/>
          </a:prstGeom>
        </p:spPr>
      </p:pic>
    </p:spTree>
    <p:extLst>
      <p:ext uri="{BB962C8B-B14F-4D97-AF65-F5344CB8AC3E}">
        <p14:creationId xmlns:p14="http://schemas.microsoft.com/office/powerpoint/2010/main" val="15775259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4"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A cartoon of a person wearing goggles and a lab coat holding a flask&#10;&#10;Description automatically generated">
            <a:extLst>
              <a:ext uri="{FF2B5EF4-FFF2-40B4-BE49-F238E27FC236}">
                <a16:creationId xmlns="" xmlns:a16="http://schemas.microsoft.com/office/drawing/2014/main" id="{40C85789-D876-4AD1-D3DC-44B6069DB9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1390651"/>
            <a:ext cx="3145806" cy="4882554"/>
          </a:xfrm>
          <a:prstGeom prst="rect">
            <a:avLst/>
          </a:prstGeom>
        </p:spPr>
      </p:pic>
      <p:pic>
        <p:nvPicPr>
          <p:cNvPr id="4" name="Picture 3">
            <a:extLst>
              <a:ext uri="{FF2B5EF4-FFF2-40B4-BE49-F238E27FC236}">
                <a16:creationId xmlns="" xmlns:a16="http://schemas.microsoft.com/office/drawing/2014/main" id="{2EE5AC2A-8F3B-8034-0155-73E21CCFFBD1}"/>
              </a:ext>
            </a:extLst>
          </p:cNvPr>
          <p:cNvPicPr>
            <a:picLocks noChangeAspect="1"/>
          </p:cNvPicPr>
          <p:nvPr/>
        </p:nvPicPr>
        <p:blipFill>
          <a:blip r:embed="rId4"/>
          <a:stretch>
            <a:fillRect/>
          </a:stretch>
        </p:blipFill>
        <p:spPr>
          <a:xfrm>
            <a:off x="4160266" y="898800"/>
            <a:ext cx="7486537" cy="3359187"/>
          </a:xfrm>
          <a:prstGeom prst="rect">
            <a:avLst/>
          </a:prstGeom>
        </p:spPr>
      </p:pic>
    </p:spTree>
    <p:extLst>
      <p:ext uri="{BB962C8B-B14F-4D97-AF65-F5344CB8AC3E}">
        <p14:creationId xmlns:p14="http://schemas.microsoft.com/office/powerpoint/2010/main" val="2829536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77" b="99072" l="0" r="100000"/>
                    </a14:imgEffect>
                  </a14:imgLayer>
                </a14:imgProps>
              </a:ext>
              <a:ext uri="{28A0092B-C50C-407E-A947-70E740481C1C}">
                <a14:useLocalDpi xmlns:a14="http://schemas.microsoft.com/office/drawing/2010/main" val="0"/>
              </a:ext>
            </a:extLst>
          </a:blip>
          <a:srcRect/>
          <a:stretch>
            <a:fillRect/>
          </a:stretch>
        </p:blipFill>
        <p:spPr bwMode="auto">
          <a:xfrm>
            <a:off x="-228600" y="-66675"/>
            <a:ext cx="12687300" cy="7227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938336" y="1144695"/>
            <a:ext cx="1821045" cy="1696690"/>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038601" y="1575885"/>
            <a:ext cx="1453085" cy="1353858"/>
          </a:xfrm>
          <a:prstGeom prst="rect">
            <a:avLst/>
          </a:prstGeom>
        </p:spPr>
      </p:pic>
      <p:pic>
        <p:nvPicPr>
          <p:cNvPr id="16" name="Picture 7">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312512" y="2887258"/>
            <a:ext cx="1533037" cy="27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1595311" y="4877237"/>
            <a:ext cx="2245371" cy="190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4889" b="96000" l="40000" r="99892">
                        <a14:foregroundMark x1="65189" y1="75556" x2="67784" y2="72889"/>
                        <a14:foregroundMark x1="64432" y1="84889" x2="65189" y2="83111"/>
                        <a14:foregroundMark x1="62378" y1="94444" x2="62703" y2="98000"/>
                        <a14:foregroundMark x1="95351" y1="46444" x2="99892" y2="45778"/>
                      </a14:backgroundRemoval>
                    </a14:imgEffect>
                  </a14:imgLayer>
                </a14:imgProps>
              </a:ext>
              <a:ext uri="{28A0092B-C50C-407E-A947-70E740481C1C}">
                <a14:useLocalDpi xmlns:a14="http://schemas.microsoft.com/office/drawing/2010/main" val="0"/>
              </a:ext>
            </a:extLst>
          </a:blip>
          <a:srcRect l="39907" b="2336"/>
          <a:stretch/>
        </p:blipFill>
        <p:spPr bwMode="auto">
          <a:xfrm>
            <a:off x="5848857" y="571777"/>
            <a:ext cx="3208330" cy="253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a:hlinkClick r:id="rId13" action="ppaction://hlinksldjump"/>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50000" t="10431" r="17109" b="15502"/>
          <a:stretch/>
        </p:blipFill>
        <p:spPr bwMode="auto">
          <a:xfrm>
            <a:off x="4485633" y="2585819"/>
            <a:ext cx="1363225" cy="3045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15" action="ppaction://hlinksldjump"/>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50000" t="6084" b="20229"/>
          <a:stretch/>
        </p:blipFill>
        <p:spPr bwMode="auto">
          <a:xfrm>
            <a:off x="6530879" y="2540359"/>
            <a:ext cx="1941941" cy="309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29278" y="877995"/>
            <a:ext cx="3945140" cy="5334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Times New Roman" pitchFamily="18" charset="0"/>
                <a:cs typeface="Times New Roman" pitchFamily="18" charset="0"/>
              </a:rPr>
              <a:t>TRƯỜNG TIỂU HỌC MÙ CANG CHẢI</a:t>
            </a:r>
          </a:p>
        </p:txBody>
      </p:sp>
      <p:sp>
        <p:nvSpPr>
          <p:cNvPr id="25" name="Cloud Callout 24"/>
          <p:cNvSpPr/>
          <p:nvPr/>
        </p:nvSpPr>
        <p:spPr>
          <a:xfrm>
            <a:off x="1417040" y="737957"/>
            <a:ext cx="5342341" cy="1847863"/>
          </a:xfrm>
          <a:prstGeom prst="cloudCallout">
            <a:avLst>
              <a:gd name="adj1" fmla="val 49865"/>
              <a:gd name="adj2" fmla="val 7355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Times New Roman" pitchFamily="18" charset="0"/>
                <a:cs typeface="Times New Roman" pitchFamily="18" charset="0"/>
              </a:rPr>
              <a:t>CẢM ƠN CÁC BẠN NHÉ!</a:t>
            </a:r>
          </a:p>
          <a:p>
            <a:pPr algn="ctr"/>
            <a:r>
              <a:rPr lang="en-US" b="1" dirty="0">
                <a:solidFill>
                  <a:prstClr val="white"/>
                </a:solidFill>
                <a:latin typeface="Times New Roman" pitchFamily="18" charset="0"/>
                <a:cs typeface="Times New Roman" pitchFamily="18" charset="0"/>
              </a:rPr>
              <a:t>CHÚNG MÌNH SẼ  </a:t>
            </a:r>
          </a:p>
          <a:p>
            <a:pPr algn="ctr"/>
            <a:r>
              <a:rPr lang="en-US" b="1" dirty="0">
                <a:solidFill>
                  <a:prstClr val="white"/>
                </a:solidFill>
                <a:latin typeface="Times New Roman" pitchFamily="18" charset="0"/>
                <a:cs typeface="Times New Roman" pitchFamily="18" charset="0"/>
              </a:rPr>
              <a:t>CỐ GẮNG HỌC TỐT, MAI SAU GIÚP NƯỚC NON NHÀ !</a:t>
            </a:r>
          </a:p>
        </p:txBody>
      </p:sp>
      <p:pic>
        <p:nvPicPr>
          <p:cNvPr id="20" name="Picture 6">
            <a:hlinkClick r:id="rId17" action="ppaction://hlinksldjump"/>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8278154" y="2557501"/>
            <a:ext cx="1558067" cy="327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8371430" y="4855488"/>
            <a:ext cx="2296570" cy="19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20" cstate="print">
            <a:extLst>
              <a:ext uri="{BEBA8EAE-BF5A-486C-A8C5-ECC9F3942E4B}">
                <a14:imgProps xmlns:a14="http://schemas.microsoft.com/office/drawing/2010/main">
                  <a14:imgLayer r:embed="rId21">
                    <a14:imgEffect>
                      <a14:backgroundRemoval t="9779" b="99069" l="0" r="100000"/>
                    </a14:imgEffect>
                  </a14:imgLayer>
                </a14:imgProps>
              </a:ext>
              <a:ext uri="{28A0092B-C50C-407E-A947-70E740481C1C}">
                <a14:useLocalDpi xmlns:a14="http://schemas.microsoft.com/office/drawing/2010/main" val="0"/>
              </a:ext>
            </a:extLst>
          </a:blip>
          <a:stretch>
            <a:fillRect/>
          </a:stretch>
        </p:blipFill>
        <p:spPr>
          <a:xfrm>
            <a:off x="5974961" y="4724863"/>
            <a:ext cx="2303193" cy="2355289"/>
          </a:xfrm>
          <a:prstGeom prst="rect">
            <a:avLst/>
          </a:prstGeom>
        </p:spPr>
      </p:pic>
      <p:pic>
        <p:nvPicPr>
          <p:cNvPr id="3" name="Picture 2"/>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18171" y1="26852" x2="20122" y2="32037"/>
                        <a14:foregroundMark x1="15366" y1="26481" x2="28293" y2="20741"/>
                        <a14:foregroundMark x1="18902" y1="25370" x2="30366" y2="31296"/>
                        <a14:foregroundMark x1="11951" y1="22963" x2="21585" y2="28333"/>
                        <a14:foregroundMark x1="12927" y1="25741" x2="23049" y2="33704"/>
                        <a14:foregroundMark x1="12683" y1="22222" x2="25122" y2="18889"/>
                        <a14:foregroundMark x1="17073" y1="35926" x2="28049" y2="34815"/>
                        <a14:backgroundMark x1="31098" y1="44630" x2="37805" y2="59444"/>
                        <a14:backgroundMark x1="61463" y1="48333" x2="55244" y2="67593"/>
                        <a14:backgroundMark x1="49024" y1="65741" x2="51951" y2="67222"/>
                        <a14:backgroundMark x1="23293" y1="50370" x2="21341" y2="60556"/>
                        <a14:backgroundMark x1="32561" y1="22222" x2="30122" y2="30185"/>
                        <a14:backgroundMark x1="22805" y1="41667" x2="29024" y2="40741"/>
                        <a14:backgroundMark x1="62439" y1="76296" x2="73171" y2="76296"/>
                        <a14:backgroundMark x1="71463" y1="42778" x2="77439" y2="40000"/>
                        <a14:backgroundMark x1="64390" y1="46111" x2="68415" y2="41296"/>
                        <a14:backgroundMark x1="17561" y1="22222" x2="17317" y2="26111"/>
                        <a14:backgroundMark x1="21341" y1="20370" x2="22317" y2="29444"/>
                        <a14:backgroundMark x1="20122" y1="21852" x2="19634" y2="28704"/>
                        <a14:backgroundMark x1="14146" y1="22222" x2="15854" y2="28333"/>
                        <a14:backgroundMark x1="15854" y1="22963" x2="28537" y2="24630"/>
                        <a14:backgroundMark x1="16098" y1="35185" x2="27805" y2="33333"/>
                        <a14:backgroundMark x1="11951" y1="23333" x2="11951" y2="28333"/>
                      </a14:backgroundRemoval>
                    </a14:imgEffect>
                  </a14:imgLayer>
                </a14:imgProps>
              </a:ext>
              <a:ext uri="{28A0092B-C50C-407E-A947-70E740481C1C}">
                <a14:useLocalDpi xmlns:a14="http://schemas.microsoft.com/office/drawing/2010/main" val="0"/>
              </a:ext>
            </a:extLst>
          </a:blip>
          <a:stretch>
            <a:fillRect/>
          </a:stretch>
        </p:blipFill>
        <p:spPr>
          <a:xfrm>
            <a:off x="3717196" y="5083370"/>
            <a:ext cx="2416905" cy="1591620"/>
          </a:xfrm>
          <a:prstGeom prst="rect">
            <a:avLst/>
          </a:prstGeom>
        </p:spPr>
      </p:pic>
    </p:spTree>
    <p:extLst>
      <p:ext uri="{BB962C8B-B14F-4D97-AF65-F5344CB8AC3E}">
        <p14:creationId xmlns:p14="http://schemas.microsoft.com/office/powerpoint/2010/main" val="181448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800"/>
                                  </p:stCondLst>
                                  <p:childTnLst>
                                    <p:animRot by="120000">
                                      <p:cBhvr>
                                        <p:cTn id="6" dur="300" fill="hold">
                                          <p:stCondLst>
                                            <p:cond delay="0"/>
                                          </p:stCondLst>
                                        </p:cTn>
                                        <p:tgtEl>
                                          <p:spTgt spid="16"/>
                                        </p:tgtEl>
                                        <p:attrNameLst>
                                          <p:attrName>r</p:attrName>
                                        </p:attrNameLst>
                                      </p:cBhvr>
                                    </p:animRot>
                                    <p:animRot by="-240000">
                                      <p:cBhvr>
                                        <p:cTn id="7" dur="600" fill="hold">
                                          <p:stCondLst>
                                            <p:cond delay="600"/>
                                          </p:stCondLst>
                                        </p:cTn>
                                        <p:tgtEl>
                                          <p:spTgt spid="16"/>
                                        </p:tgtEl>
                                        <p:attrNameLst>
                                          <p:attrName>r</p:attrName>
                                        </p:attrNameLst>
                                      </p:cBhvr>
                                    </p:animRot>
                                    <p:animRot by="240000">
                                      <p:cBhvr>
                                        <p:cTn id="8" dur="600" fill="hold">
                                          <p:stCondLst>
                                            <p:cond delay="1200"/>
                                          </p:stCondLst>
                                        </p:cTn>
                                        <p:tgtEl>
                                          <p:spTgt spid="16"/>
                                        </p:tgtEl>
                                        <p:attrNameLst>
                                          <p:attrName>r</p:attrName>
                                        </p:attrNameLst>
                                      </p:cBhvr>
                                    </p:animRot>
                                    <p:animRot by="-240000">
                                      <p:cBhvr>
                                        <p:cTn id="9" dur="600" fill="hold">
                                          <p:stCondLst>
                                            <p:cond delay="1800"/>
                                          </p:stCondLst>
                                        </p:cTn>
                                        <p:tgtEl>
                                          <p:spTgt spid="16"/>
                                        </p:tgtEl>
                                        <p:attrNameLst>
                                          <p:attrName>r</p:attrName>
                                        </p:attrNameLst>
                                      </p:cBhvr>
                                    </p:animRot>
                                    <p:animRot by="120000">
                                      <p:cBhvr>
                                        <p:cTn id="10" dur="600" fill="hold">
                                          <p:stCondLst>
                                            <p:cond delay="2400"/>
                                          </p:stCondLst>
                                        </p:cTn>
                                        <p:tgtEl>
                                          <p:spTgt spid="16"/>
                                        </p:tgtEl>
                                        <p:attrNameLst>
                                          <p:attrName>r</p:attrName>
                                        </p:attrNameLst>
                                      </p:cBhvr>
                                    </p:animRot>
                                  </p:childTnLst>
                                </p:cTn>
                              </p:par>
                              <p:par>
                                <p:cTn id="11" presetID="32" presetClass="emph" presetSubtype="0" repeatCount="indefinite" fill="hold" nodeType="withEffect">
                                  <p:stCondLst>
                                    <p:cond delay="700"/>
                                  </p:stCondLst>
                                  <p:childTnLst>
                                    <p:animRot by="120000">
                                      <p:cBhvr>
                                        <p:cTn id="12" dur="300" fill="hold">
                                          <p:stCondLst>
                                            <p:cond delay="0"/>
                                          </p:stCondLst>
                                        </p:cTn>
                                        <p:tgtEl>
                                          <p:spTgt spid="19"/>
                                        </p:tgtEl>
                                        <p:attrNameLst>
                                          <p:attrName>r</p:attrName>
                                        </p:attrNameLst>
                                      </p:cBhvr>
                                    </p:animRot>
                                    <p:animRot by="-240000">
                                      <p:cBhvr>
                                        <p:cTn id="13" dur="600" fill="hold">
                                          <p:stCondLst>
                                            <p:cond delay="600"/>
                                          </p:stCondLst>
                                        </p:cTn>
                                        <p:tgtEl>
                                          <p:spTgt spid="19"/>
                                        </p:tgtEl>
                                        <p:attrNameLst>
                                          <p:attrName>r</p:attrName>
                                        </p:attrNameLst>
                                      </p:cBhvr>
                                    </p:animRot>
                                    <p:animRot by="240000">
                                      <p:cBhvr>
                                        <p:cTn id="14" dur="600" fill="hold">
                                          <p:stCondLst>
                                            <p:cond delay="1200"/>
                                          </p:stCondLst>
                                        </p:cTn>
                                        <p:tgtEl>
                                          <p:spTgt spid="19"/>
                                        </p:tgtEl>
                                        <p:attrNameLst>
                                          <p:attrName>r</p:attrName>
                                        </p:attrNameLst>
                                      </p:cBhvr>
                                    </p:animRot>
                                    <p:animRot by="-240000">
                                      <p:cBhvr>
                                        <p:cTn id="15" dur="600" fill="hold">
                                          <p:stCondLst>
                                            <p:cond delay="1800"/>
                                          </p:stCondLst>
                                        </p:cTn>
                                        <p:tgtEl>
                                          <p:spTgt spid="19"/>
                                        </p:tgtEl>
                                        <p:attrNameLst>
                                          <p:attrName>r</p:attrName>
                                        </p:attrNameLst>
                                      </p:cBhvr>
                                    </p:animRot>
                                    <p:animRot by="120000">
                                      <p:cBhvr>
                                        <p:cTn id="16" dur="600" fill="hold">
                                          <p:stCondLst>
                                            <p:cond delay="2400"/>
                                          </p:stCondLst>
                                        </p:cTn>
                                        <p:tgtEl>
                                          <p:spTgt spid="19"/>
                                        </p:tgtEl>
                                        <p:attrNameLst>
                                          <p:attrName>r</p:attrName>
                                        </p:attrNameLst>
                                      </p:cBhvr>
                                    </p:animRot>
                                  </p:childTnLst>
                                </p:cTn>
                              </p:par>
                              <p:par>
                                <p:cTn id="17" presetID="32" presetClass="emph" presetSubtype="0" repeatCount="indefinite" fill="hold" nodeType="withEffect">
                                  <p:stCondLst>
                                    <p:cond delay="700"/>
                                  </p:stCondLst>
                                  <p:childTnLst>
                                    <p:animRot by="120000">
                                      <p:cBhvr>
                                        <p:cTn id="18" dur="300" fill="hold">
                                          <p:stCondLst>
                                            <p:cond delay="0"/>
                                          </p:stCondLst>
                                        </p:cTn>
                                        <p:tgtEl>
                                          <p:spTgt spid="17"/>
                                        </p:tgtEl>
                                        <p:attrNameLst>
                                          <p:attrName>r</p:attrName>
                                        </p:attrNameLst>
                                      </p:cBhvr>
                                    </p:animRot>
                                    <p:animRot by="-240000">
                                      <p:cBhvr>
                                        <p:cTn id="19" dur="600" fill="hold">
                                          <p:stCondLst>
                                            <p:cond delay="600"/>
                                          </p:stCondLst>
                                        </p:cTn>
                                        <p:tgtEl>
                                          <p:spTgt spid="17"/>
                                        </p:tgtEl>
                                        <p:attrNameLst>
                                          <p:attrName>r</p:attrName>
                                        </p:attrNameLst>
                                      </p:cBhvr>
                                    </p:animRot>
                                    <p:animRot by="240000">
                                      <p:cBhvr>
                                        <p:cTn id="20" dur="600" fill="hold">
                                          <p:stCondLst>
                                            <p:cond delay="1200"/>
                                          </p:stCondLst>
                                        </p:cTn>
                                        <p:tgtEl>
                                          <p:spTgt spid="17"/>
                                        </p:tgtEl>
                                        <p:attrNameLst>
                                          <p:attrName>r</p:attrName>
                                        </p:attrNameLst>
                                      </p:cBhvr>
                                    </p:animRot>
                                    <p:animRot by="-240000">
                                      <p:cBhvr>
                                        <p:cTn id="21" dur="600" fill="hold">
                                          <p:stCondLst>
                                            <p:cond delay="1800"/>
                                          </p:stCondLst>
                                        </p:cTn>
                                        <p:tgtEl>
                                          <p:spTgt spid="17"/>
                                        </p:tgtEl>
                                        <p:attrNameLst>
                                          <p:attrName>r</p:attrName>
                                        </p:attrNameLst>
                                      </p:cBhvr>
                                    </p:animRot>
                                    <p:animRot by="120000">
                                      <p:cBhvr>
                                        <p:cTn id="22" dur="600" fill="hold">
                                          <p:stCondLst>
                                            <p:cond delay="2400"/>
                                          </p:stCondLst>
                                        </p:cTn>
                                        <p:tgtEl>
                                          <p:spTgt spid="1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20"/>
                                        </p:tgtEl>
                                        <p:attrNameLst>
                                          <p:attrName>r</p:attrName>
                                        </p:attrNameLst>
                                      </p:cBhvr>
                                    </p:animRot>
                                    <p:animRot by="-240000">
                                      <p:cBhvr>
                                        <p:cTn id="25" dur="600" fill="hold">
                                          <p:stCondLst>
                                            <p:cond delay="600"/>
                                          </p:stCondLst>
                                        </p:cTn>
                                        <p:tgtEl>
                                          <p:spTgt spid="20"/>
                                        </p:tgtEl>
                                        <p:attrNameLst>
                                          <p:attrName>r</p:attrName>
                                        </p:attrNameLst>
                                      </p:cBhvr>
                                    </p:animRot>
                                    <p:animRot by="240000">
                                      <p:cBhvr>
                                        <p:cTn id="26" dur="600" fill="hold">
                                          <p:stCondLst>
                                            <p:cond delay="1200"/>
                                          </p:stCondLst>
                                        </p:cTn>
                                        <p:tgtEl>
                                          <p:spTgt spid="20"/>
                                        </p:tgtEl>
                                        <p:attrNameLst>
                                          <p:attrName>r</p:attrName>
                                        </p:attrNameLst>
                                      </p:cBhvr>
                                    </p:animRot>
                                    <p:animRot by="-240000">
                                      <p:cBhvr>
                                        <p:cTn id="27" dur="600" fill="hold">
                                          <p:stCondLst>
                                            <p:cond delay="1800"/>
                                          </p:stCondLst>
                                        </p:cTn>
                                        <p:tgtEl>
                                          <p:spTgt spid="20"/>
                                        </p:tgtEl>
                                        <p:attrNameLst>
                                          <p:attrName>r</p:attrName>
                                        </p:attrNameLst>
                                      </p:cBhvr>
                                    </p:animRot>
                                    <p:animRot by="120000">
                                      <p:cBhvr>
                                        <p:cTn id="28" dur="600" fill="hold">
                                          <p:stCondLst>
                                            <p:cond delay="24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nextCondLst>
                <p:cond evt="onClick" delay="0">
                  <p:tgtEl>
                    <p:spTgt spid="17"/>
                  </p:tgtEl>
                </p:cond>
              </p:nextCondLst>
            </p:seq>
          </p:childTnLst>
        </p:cTn>
      </p:par>
    </p:tnLst>
    <p:bldLst>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711242" y="3372602"/>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8382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Đề</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bài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văn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của</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bạn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nhỏ</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trong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bài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Tập</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làm</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văn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gì</a:t>
            </a:r>
            <a:r>
              <a:rPr lang="en-US" sz="3600" dirty="0">
                <a:solidFill>
                  <a:prstClr val="white"/>
                </a:solidFill>
                <a:latin typeface="Times New Roman" pitchFamily="18" charset="0"/>
                <a:cs typeface="Times New Roman" pitchFamily="18" charset="0"/>
              </a:rPr>
              <a:t>?</a:t>
            </a:r>
          </a:p>
        </p:txBody>
      </p:sp>
      <p:sp>
        <p:nvSpPr>
          <p:cNvPr id="9" name="Cloud Callout 8"/>
          <p:cNvSpPr/>
          <p:nvPr/>
        </p:nvSpPr>
        <p:spPr>
          <a:xfrm>
            <a:off x="4648199" y="4191000"/>
            <a:ext cx="3657601" cy="1981200"/>
          </a:xfrm>
          <a:prstGeom prst="cloudCallout">
            <a:avLst>
              <a:gd name="adj1" fmla="val 69128"/>
              <a:gd name="adj2" fmla="val -424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Tả</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cây</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hoa</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em</a:t>
            </a:r>
            <a:endParaRPr lang="en-US" sz="3600" dirty="0">
              <a:solidFill>
                <a:prstClr val="white"/>
              </a:solidFill>
              <a:latin typeface="Times New Roman" pitchFamily="18" charset="0"/>
              <a:cs typeface="Times New Roman" pitchFamily="18" charset="0"/>
            </a:endParaRPr>
          </a:p>
        </p:txBody>
      </p:sp>
      <p:sp>
        <p:nvSpPr>
          <p:cNvPr id="10" name="Right Arrow 9">
            <a:hlinkClick r:id="rId8" action="ppaction://hlinksldjump"/>
          </p:cNvPr>
          <p:cNvSpPr/>
          <p:nvPr/>
        </p:nvSpPr>
        <p:spPr>
          <a:xfrm>
            <a:off x="8077201" y="606241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420623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475876"/>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716511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Từ</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mô</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phỏng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tiếng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như</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tiếng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lá</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cây</a:t>
            </a:r>
            <a:r>
              <a:rPr lang="en-US" sz="3600" dirty="0">
                <a:solidFill>
                  <a:prstClr val="white"/>
                </a:solidFill>
                <a:latin typeface="Times New Roman" pitchFamily="18" charset="0"/>
                <a:cs typeface="Times New Roman" pitchFamily="18" charset="0"/>
              </a:rPr>
              <a:t> lay </a:t>
            </a:r>
            <a:r>
              <a:rPr lang="en-US" sz="3600" dirty="0" err="1">
                <a:solidFill>
                  <a:prstClr val="white"/>
                </a:solidFill>
                <a:latin typeface="Times New Roman" pitchFamily="18" charset="0"/>
                <a:cs typeface="Times New Roman" pitchFamily="18" charset="0"/>
              </a:rPr>
              <a:t>động</a:t>
            </a:r>
            <a:r>
              <a:rPr lang="en-US" sz="3600" dirty="0">
                <a:solidFill>
                  <a:prstClr val="white"/>
                </a:solidFill>
                <a:latin typeface="Times New Roman" pitchFamily="18" charset="0"/>
                <a:cs typeface="Times New Roman" pitchFamily="18" charset="0"/>
              </a:rPr>
              <a:t> </a:t>
            </a:r>
            <a:r>
              <a:rPr lang="en-US" sz="3600" dirty="0" err="1" smtClean="0">
                <a:solidFill>
                  <a:prstClr val="white"/>
                </a:solidFill>
                <a:latin typeface="Times New Roman" pitchFamily="18" charset="0"/>
                <a:cs typeface="Times New Roman" pitchFamily="18" charset="0"/>
              </a:rPr>
              <a:t>va</a:t>
            </a:r>
            <a:r>
              <a:rPr lang="en-US" sz="3600" dirty="0" smtClean="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chạm</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nhẹ</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vào</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nhau</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nghĩa</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từ</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nào</a:t>
            </a:r>
            <a:r>
              <a:rPr lang="en-US" sz="3600" dirty="0">
                <a:solidFill>
                  <a:prstClr val="white"/>
                </a:solidFill>
                <a:latin typeface="Times New Roman" pitchFamily="18" charset="0"/>
                <a:cs typeface="Times New Roman" pitchFamily="18" charset="0"/>
              </a:rPr>
              <a:t>?</a:t>
            </a:r>
          </a:p>
        </p:txBody>
      </p:sp>
      <p:sp>
        <p:nvSpPr>
          <p:cNvPr id="10" name="Cloud Callout 9"/>
          <p:cNvSpPr/>
          <p:nvPr/>
        </p:nvSpPr>
        <p:spPr>
          <a:xfrm>
            <a:off x="4191001" y="4250765"/>
            <a:ext cx="3657601" cy="1981200"/>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Xào</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xạc</a:t>
            </a:r>
            <a:endParaRPr lang="en-US" sz="3600" dirty="0">
              <a:solidFill>
                <a:prstClr val="white"/>
              </a:solidFill>
              <a:latin typeface="Times New Roman" pitchFamily="18" charset="0"/>
              <a:cs typeface="Times New Roman" pitchFamily="18" charset="0"/>
            </a:endParaRPr>
          </a:p>
        </p:txBody>
      </p:sp>
      <p:sp>
        <p:nvSpPr>
          <p:cNvPr id="11" name="Right Arrow 10">
            <a:hlinkClick r:id="rId7" action="ppaction://hlinksldjump"/>
          </p:cNvPr>
          <p:cNvSpPr/>
          <p:nvPr/>
        </p:nvSpPr>
        <p:spPr>
          <a:xfrm>
            <a:off x="9375857" y="6011379"/>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18251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9144000" y="3261238"/>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8382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Bạn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nhỏ</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trong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bài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Tập</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làm</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văn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đã</a:t>
            </a:r>
            <a:r>
              <a:rPr lang="en-US" sz="3600" dirty="0">
                <a:solidFill>
                  <a:prstClr val="white"/>
                </a:solidFill>
                <a:latin typeface="Times New Roman" pitchFamily="18" charset="0"/>
                <a:cs typeface="Times New Roman" pitchFamily="18" charset="0"/>
              </a:rPr>
              <a:t> so </a:t>
            </a:r>
            <a:r>
              <a:rPr lang="en-US" sz="3600" dirty="0" err="1">
                <a:solidFill>
                  <a:prstClr val="white"/>
                </a:solidFill>
                <a:latin typeface="Times New Roman" pitchFamily="18" charset="0"/>
                <a:cs typeface="Times New Roman" pitchFamily="18" charset="0"/>
              </a:rPr>
              <a:t>sánh</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cái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bình</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tưới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nước</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với</a:t>
            </a:r>
            <a:r>
              <a:rPr lang="en-US" sz="3600" dirty="0">
                <a:solidFill>
                  <a:prstClr val="white"/>
                </a:solidFill>
                <a:latin typeface="Times New Roman" pitchFamily="18" charset="0"/>
                <a:cs typeface="Times New Roman" pitchFamily="18" charset="0"/>
              </a:rPr>
              <a:t> con </a:t>
            </a:r>
            <a:r>
              <a:rPr lang="en-US" sz="3600" dirty="0" err="1">
                <a:solidFill>
                  <a:prstClr val="white"/>
                </a:solidFill>
                <a:latin typeface="Times New Roman" pitchFamily="18" charset="0"/>
                <a:cs typeface="Times New Roman" pitchFamily="18" charset="0"/>
              </a:rPr>
              <a:t>vật</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gì</a:t>
            </a:r>
            <a:r>
              <a:rPr lang="en-US" sz="3600" dirty="0">
                <a:solidFill>
                  <a:prstClr val="white"/>
                </a:solidFill>
                <a:latin typeface="Times New Roman" pitchFamily="18" charset="0"/>
                <a:cs typeface="Times New Roman" pitchFamily="18" charset="0"/>
              </a:rPr>
              <a:t>?</a:t>
            </a:r>
          </a:p>
        </p:txBody>
      </p:sp>
      <p:sp>
        <p:nvSpPr>
          <p:cNvPr id="9" name="Cloud Callout 8"/>
          <p:cNvSpPr/>
          <p:nvPr/>
        </p:nvSpPr>
        <p:spPr>
          <a:xfrm>
            <a:off x="4648199" y="4191000"/>
            <a:ext cx="3657601" cy="1981200"/>
          </a:xfrm>
          <a:prstGeom prst="cloudCallout">
            <a:avLst>
              <a:gd name="adj1" fmla="val 69128"/>
              <a:gd name="adj2" fmla="val -424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Chú</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voi</a:t>
            </a:r>
            <a:r>
              <a:rPr lang="en-US" sz="3600" dirty="0">
                <a:solidFill>
                  <a:prstClr val="white"/>
                </a:solidFill>
                <a:latin typeface="Times New Roman" pitchFamily="18" charset="0"/>
                <a:cs typeface="Times New Roman" pitchFamily="18" charset="0"/>
              </a:rPr>
              <a:t> con</a:t>
            </a:r>
          </a:p>
        </p:txBody>
      </p:sp>
      <p:sp>
        <p:nvSpPr>
          <p:cNvPr id="8" name="Right Arrow 7">
            <a:hlinkClick r:id="rId8" action="ppaction://hlinksldjump"/>
          </p:cNvPr>
          <p:cNvSpPr/>
          <p:nvPr/>
        </p:nvSpPr>
        <p:spPr>
          <a:xfrm>
            <a:off x="8100650" y="59533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41790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510087"/>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Hãy</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kể</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tên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một</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bác</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học</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mà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em</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biết</a:t>
            </a:r>
            <a:r>
              <a:rPr lang="en-US" sz="3600" dirty="0">
                <a:solidFill>
                  <a:prstClr val="white"/>
                </a:solidFill>
                <a:latin typeface="Times New Roman" pitchFamily="18" charset="0"/>
                <a:cs typeface="Times New Roman" pitchFamily="18" charset="0"/>
              </a:rPr>
              <a:t>?</a:t>
            </a:r>
          </a:p>
        </p:txBody>
      </p:sp>
      <p:sp>
        <p:nvSpPr>
          <p:cNvPr id="10" name="Cloud Callout 9"/>
          <p:cNvSpPr/>
          <p:nvPr/>
        </p:nvSpPr>
        <p:spPr>
          <a:xfrm>
            <a:off x="4191001" y="4250765"/>
            <a:ext cx="3657601" cy="1981200"/>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Times New Roman" pitchFamily="18" charset="0"/>
                <a:cs typeface="Times New Roman" pitchFamily="18" charset="0"/>
              </a:rPr>
              <a:t>……</a:t>
            </a:r>
          </a:p>
        </p:txBody>
      </p:sp>
      <p:sp>
        <p:nvSpPr>
          <p:cNvPr id="7" name="Right Arrow 6">
            <a:hlinkClick r:id="rId7" action="ppaction://hlinksldjump"/>
          </p:cNvPr>
          <p:cNvSpPr/>
          <p:nvPr/>
        </p:nvSpPr>
        <p:spPr>
          <a:xfrm>
            <a:off x="9375857"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30258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36;p36">
            <a:extLst>
              <a:ext uri="{FF2B5EF4-FFF2-40B4-BE49-F238E27FC236}">
                <a16:creationId xmlns="" xmlns:a16="http://schemas.microsoft.com/office/drawing/2014/main" id="{8CA979FC-ABFB-A267-BCCC-5C0ED1E2E0F7}"/>
              </a:ext>
            </a:extLst>
          </p:cNvPr>
          <p:cNvSpPr txBox="1">
            <a:spLocks/>
          </p:cNvSpPr>
          <p:nvPr/>
        </p:nvSpPr>
        <p:spPr>
          <a:xfrm>
            <a:off x="2558868" y="905766"/>
            <a:ext cx="10046459" cy="10456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1pPr>
            <a:lvl2pPr marR="0" lvl="1"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2pPr>
            <a:lvl3pPr marR="0" lvl="2"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3pPr>
            <a:lvl4pPr marR="0" lvl="3"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4pPr>
            <a:lvl5pPr marR="0" lvl="4"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5pPr>
            <a:lvl6pPr marR="0" lvl="5"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6pPr>
            <a:lvl7pPr marR="0" lvl="6"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7pPr>
            <a:lvl8pPr marR="0" lvl="7"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8pPr>
            <a:lvl9pPr marR="0" lvl="8"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9pPr>
          </a:lstStyle>
          <a:p>
            <a:pPr algn="ctr"/>
            <a:r>
              <a:rPr lang="en-US" sz="4400" kern="0" dirty="0" err="1">
                <a:latin typeface="Calibri" panose="020F0502020204030204" pitchFamily="34" charset="0"/>
                <a:cs typeface="Calibri" panose="020F0502020204030204" pitchFamily="34" charset="0"/>
              </a:rPr>
              <a:t>Thứ</a:t>
            </a:r>
            <a:r>
              <a:rPr lang="en-US" sz="4400" kern="0" dirty="0">
                <a:latin typeface="Calibri" panose="020F0502020204030204" pitchFamily="34" charset="0"/>
                <a:cs typeface="Calibri" panose="020F0502020204030204" pitchFamily="34" charset="0"/>
              </a:rPr>
              <a:t>…</a:t>
            </a:r>
            <a:r>
              <a:rPr lang="en-US" sz="4400" kern="0" dirty="0" err="1">
                <a:latin typeface="Calibri" panose="020F0502020204030204" pitchFamily="34" charset="0"/>
                <a:cs typeface="Calibri" panose="020F0502020204030204" pitchFamily="34" charset="0"/>
              </a:rPr>
              <a:t>ngày</a:t>
            </a:r>
            <a:r>
              <a:rPr lang="en-US" sz="4400" kern="0" dirty="0">
                <a:latin typeface="Calibri" panose="020F0502020204030204" pitchFamily="34" charset="0"/>
                <a:cs typeface="Calibri" panose="020F0502020204030204" pitchFamily="34" charset="0"/>
              </a:rPr>
              <a:t>…</a:t>
            </a:r>
            <a:r>
              <a:rPr lang="en-US" sz="4400" kern="0" dirty="0" err="1">
                <a:latin typeface="Calibri" panose="020F0502020204030204" pitchFamily="34" charset="0"/>
                <a:cs typeface="Calibri" panose="020F0502020204030204" pitchFamily="34" charset="0"/>
              </a:rPr>
              <a:t>tháng</a:t>
            </a:r>
            <a:r>
              <a:rPr lang="en-US" sz="4400" kern="0" dirty="0">
                <a:latin typeface="Calibri" panose="020F0502020204030204" pitchFamily="34" charset="0"/>
                <a:cs typeface="Calibri" panose="020F0502020204030204" pitchFamily="34" charset="0"/>
              </a:rPr>
              <a:t>…</a:t>
            </a:r>
            <a:r>
              <a:rPr lang="en-US" sz="4400" kern="0" dirty="0" err="1">
                <a:latin typeface="Calibri" panose="020F0502020204030204" pitchFamily="34" charset="0"/>
                <a:cs typeface="Calibri" panose="020F0502020204030204" pitchFamily="34" charset="0"/>
              </a:rPr>
              <a:t>năm</a:t>
            </a:r>
            <a:r>
              <a:rPr lang="en-US" sz="4400" kern="0" dirty="0">
                <a:latin typeface="Calibri" panose="020F0502020204030204" pitchFamily="34" charset="0"/>
                <a:cs typeface="Calibri" panose="020F0502020204030204" pitchFamily="34" charset="0"/>
              </a:rPr>
              <a:t>…</a:t>
            </a:r>
            <a:endParaRPr lang="en-US" sz="4400" kern="0" dirty="0">
              <a:solidFill>
                <a:schemeClr val="accent1">
                  <a:lumMod val="60000"/>
                  <a:lumOff val="40000"/>
                </a:schemeClr>
              </a:solidFill>
              <a:latin typeface="Calibri" panose="020F0502020204030204" pitchFamily="34" charset="0"/>
              <a:cs typeface="Calibri" panose="020F0502020204030204" pitchFamily="34" charset="0"/>
            </a:endParaRPr>
          </a:p>
        </p:txBody>
      </p:sp>
      <p:sp>
        <p:nvSpPr>
          <p:cNvPr id="3" name="Google Shape;439;p36">
            <a:extLst>
              <a:ext uri="{FF2B5EF4-FFF2-40B4-BE49-F238E27FC236}">
                <a16:creationId xmlns="" xmlns:a16="http://schemas.microsoft.com/office/drawing/2014/main" id="{604BDA30-F7E1-831B-F24E-524AD31FDF90}"/>
              </a:ext>
            </a:extLst>
          </p:cNvPr>
          <p:cNvSpPr/>
          <p:nvPr/>
        </p:nvSpPr>
        <p:spPr>
          <a:xfrm>
            <a:off x="7394905" y="1988305"/>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Google Shape;440;p36">
            <a:extLst>
              <a:ext uri="{FF2B5EF4-FFF2-40B4-BE49-F238E27FC236}">
                <a16:creationId xmlns="" xmlns:a16="http://schemas.microsoft.com/office/drawing/2014/main" id="{19869BA5-53AB-14FD-46FF-F25C045118EC}"/>
              </a:ext>
            </a:extLst>
          </p:cNvPr>
          <p:cNvSpPr/>
          <p:nvPr/>
        </p:nvSpPr>
        <p:spPr>
          <a:xfrm>
            <a:off x="9314900" y="4935567"/>
            <a:ext cx="16376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441;p36">
            <a:extLst>
              <a:ext uri="{FF2B5EF4-FFF2-40B4-BE49-F238E27FC236}">
                <a16:creationId xmlns="" xmlns:a16="http://schemas.microsoft.com/office/drawing/2014/main" id="{7D0505C2-98BF-B517-F540-B6819FB1AEE0}"/>
              </a:ext>
            </a:extLst>
          </p:cNvPr>
          <p:cNvSpPr/>
          <p:nvPr/>
        </p:nvSpPr>
        <p:spPr>
          <a:xfrm>
            <a:off x="7452467" y="5938200"/>
            <a:ext cx="16376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8" name="Picture 7" descr="A cartoon of a child and a robot&#10;&#10;Description automatically generated">
            <a:extLst>
              <a:ext uri="{FF2B5EF4-FFF2-40B4-BE49-F238E27FC236}">
                <a16:creationId xmlns="" xmlns:a16="http://schemas.microsoft.com/office/drawing/2014/main" id="{7DD2DA5D-D8A9-4B0A-21E6-EE81801734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09950"/>
            <a:ext cx="5229130" cy="3924300"/>
          </a:xfrm>
          <a:prstGeom prst="rect">
            <a:avLst/>
          </a:prstGeom>
        </p:spPr>
      </p:pic>
      <p:pic>
        <p:nvPicPr>
          <p:cNvPr id="9" name="Picture 8">
            <a:extLst>
              <a:ext uri="{FF2B5EF4-FFF2-40B4-BE49-F238E27FC236}">
                <a16:creationId xmlns="" xmlns:a16="http://schemas.microsoft.com/office/drawing/2014/main" id="{CBEEBC2A-A2F7-BE87-1977-8BE9313451EE}"/>
              </a:ext>
            </a:extLst>
          </p:cNvPr>
          <p:cNvPicPr>
            <a:picLocks noChangeAspect="1"/>
          </p:cNvPicPr>
          <p:nvPr/>
        </p:nvPicPr>
        <p:blipFill>
          <a:blip r:embed="rId4"/>
          <a:stretch>
            <a:fillRect/>
          </a:stretch>
        </p:blipFill>
        <p:spPr>
          <a:xfrm>
            <a:off x="3394398" y="1600888"/>
            <a:ext cx="7193903" cy="1713124"/>
          </a:xfrm>
          <a:prstGeom prst="rect">
            <a:avLst/>
          </a:prstGeom>
        </p:spPr>
      </p:pic>
      <p:pic>
        <p:nvPicPr>
          <p:cNvPr id="10" name="Picture 9">
            <a:extLst>
              <a:ext uri="{FF2B5EF4-FFF2-40B4-BE49-F238E27FC236}">
                <a16:creationId xmlns="" xmlns:a16="http://schemas.microsoft.com/office/drawing/2014/main" id="{E5188F40-9E3D-B496-10E8-16C21E3B3798}"/>
              </a:ext>
            </a:extLst>
          </p:cNvPr>
          <p:cNvPicPr>
            <a:picLocks noChangeAspect="1"/>
          </p:cNvPicPr>
          <p:nvPr/>
        </p:nvPicPr>
        <p:blipFill>
          <a:blip r:embed="rId5"/>
          <a:stretch>
            <a:fillRect/>
          </a:stretch>
        </p:blipFill>
        <p:spPr>
          <a:xfrm>
            <a:off x="3793281" y="2139287"/>
            <a:ext cx="7748688" cy="4718713"/>
          </a:xfrm>
          <a:prstGeom prst="rect">
            <a:avLst/>
          </a:prstGeom>
        </p:spPr>
      </p:pic>
      <p:pic>
        <p:nvPicPr>
          <p:cNvPr id="12" name="Picture 11">
            <a:extLst>
              <a:ext uri="{FF2B5EF4-FFF2-40B4-BE49-F238E27FC236}">
                <a16:creationId xmlns="" xmlns:a16="http://schemas.microsoft.com/office/drawing/2014/main" id="{1693ECD1-2927-BBBE-CAE5-AA7951DDA5B2}"/>
              </a:ext>
            </a:extLst>
          </p:cNvPr>
          <p:cNvPicPr>
            <a:picLocks noChangeAspect="1"/>
          </p:cNvPicPr>
          <p:nvPr/>
        </p:nvPicPr>
        <p:blipFill>
          <a:blip r:embed="rId6"/>
          <a:stretch>
            <a:fillRect/>
          </a:stretch>
        </p:blipFill>
        <p:spPr>
          <a:xfrm rot="19797564">
            <a:off x="1834372" y="2195980"/>
            <a:ext cx="3322608" cy="2389839"/>
          </a:xfrm>
          <a:prstGeom prst="rect">
            <a:avLst/>
          </a:prstGeom>
        </p:spPr>
      </p:pic>
    </p:spTree>
    <p:extLst>
      <p:ext uri="{BB962C8B-B14F-4D97-AF65-F5344CB8AC3E}">
        <p14:creationId xmlns:p14="http://schemas.microsoft.com/office/powerpoint/2010/main" val="29115360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mmunity, Family &amp; Personal Services Major for College: Physical Education by Slidesgo">
  <a:themeElements>
    <a:clrScheme name="Simple Light">
      <a:dk1>
        <a:srgbClr val="17253A"/>
      </a:dk1>
      <a:lt1>
        <a:srgbClr val="FFFFFF"/>
      </a:lt1>
      <a:dk2>
        <a:srgbClr val="3B536E"/>
      </a:dk2>
      <a:lt2>
        <a:srgbClr val="A42C3D"/>
      </a:lt2>
      <a:accent1>
        <a:srgbClr val="D83F56"/>
      </a:accent1>
      <a:accent2>
        <a:srgbClr val="436D79"/>
      </a:accent2>
      <a:accent3>
        <a:srgbClr val="68A0A1"/>
      </a:accent3>
      <a:accent4>
        <a:srgbClr val="EDB95C"/>
      </a:accent4>
      <a:accent5>
        <a:srgbClr val="F3D26B"/>
      </a:accent5>
      <a:accent6>
        <a:srgbClr val="CD6857"/>
      </a:accent6>
      <a:hlink>
        <a:srgbClr val="172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493</TotalTime>
  <Words>2448</Words>
  <Application>Microsoft Office PowerPoint</Application>
  <PresentationFormat>Widescreen</PresentationFormat>
  <Paragraphs>107</Paragraphs>
  <Slides>35</Slides>
  <Notes>29</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35</vt:i4>
      </vt:variant>
    </vt:vector>
  </HeadingPairs>
  <TitlesOfParts>
    <vt:vector size="49" baseType="lpstr">
      <vt:lpstr>微软雅黑</vt:lpstr>
      <vt:lpstr>宋体</vt:lpstr>
      <vt:lpstr>#9Slide05 SVNClementine</vt:lpstr>
      <vt:lpstr>#9Slide07 SVNBeachwood Sans</vt:lpstr>
      <vt:lpstr>Arial</vt:lpstr>
      <vt:lpstr>Arvo</vt:lpstr>
      <vt:lpstr>Calibri</vt:lpstr>
      <vt:lpstr>Encode Sans</vt:lpstr>
      <vt:lpstr>Segoe UI Historic</vt:lpstr>
      <vt:lpstr>Symbol</vt:lpstr>
      <vt:lpstr>Times New Roman</vt:lpstr>
      <vt:lpstr>Community, Family &amp; Personal Services Major for College: Physical Education by Slidesgo</vt:lpstr>
      <vt:lpstr>Office Theme</vt:lpstr>
      <vt:lpstr>1_Office Theme</vt:lpstr>
      <vt:lpstr>PowerPoint Presentation</vt:lpstr>
      <vt:lpstr>MANG CON CHỮ LÊN VÙNG CAO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Yêu cầu cần đạt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Tin thể thao</vt:lpstr>
      <vt:lpstr>PowerPoint Presentation</vt:lpstr>
      <vt:lpstr>PowerPoint Presentation</vt:lpstr>
      <vt:lpstr>PowerPoint Presentation</vt:lpstr>
      <vt:lpstr>Tin thể thao</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Thứ…ngày…tháng…năm…</dc:title>
  <dc:creator>Thao Tran</dc:creator>
  <cp:lastModifiedBy>Dell</cp:lastModifiedBy>
  <cp:revision>55</cp:revision>
  <dcterms:created xsi:type="dcterms:W3CDTF">2023-08-02T08:26:43Z</dcterms:created>
  <dcterms:modified xsi:type="dcterms:W3CDTF">2025-10-14T08:38:55Z</dcterms:modified>
</cp:coreProperties>
</file>