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</p:sldMasterIdLst>
  <p:notesMasterIdLst>
    <p:notesMasterId r:id="rId22"/>
  </p:notesMasterIdLst>
  <p:sldIdLst>
    <p:sldId id="301" r:id="rId3"/>
    <p:sldId id="3836" r:id="rId4"/>
    <p:sldId id="429" r:id="rId5"/>
    <p:sldId id="3840" r:id="rId6"/>
    <p:sldId id="3841" r:id="rId7"/>
    <p:sldId id="3842" r:id="rId8"/>
    <p:sldId id="3843" r:id="rId9"/>
    <p:sldId id="3802" r:id="rId10"/>
    <p:sldId id="3829" r:id="rId11"/>
    <p:sldId id="3835" r:id="rId12"/>
    <p:sldId id="3811" r:id="rId13"/>
    <p:sldId id="3831" r:id="rId14"/>
    <p:sldId id="3813" r:id="rId15"/>
    <p:sldId id="3832" r:id="rId16"/>
    <p:sldId id="3817" r:id="rId17"/>
    <p:sldId id="3833" r:id="rId18"/>
    <p:sldId id="11693" r:id="rId19"/>
    <p:sldId id="3834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5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AF856-4C30-44C6-B0EF-7D28A6100032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63FCF-6357-4727-8671-CA14945C3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b70622628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b70622628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504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54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879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658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4989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28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318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80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click vào đáp án trong khung họp quà xuất hiện</a:t>
            </a:r>
            <a:endParaRPr lang="en-US" sz="1100" b="0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085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b706226281_0_6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b706226281_0_6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049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46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9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1144367" y="1787900"/>
            <a:ext cx="4607200" cy="12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93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subTitle" idx="1"/>
          </p:nvPr>
        </p:nvSpPr>
        <p:spPr>
          <a:xfrm>
            <a:off x="1552567" y="3237100"/>
            <a:ext cx="3790800" cy="1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397934" y="1597167"/>
            <a:ext cx="2124687" cy="1012653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/>
          <p:nvPr/>
        </p:nvSpPr>
        <p:spPr>
          <a:xfrm>
            <a:off x="5202867" y="365688"/>
            <a:ext cx="2406067" cy="1329667"/>
          </a:xfrm>
          <a:custGeom>
            <a:avLst/>
            <a:gdLst/>
            <a:ahLst/>
            <a:cxnLst/>
            <a:rect l="l" t="t" r="r" b="b"/>
            <a:pathLst>
              <a:path w="72182" h="39890" extrusionOk="0">
                <a:moveTo>
                  <a:pt x="34167" y="1"/>
                </a:moveTo>
                <a:cubicBezTo>
                  <a:pt x="33792" y="1"/>
                  <a:pt x="33407" y="8"/>
                  <a:pt x="33013" y="22"/>
                </a:cubicBezTo>
                <a:cubicBezTo>
                  <a:pt x="21215" y="438"/>
                  <a:pt x="19139" y="10404"/>
                  <a:pt x="22178" y="17011"/>
                </a:cubicBezTo>
                <a:cubicBezTo>
                  <a:pt x="22178" y="17011"/>
                  <a:pt x="19602" y="16309"/>
                  <a:pt x="16688" y="16309"/>
                </a:cubicBezTo>
                <a:cubicBezTo>
                  <a:pt x="12231" y="16309"/>
                  <a:pt x="6982" y="17952"/>
                  <a:pt x="8945" y="26261"/>
                </a:cubicBezTo>
                <a:cubicBezTo>
                  <a:pt x="8945" y="26261"/>
                  <a:pt x="92" y="27393"/>
                  <a:pt x="35" y="33056"/>
                </a:cubicBezTo>
                <a:cubicBezTo>
                  <a:pt x="0" y="36563"/>
                  <a:pt x="6514" y="38260"/>
                  <a:pt x="12709" y="38260"/>
                </a:cubicBezTo>
                <a:cubicBezTo>
                  <a:pt x="16519" y="38260"/>
                  <a:pt x="20208" y="37618"/>
                  <a:pt x="22178" y="36360"/>
                </a:cubicBezTo>
                <a:cubicBezTo>
                  <a:pt x="22178" y="36360"/>
                  <a:pt x="30156" y="39522"/>
                  <a:pt x="36958" y="39522"/>
                </a:cubicBezTo>
                <a:cubicBezTo>
                  <a:pt x="39289" y="39522"/>
                  <a:pt x="41482" y="39151"/>
                  <a:pt x="43168" y="38153"/>
                </a:cubicBezTo>
                <a:cubicBezTo>
                  <a:pt x="43168" y="38153"/>
                  <a:pt x="52917" y="39890"/>
                  <a:pt x="60468" y="39890"/>
                </a:cubicBezTo>
                <a:cubicBezTo>
                  <a:pt x="64243" y="39890"/>
                  <a:pt x="67469" y="39456"/>
                  <a:pt x="68652" y="38153"/>
                </a:cubicBezTo>
                <a:cubicBezTo>
                  <a:pt x="72182" y="34227"/>
                  <a:pt x="60629" y="29508"/>
                  <a:pt x="60629" y="29508"/>
                </a:cubicBezTo>
                <a:cubicBezTo>
                  <a:pt x="60629" y="29508"/>
                  <a:pt x="63215" y="17955"/>
                  <a:pt x="48586" y="16766"/>
                </a:cubicBezTo>
                <a:cubicBezTo>
                  <a:pt x="48586" y="16766"/>
                  <a:pt x="52447" y="1"/>
                  <a:pt x="341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7"/>
          <p:cNvSpPr/>
          <p:nvPr/>
        </p:nvSpPr>
        <p:spPr>
          <a:xfrm>
            <a:off x="-806800" y="4415855"/>
            <a:ext cx="2489400" cy="1382933"/>
          </a:xfrm>
          <a:custGeom>
            <a:avLst/>
            <a:gdLst/>
            <a:ahLst/>
            <a:cxnLst/>
            <a:rect l="l" t="t" r="r" b="b"/>
            <a:pathLst>
              <a:path w="74682" h="41488" extrusionOk="0">
                <a:moveTo>
                  <a:pt x="34145" y="1"/>
                </a:moveTo>
                <a:cubicBezTo>
                  <a:pt x="33779" y="1"/>
                  <a:pt x="33404" y="7"/>
                  <a:pt x="33020" y="21"/>
                </a:cubicBezTo>
                <a:cubicBezTo>
                  <a:pt x="21222" y="455"/>
                  <a:pt x="19127" y="10403"/>
                  <a:pt x="22185" y="17010"/>
                </a:cubicBezTo>
                <a:cubicBezTo>
                  <a:pt x="22185" y="17010"/>
                  <a:pt x="19623" y="16314"/>
                  <a:pt x="16716" y="16314"/>
                </a:cubicBezTo>
                <a:cubicBezTo>
                  <a:pt x="12253" y="16314"/>
                  <a:pt x="6979" y="17955"/>
                  <a:pt x="8934" y="26278"/>
                </a:cubicBezTo>
                <a:cubicBezTo>
                  <a:pt x="8934" y="26278"/>
                  <a:pt x="81" y="27392"/>
                  <a:pt x="24" y="33055"/>
                </a:cubicBezTo>
                <a:cubicBezTo>
                  <a:pt x="1" y="36562"/>
                  <a:pt x="6512" y="38259"/>
                  <a:pt x="12707" y="38259"/>
                </a:cubicBezTo>
                <a:cubicBezTo>
                  <a:pt x="16517" y="38259"/>
                  <a:pt x="20208" y="37617"/>
                  <a:pt x="22185" y="36359"/>
                </a:cubicBezTo>
                <a:cubicBezTo>
                  <a:pt x="22185" y="36359"/>
                  <a:pt x="27456" y="41488"/>
                  <a:pt x="34246" y="41488"/>
                </a:cubicBezTo>
                <a:cubicBezTo>
                  <a:pt x="37046" y="41488"/>
                  <a:pt x="40104" y="40615"/>
                  <a:pt x="43157" y="38152"/>
                </a:cubicBezTo>
                <a:cubicBezTo>
                  <a:pt x="44754" y="40242"/>
                  <a:pt x="50343" y="41173"/>
                  <a:pt x="56207" y="41173"/>
                </a:cubicBezTo>
                <a:cubicBezTo>
                  <a:pt x="63372" y="41173"/>
                  <a:pt x="70947" y="39783"/>
                  <a:pt x="72152" y="37416"/>
                </a:cubicBezTo>
                <a:cubicBezTo>
                  <a:pt x="74681" y="32395"/>
                  <a:pt x="60618" y="29525"/>
                  <a:pt x="60618" y="29525"/>
                </a:cubicBezTo>
                <a:cubicBezTo>
                  <a:pt x="60618" y="29525"/>
                  <a:pt x="63223" y="17954"/>
                  <a:pt x="48594" y="16784"/>
                </a:cubicBezTo>
                <a:cubicBezTo>
                  <a:pt x="48594" y="16784"/>
                  <a:pt x="52440" y="1"/>
                  <a:pt x="341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0"/>
          <p:cNvSpPr txBox="1">
            <a:spLocks noGrp="1"/>
          </p:cNvSpPr>
          <p:nvPr>
            <p:ph type="title"/>
          </p:nvPr>
        </p:nvSpPr>
        <p:spPr>
          <a:xfrm>
            <a:off x="6311900" y="719333"/>
            <a:ext cx="4388800" cy="522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8265"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"/>
          <p:cNvSpPr txBox="1">
            <a:spLocks noGrp="1"/>
          </p:cNvSpPr>
          <p:nvPr>
            <p:ph type="title" hasCustomPrompt="1"/>
          </p:nvPr>
        </p:nvSpPr>
        <p:spPr>
          <a:xfrm>
            <a:off x="3740000" y="1678033"/>
            <a:ext cx="7501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00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93" name="Google Shape;293;p11"/>
          <p:cNvSpPr txBox="1">
            <a:spLocks noGrp="1"/>
          </p:cNvSpPr>
          <p:nvPr>
            <p:ph type="subTitle" idx="1"/>
          </p:nvPr>
        </p:nvSpPr>
        <p:spPr>
          <a:xfrm>
            <a:off x="4525600" y="4143833"/>
            <a:ext cx="59300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94" name="Google Shape;294;p11"/>
          <p:cNvSpPr/>
          <p:nvPr/>
        </p:nvSpPr>
        <p:spPr>
          <a:xfrm>
            <a:off x="5814139" y="-436629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0" y="0"/>
                  <a:pt x="7930" y="2866"/>
                  <a:pt x="7930" y="6438"/>
                </a:cubicBezTo>
                <a:lnTo>
                  <a:pt x="7930" y="6713"/>
                </a:lnTo>
                <a:cubicBezTo>
                  <a:pt x="3337" y="7341"/>
                  <a:pt x="1" y="9265"/>
                  <a:pt x="1" y="11502"/>
                </a:cubicBezTo>
                <a:cubicBezTo>
                  <a:pt x="1" y="14289"/>
                  <a:pt x="5025" y="16527"/>
                  <a:pt x="11228" y="16527"/>
                </a:cubicBezTo>
                <a:cubicBezTo>
                  <a:pt x="11403" y="16532"/>
                  <a:pt x="11578" y="16534"/>
                  <a:pt x="11753" y="16534"/>
                </a:cubicBezTo>
                <a:cubicBezTo>
                  <a:pt x="14360" y="16534"/>
                  <a:pt x="16924" y="15989"/>
                  <a:pt x="19315" y="14996"/>
                </a:cubicBezTo>
                <a:cubicBezTo>
                  <a:pt x="20846" y="16056"/>
                  <a:pt x="23515" y="16762"/>
                  <a:pt x="26538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438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1"/>
          <p:cNvSpPr/>
          <p:nvPr/>
        </p:nvSpPr>
        <p:spPr>
          <a:xfrm>
            <a:off x="10572836" y="637445"/>
            <a:ext cx="1984104" cy="945601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1"/>
          <p:cNvSpPr/>
          <p:nvPr/>
        </p:nvSpPr>
        <p:spPr>
          <a:xfrm>
            <a:off x="603905" y="23735"/>
            <a:ext cx="1521288" cy="657853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le of contents">
  <p:cSld name="Table of contents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53817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title" idx="2" hasCustomPrompt="1"/>
          </p:nvPr>
        </p:nvSpPr>
        <p:spPr>
          <a:xfrm>
            <a:off x="5897967" y="9202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3"/>
          <p:cNvSpPr txBox="1">
            <a:spLocks noGrp="1"/>
          </p:cNvSpPr>
          <p:nvPr>
            <p:ph type="subTitle" idx="1"/>
          </p:nvPr>
        </p:nvSpPr>
        <p:spPr>
          <a:xfrm>
            <a:off x="5057567" y="2471900"/>
            <a:ext cx="29212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idx="3"/>
          </p:nvPr>
        </p:nvSpPr>
        <p:spPr>
          <a:xfrm>
            <a:off x="8508867" y="1933336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4" hasCustomPrompt="1"/>
          </p:nvPr>
        </p:nvSpPr>
        <p:spPr>
          <a:xfrm>
            <a:off x="9025067" y="1021836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5"/>
          </p:nvPr>
        </p:nvSpPr>
        <p:spPr>
          <a:xfrm>
            <a:off x="8182267" y="24718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title" idx="6"/>
          </p:nvPr>
        </p:nvSpPr>
        <p:spPr>
          <a:xfrm>
            <a:off x="53817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title" idx="7" hasCustomPrompt="1"/>
          </p:nvPr>
        </p:nvSpPr>
        <p:spPr>
          <a:xfrm>
            <a:off x="58979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8"/>
          </p:nvPr>
        </p:nvSpPr>
        <p:spPr>
          <a:xfrm>
            <a:off x="5055167" y="5238000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9"/>
          </p:nvPr>
        </p:nvSpPr>
        <p:spPr>
          <a:xfrm>
            <a:off x="8508867" y="4701088"/>
            <a:ext cx="22728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13" hasCustomPrompt="1"/>
          </p:nvPr>
        </p:nvSpPr>
        <p:spPr>
          <a:xfrm>
            <a:off x="9025067" y="3647473"/>
            <a:ext cx="1240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subTitle" idx="14"/>
          </p:nvPr>
        </p:nvSpPr>
        <p:spPr>
          <a:xfrm>
            <a:off x="8182267" y="5238984"/>
            <a:ext cx="29260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3"/>
          <p:cNvSpPr txBox="1">
            <a:spLocks noGrp="1"/>
          </p:cNvSpPr>
          <p:nvPr>
            <p:ph type="title" idx="15"/>
          </p:nvPr>
        </p:nvSpPr>
        <p:spPr>
          <a:xfrm>
            <a:off x="1229781" y="2177900"/>
            <a:ext cx="29212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12" name="Google Shape;312;p13"/>
          <p:cNvGrpSpPr/>
          <p:nvPr/>
        </p:nvGrpSpPr>
        <p:grpSpPr>
          <a:xfrm>
            <a:off x="2780812" y="4356585"/>
            <a:ext cx="1868392" cy="2589073"/>
            <a:chOff x="1002412" y="3043930"/>
            <a:chExt cx="1598009" cy="2214397"/>
          </a:xfrm>
        </p:grpSpPr>
        <p:sp>
          <p:nvSpPr>
            <p:cNvPr id="313" name="Google Shape;313;p13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" name="Google Shape;315;p13"/>
          <p:cNvGrpSpPr/>
          <p:nvPr/>
        </p:nvGrpSpPr>
        <p:grpSpPr>
          <a:xfrm>
            <a:off x="1255751" y="4151050"/>
            <a:ext cx="1293404" cy="2691756"/>
            <a:chOff x="464166" y="3124811"/>
            <a:chExt cx="1174114" cy="2443497"/>
          </a:xfrm>
        </p:grpSpPr>
        <p:sp>
          <p:nvSpPr>
            <p:cNvPr id="316" name="Google Shape;316;p1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13"/>
          <p:cNvSpPr/>
          <p:nvPr/>
        </p:nvSpPr>
        <p:spPr>
          <a:xfrm>
            <a:off x="10781667" y="300781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3"/>
          <p:cNvSpPr/>
          <p:nvPr/>
        </p:nvSpPr>
        <p:spPr>
          <a:xfrm>
            <a:off x="-401589" y="8782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13"/>
          <p:cNvSpPr/>
          <p:nvPr/>
        </p:nvSpPr>
        <p:spPr>
          <a:xfrm>
            <a:off x="25416" y="51237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">
  <p:cSld name="Quote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4"/>
          <p:cNvGrpSpPr/>
          <p:nvPr/>
        </p:nvGrpSpPr>
        <p:grpSpPr>
          <a:xfrm>
            <a:off x="23912" y="2134452"/>
            <a:ext cx="1868392" cy="2589073"/>
            <a:chOff x="1002412" y="3043930"/>
            <a:chExt cx="1598009" cy="2214397"/>
          </a:xfrm>
        </p:grpSpPr>
        <p:sp>
          <p:nvSpPr>
            <p:cNvPr id="323" name="Google Shape;323;p14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5" name="Google Shape;325;p14"/>
          <p:cNvSpPr/>
          <p:nvPr/>
        </p:nvSpPr>
        <p:spPr>
          <a:xfrm>
            <a:off x="10540367" y="3564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4"/>
          <p:cNvSpPr/>
          <p:nvPr/>
        </p:nvSpPr>
        <p:spPr>
          <a:xfrm>
            <a:off x="3116311" y="-137718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" name="Google Shape;327;p14"/>
          <p:cNvGrpSpPr/>
          <p:nvPr/>
        </p:nvGrpSpPr>
        <p:grpSpPr>
          <a:xfrm>
            <a:off x="-914399" y="4646133"/>
            <a:ext cx="14007924" cy="2191891"/>
            <a:chOff x="-1204233" y="3679133"/>
            <a:chExt cx="11612626" cy="1817086"/>
          </a:xfrm>
        </p:grpSpPr>
        <p:sp>
          <p:nvSpPr>
            <p:cNvPr id="328" name="Google Shape;328;p14"/>
            <p:cNvSpPr/>
            <p:nvPr/>
          </p:nvSpPr>
          <p:spPr>
            <a:xfrm>
              <a:off x="-1204233" y="4152100"/>
              <a:ext cx="11612626" cy="1344120"/>
            </a:xfrm>
            <a:custGeom>
              <a:avLst/>
              <a:gdLst/>
              <a:ahLst/>
              <a:cxnLst/>
              <a:rect l="l" t="t" r="r" b="b"/>
              <a:pathLst>
                <a:path w="238538" h="28155" extrusionOk="0">
                  <a:moveTo>
                    <a:pt x="14311" y="1"/>
                  </a:moveTo>
                  <a:cubicBezTo>
                    <a:pt x="12876" y="1"/>
                    <a:pt x="8473" y="4137"/>
                    <a:pt x="8473" y="5271"/>
                  </a:cubicBezTo>
                  <a:lnTo>
                    <a:pt x="1235" y="21883"/>
                  </a:lnTo>
                  <a:cubicBezTo>
                    <a:pt x="668" y="23217"/>
                    <a:pt x="0" y="28154"/>
                    <a:pt x="3837" y="28154"/>
                  </a:cubicBezTo>
                  <a:lnTo>
                    <a:pt x="235035" y="28154"/>
                  </a:lnTo>
                  <a:cubicBezTo>
                    <a:pt x="238538" y="28154"/>
                    <a:pt x="238404" y="23184"/>
                    <a:pt x="237671" y="21983"/>
                  </a:cubicBezTo>
                  <a:lnTo>
                    <a:pt x="228898" y="2302"/>
                  </a:lnTo>
                  <a:cubicBezTo>
                    <a:pt x="228898" y="1135"/>
                    <a:pt x="225996" y="1"/>
                    <a:pt x="2245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-1144157" y="3679133"/>
              <a:ext cx="11510344" cy="1618004"/>
            </a:xfrm>
            <a:custGeom>
              <a:avLst/>
              <a:gdLst/>
              <a:ahLst/>
              <a:cxnLst/>
              <a:rect l="l" t="t" r="r" b="b"/>
              <a:pathLst>
                <a:path w="236437" h="33892" extrusionOk="0">
                  <a:moveTo>
                    <a:pt x="13110" y="1"/>
                  </a:moveTo>
                  <a:cubicBezTo>
                    <a:pt x="11676" y="5738"/>
                    <a:pt x="10475" y="6672"/>
                    <a:pt x="10475" y="7840"/>
                  </a:cubicBezTo>
                  <a:lnTo>
                    <a:pt x="1" y="31823"/>
                  </a:lnTo>
                  <a:cubicBezTo>
                    <a:pt x="1" y="32958"/>
                    <a:pt x="1168" y="33892"/>
                    <a:pt x="2603" y="33892"/>
                  </a:cubicBezTo>
                  <a:lnTo>
                    <a:pt x="233801" y="33892"/>
                  </a:lnTo>
                  <a:cubicBezTo>
                    <a:pt x="235236" y="33892"/>
                    <a:pt x="236437" y="32958"/>
                    <a:pt x="236437" y="31823"/>
                  </a:cubicBezTo>
                  <a:lnTo>
                    <a:pt x="225929" y="7840"/>
                  </a:lnTo>
                  <a:cubicBezTo>
                    <a:pt x="225929" y="6672"/>
                    <a:pt x="224762" y="5738"/>
                    <a:pt x="2233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" name="Google Shape;330;p14"/>
          <p:cNvGrpSpPr/>
          <p:nvPr/>
        </p:nvGrpSpPr>
        <p:grpSpPr>
          <a:xfrm>
            <a:off x="690208" y="468568"/>
            <a:ext cx="11116384" cy="5660033"/>
            <a:chOff x="702250" y="237125"/>
            <a:chExt cx="8337288" cy="4245025"/>
          </a:xfrm>
        </p:grpSpPr>
        <p:sp>
          <p:nvSpPr>
            <p:cNvPr id="331" name="Google Shape;331;p14"/>
            <p:cNvSpPr/>
            <p:nvPr/>
          </p:nvSpPr>
          <p:spPr>
            <a:xfrm>
              <a:off x="1098475" y="680400"/>
              <a:ext cx="6821592" cy="3492300"/>
            </a:xfrm>
            <a:custGeom>
              <a:avLst/>
              <a:gdLst/>
              <a:ahLst/>
              <a:cxnLst/>
              <a:rect l="l" t="t" r="r" b="b"/>
              <a:pathLst>
                <a:path w="146339" h="80859" extrusionOk="0">
                  <a:moveTo>
                    <a:pt x="0" y="1"/>
                  </a:moveTo>
                  <a:lnTo>
                    <a:pt x="0" y="80859"/>
                  </a:lnTo>
                  <a:lnTo>
                    <a:pt x="146338" y="80859"/>
                  </a:lnTo>
                  <a:lnTo>
                    <a:pt x="146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514550" y="4084725"/>
              <a:ext cx="4358488" cy="82200"/>
            </a:xfrm>
            <a:custGeom>
              <a:avLst/>
              <a:gdLst/>
              <a:ahLst/>
              <a:cxnLst/>
              <a:rect l="l" t="t" r="r" b="b"/>
              <a:pathLst>
                <a:path w="89231" h="1903" extrusionOk="0">
                  <a:moveTo>
                    <a:pt x="0" y="1"/>
                  </a:moveTo>
                  <a:lnTo>
                    <a:pt x="0" y="1902"/>
                  </a:lnTo>
                  <a:lnTo>
                    <a:pt x="89231" y="1902"/>
                  </a:lnTo>
                  <a:lnTo>
                    <a:pt x="89231" y="1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1122971" y="3978136"/>
              <a:ext cx="2348370" cy="188783"/>
            </a:xfrm>
            <a:custGeom>
              <a:avLst/>
              <a:gdLst/>
              <a:ahLst/>
              <a:cxnLst/>
              <a:rect l="l" t="t" r="r" b="b"/>
              <a:pathLst>
                <a:path w="54373" h="4371" extrusionOk="0">
                  <a:moveTo>
                    <a:pt x="0" y="0"/>
                  </a:moveTo>
                  <a:lnTo>
                    <a:pt x="0" y="4370"/>
                  </a:lnTo>
                  <a:lnTo>
                    <a:pt x="54372" y="4370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rgbClr val="3B3B3B">
                <a:alpha val="66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1122971" y="375776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1"/>
                  </a:moveTo>
                  <a:lnTo>
                    <a:pt x="0" y="1202"/>
                  </a:lnTo>
                  <a:lnTo>
                    <a:pt x="54372" y="1202"/>
                  </a:lnTo>
                  <a:lnTo>
                    <a:pt x="5437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122971" y="959935"/>
              <a:ext cx="2348370" cy="51914"/>
            </a:xfrm>
            <a:custGeom>
              <a:avLst/>
              <a:gdLst/>
              <a:ahLst/>
              <a:cxnLst/>
              <a:rect l="l" t="t" r="r" b="b"/>
              <a:pathLst>
                <a:path w="54373" h="1202" extrusionOk="0">
                  <a:moveTo>
                    <a:pt x="0" y="0"/>
                  </a:moveTo>
                  <a:lnTo>
                    <a:pt x="0" y="1201"/>
                  </a:lnTo>
                  <a:lnTo>
                    <a:pt x="54372" y="1201"/>
                  </a:lnTo>
                  <a:lnTo>
                    <a:pt x="543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1264350" y="892547"/>
              <a:ext cx="2070289" cy="2978182"/>
            </a:xfrm>
            <a:custGeom>
              <a:avLst/>
              <a:gdLst/>
              <a:ahLst/>
              <a:cxnLst/>
              <a:rect l="l" t="t" r="r" b="b"/>
              <a:pathLst>
                <a:path w="49369" h="71019" extrusionOk="0">
                  <a:moveTo>
                    <a:pt x="0" y="1"/>
                  </a:moveTo>
                  <a:lnTo>
                    <a:pt x="0" y="71018"/>
                  </a:lnTo>
                  <a:lnTo>
                    <a:pt x="49369" y="71018"/>
                  </a:lnTo>
                  <a:lnTo>
                    <a:pt x="4936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1423790" y="1054838"/>
              <a:ext cx="1751415" cy="2655031"/>
            </a:xfrm>
            <a:custGeom>
              <a:avLst/>
              <a:gdLst/>
              <a:ahLst/>
              <a:cxnLst/>
              <a:rect l="l" t="t" r="r" b="b"/>
              <a:pathLst>
                <a:path w="41765" h="63313" extrusionOk="0">
                  <a:moveTo>
                    <a:pt x="1" y="0"/>
                  </a:moveTo>
                  <a:lnTo>
                    <a:pt x="1" y="63312"/>
                  </a:lnTo>
                  <a:lnTo>
                    <a:pt x="41764" y="63312"/>
                  </a:lnTo>
                  <a:lnTo>
                    <a:pt x="417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03076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044286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6243234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1" y="0"/>
                  </a:moveTo>
                  <a:lnTo>
                    <a:pt x="1" y="4904"/>
                  </a:lnTo>
                  <a:lnTo>
                    <a:pt x="1902" y="4904"/>
                  </a:ln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5442225" y="3392484"/>
              <a:ext cx="82147" cy="211804"/>
            </a:xfrm>
            <a:custGeom>
              <a:avLst/>
              <a:gdLst/>
              <a:ahLst/>
              <a:cxnLst/>
              <a:rect l="l" t="t" r="r" b="b"/>
              <a:pathLst>
                <a:path w="1902" h="4904" extrusionOk="0">
                  <a:moveTo>
                    <a:pt x="0" y="0"/>
                  </a:moveTo>
                  <a:lnTo>
                    <a:pt x="0" y="4904"/>
                  </a:lnTo>
                  <a:lnTo>
                    <a:pt x="1901" y="4904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3422340" y="696258"/>
              <a:ext cx="135444" cy="3614787"/>
            </a:xfrm>
            <a:custGeom>
              <a:avLst/>
              <a:gdLst/>
              <a:ahLst/>
              <a:cxnLst/>
              <a:rect l="l" t="t" r="r" b="b"/>
              <a:pathLst>
                <a:path w="3136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7873025" y="696250"/>
              <a:ext cx="135471" cy="3614787"/>
            </a:xfrm>
            <a:custGeom>
              <a:avLst/>
              <a:gdLst/>
              <a:ahLst/>
              <a:cxnLst/>
              <a:rect l="l" t="t" r="r" b="b"/>
              <a:pathLst>
                <a:path w="3137" h="83695" extrusionOk="0">
                  <a:moveTo>
                    <a:pt x="0" y="1"/>
                  </a:moveTo>
                  <a:lnTo>
                    <a:pt x="0" y="83694"/>
                  </a:lnTo>
                  <a:lnTo>
                    <a:pt x="3136" y="83694"/>
                  </a:lnTo>
                  <a:lnTo>
                    <a:pt x="31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5267865" y="3611459"/>
              <a:ext cx="2001165" cy="256505"/>
            </a:xfrm>
            <a:custGeom>
              <a:avLst/>
              <a:gdLst/>
              <a:ahLst/>
              <a:cxnLst/>
              <a:rect l="l" t="t" r="r" b="b"/>
              <a:pathLst>
                <a:path w="46334" h="5939" extrusionOk="0">
                  <a:moveTo>
                    <a:pt x="2269" y="1"/>
                  </a:moveTo>
                  <a:cubicBezTo>
                    <a:pt x="1002" y="1"/>
                    <a:pt x="1" y="568"/>
                    <a:pt x="1" y="1302"/>
                  </a:cubicBezTo>
                  <a:lnTo>
                    <a:pt x="1" y="4637"/>
                  </a:lnTo>
                  <a:cubicBezTo>
                    <a:pt x="1" y="5371"/>
                    <a:pt x="1002" y="5938"/>
                    <a:pt x="2269" y="5938"/>
                  </a:cubicBezTo>
                  <a:lnTo>
                    <a:pt x="44099" y="5938"/>
                  </a:lnTo>
                  <a:cubicBezTo>
                    <a:pt x="45333" y="5938"/>
                    <a:pt x="46334" y="5371"/>
                    <a:pt x="46334" y="4637"/>
                  </a:cubicBezTo>
                  <a:lnTo>
                    <a:pt x="46334" y="1302"/>
                  </a:lnTo>
                  <a:cubicBezTo>
                    <a:pt x="46334" y="568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267865" y="3494759"/>
              <a:ext cx="2001165" cy="257931"/>
            </a:xfrm>
            <a:custGeom>
              <a:avLst/>
              <a:gdLst/>
              <a:ahLst/>
              <a:cxnLst/>
              <a:rect l="l" t="t" r="r" b="b"/>
              <a:pathLst>
                <a:path w="46334" h="5972" extrusionOk="0">
                  <a:moveTo>
                    <a:pt x="2269" y="1"/>
                  </a:moveTo>
                  <a:cubicBezTo>
                    <a:pt x="1002" y="1"/>
                    <a:pt x="1" y="601"/>
                    <a:pt x="1" y="1335"/>
                  </a:cubicBezTo>
                  <a:lnTo>
                    <a:pt x="1" y="4671"/>
                  </a:lnTo>
                  <a:cubicBezTo>
                    <a:pt x="1" y="5371"/>
                    <a:pt x="1002" y="5972"/>
                    <a:pt x="2269" y="5972"/>
                  </a:cubicBezTo>
                  <a:lnTo>
                    <a:pt x="44099" y="5972"/>
                  </a:lnTo>
                  <a:cubicBezTo>
                    <a:pt x="45333" y="5972"/>
                    <a:pt x="46334" y="5371"/>
                    <a:pt x="46334" y="4671"/>
                  </a:cubicBezTo>
                  <a:lnTo>
                    <a:pt x="46334" y="1335"/>
                  </a:lnTo>
                  <a:cubicBezTo>
                    <a:pt x="46334" y="601"/>
                    <a:pt x="45333" y="1"/>
                    <a:pt x="440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325524" y="3671969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01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01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5325524" y="3604246"/>
              <a:ext cx="1887360" cy="30319"/>
            </a:xfrm>
            <a:custGeom>
              <a:avLst/>
              <a:gdLst/>
              <a:ahLst/>
              <a:cxnLst/>
              <a:rect l="l" t="t" r="r" b="b"/>
              <a:pathLst>
                <a:path w="43699" h="702" extrusionOk="0">
                  <a:moveTo>
                    <a:pt x="367" y="1"/>
                  </a:moveTo>
                  <a:cubicBezTo>
                    <a:pt x="167" y="1"/>
                    <a:pt x="0" y="68"/>
                    <a:pt x="0" y="168"/>
                  </a:cubicBezTo>
                  <a:lnTo>
                    <a:pt x="0" y="535"/>
                  </a:lnTo>
                  <a:cubicBezTo>
                    <a:pt x="0" y="635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5"/>
                    <a:pt x="43698" y="535"/>
                  </a:cubicBezTo>
                  <a:lnTo>
                    <a:pt x="43698" y="168"/>
                  </a:lnTo>
                  <a:cubicBezTo>
                    <a:pt x="43698" y="68"/>
                    <a:pt x="43531" y="1"/>
                    <a:pt x="433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325524" y="3536567"/>
              <a:ext cx="1887360" cy="30276"/>
            </a:xfrm>
            <a:custGeom>
              <a:avLst/>
              <a:gdLst/>
              <a:ahLst/>
              <a:cxnLst/>
              <a:rect l="l" t="t" r="r" b="b"/>
              <a:pathLst>
                <a:path w="43699" h="701" extrusionOk="0">
                  <a:moveTo>
                    <a:pt x="367" y="0"/>
                  </a:moveTo>
                  <a:cubicBezTo>
                    <a:pt x="167" y="0"/>
                    <a:pt x="0" y="67"/>
                    <a:pt x="0" y="167"/>
                  </a:cubicBezTo>
                  <a:lnTo>
                    <a:pt x="0" y="534"/>
                  </a:lnTo>
                  <a:cubicBezTo>
                    <a:pt x="0" y="634"/>
                    <a:pt x="167" y="701"/>
                    <a:pt x="367" y="701"/>
                  </a:cubicBezTo>
                  <a:lnTo>
                    <a:pt x="43331" y="701"/>
                  </a:lnTo>
                  <a:cubicBezTo>
                    <a:pt x="43531" y="701"/>
                    <a:pt x="43698" y="634"/>
                    <a:pt x="43698" y="534"/>
                  </a:cubicBezTo>
                  <a:lnTo>
                    <a:pt x="43698" y="167"/>
                  </a:lnTo>
                  <a:cubicBezTo>
                    <a:pt x="43698" y="67"/>
                    <a:pt x="43531" y="0"/>
                    <a:pt x="433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3497224" y="3334875"/>
              <a:ext cx="4408113" cy="115274"/>
            </a:xfrm>
            <a:custGeom>
              <a:avLst/>
              <a:gdLst/>
              <a:ahLst/>
              <a:cxnLst/>
              <a:rect l="l" t="t" r="r" b="b"/>
              <a:pathLst>
                <a:path w="90800" h="2669" extrusionOk="0">
                  <a:moveTo>
                    <a:pt x="835" y="0"/>
                  </a:moveTo>
                  <a:cubicBezTo>
                    <a:pt x="368" y="0"/>
                    <a:pt x="1" y="600"/>
                    <a:pt x="1" y="1334"/>
                  </a:cubicBezTo>
                  <a:cubicBezTo>
                    <a:pt x="1" y="2068"/>
                    <a:pt x="368" y="2669"/>
                    <a:pt x="835" y="2669"/>
                  </a:cubicBezTo>
                  <a:lnTo>
                    <a:pt x="89932" y="2669"/>
                  </a:lnTo>
                  <a:cubicBezTo>
                    <a:pt x="90399" y="2669"/>
                    <a:pt x="90799" y="2068"/>
                    <a:pt x="90799" y="1334"/>
                  </a:cubicBezTo>
                  <a:cubicBezTo>
                    <a:pt x="90799" y="600"/>
                    <a:pt x="90399" y="0"/>
                    <a:pt x="899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37699" y="281371"/>
              <a:ext cx="6961494" cy="338566"/>
            </a:xfrm>
            <a:custGeom>
              <a:avLst/>
              <a:gdLst/>
              <a:ahLst/>
              <a:cxnLst/>
              <a:rect l="l" t="t" r="r" b="b"/>
              <a:pathLst>
                <a:path w="161183" h="7839" extrusionOk="0">
                  <a:moveTo>
                    <a:pt x="0" y="0"/>
                  </a:moveTo>
                  <a:lnTo>
                    <a:pt x="4470" y="7839"/>
                  </a:lnTo>
                  <a:lnTo>
                    <a:pt x="152376" y="7839"/>
                  </a:lnTo>
                  <a:lnTo>
                    <a:pt x="161182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977475" y="554075"/>
              <a:ext cx="7090239" cy="144125"/>
            </a:xfrm>
            <a:custGeom>
              <a:avLst/>
              <a:gdLst/>
              <a:ahLst/>
              <a:cxnLst/>
              <a:rect l="l" t="t" r="r" b="b"/>
              <a:pathLst>
                <a:path w="151809" h="3337" extrusionOk="0">
                  <a:moveTo>
                    <a:pt x="1067" y="0"/>
                  </a:moveTo>
                  <a:cubicBezTo>
                    <a:pt x="467" y="0"/>
                    <a:pt x="0" y="734"/>
                    <a:pt x="0" y="1668"/>
                  </a:cubicBezTo>
                  <a:cubicBezTo>
                    <a:pt x="0" y="2569"/>
                    <a:pt x="467" y="3336"/>
                    <a:pt x="1067" y="3336"/>
                  </a:cubicBezTo>
                  <a:lnTo>
                    <a:pt x="150741" y="3336"/>
                  </a:lnTo>
                  <a:cubicBezTo>
                    <a:pt x="151342" y="3336"/>
                    <a:pt x="151809" y="2569"/>
                    <a:pt x="151809" y="1668"/>
                  </a:cubicBezTo>
                  <a:cubicBezTo>
                    <a:pt x="151809" y="734"/>
                    <a:pt x="151342" y="0"/>
                    <a:pt x="150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741168" y="257282"/>
              <a:ext cx="357354" cy="367417"/>
            </a:xfrm>
            <a:custGeom>
              <a:avLst/>
              <a:gdLst/>
              <a:ahLst/>
              <a:cxnLst/>
              <a:rect l="l" t="t" r="r" b="b"/>
              <a:pathLst>
                <a:path w="8274" h="8507" extrusionOk="0">
                  <a:moveTo>
                    <a:pt x="0" y="1"/>
                  </a:moveTo>
                  <a:lnTo>
                    <a:pt x="6705" y="8507"/>
                  </a:lnTo>
                  <a:lnTo>
                    <a:pt x="8273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923980" y="257282"/>
              <a:ext cx="233442" cy="367417"/>
            </a:xfrm>
            <a:custGeom>
              <a:avLst/>
              <a:gdLst/>
              <a:ahLst/>
              <a:cxnLst/>
              <a:rect l="l" t="t" r="r" b="b"/>
              <a:pathLst>
                <a:path w="5405" h="8507" extrusionOk="0">
                  <a:moveTo>
                    <a:pt x="1" y="1"/>
                  </a:moveTo>
                  <a:lnTo>
                    <a:pt x="3837" y="8507"/>
                  </a:lnTo>
                  <a:lnTo>
                    <a:pt x="5405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105366" y="257282"/>
              <a:ext cx="110998" cy="367417"/>
            </a:xfrm>
            <a:custGeom>
              <a:avLst/>
              <a:gdLst/>
              <a:ahLst/>
              <a:cxnLst/>
              <a:rect l="l" t="t" r="r" b="b"/>
              <a:pathLst>
                <a:path w="2570" h="8507" extrusionOk="0">
                  <a:moveTo>
                    <a:pt x="1" y="1"/>
                  </a:moveTo>
                  <a:lnTo>
                    <a:pt x="1001" y="8507"/>
                  </a:lnTo>
                  <a:lnTo>
                    <a:pt x="2569" y="850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4207498" y="257282"/>
              <a:ext cx="155657" cy="367417"/>
            </a:xfrm>
            <a:custGeom>
              <a:avLst/>
              <a:gdLst/>
              <a:ahLst/>
              <a:cxnLst/>
              <a:rect l="l" t="t" r="r" b="b"/>
              <a:pathLst>
                <a:path w="3604" h="8507" extrusionOk="0">
                  <a:moveTo>
                    <a:pt x="1836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5266440" y="257282"/>
              <a:ext cx="278100" cy="367417"/>
            </a:xfrm>
            <a:custGeom>
              <a:avLst/>
              <a:gdLst/>
              <a:ahLst/>
              <a:cxnLst/>
              <a:rect l="l" t="t" r="r" b="b"/>
              <a:pathLst>
                <a:path w="6439" h="8507" extrusionOk="0">
                  <a:moveTo>
                    <a:pt x="4704" y="1"/>
                  </a:moveTo>
                  <a:lnTo>
                    <a:pt x="0" y="8507"/>
                  </a:lnTo>
                  <a:lnTo>
                    <a:pt x="1568" y="8507"/>
                  </a:lnTo>
                  <a:lnTo>
                    <a:pt x="64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6477739" y="257282"/>
              <a:ext cx="402013" cy="367417"/>
            </a:xfrm>
            <a:custGeom>
              <a:avLst/>
              <a:gdLst/>
              <a:ahLst/>
              <a:cxnLst/>
              <a:rect l="l" t="t" r="r" b="b"/>
              <a:pathLst>
                <a:path w="9308" h="8507" extrusionOk="0">
                  <a:moveTo>
                    <a:pt x="7540" y="1"/>
                  </a:moveTo>
                  <a:lnTo>
                    <a:pt x="1" y="8507"/>
                  </a:lnTo>
                  <a:lnTo>
                    <a:pt x="1569" y="8507"/>
                  </a:lnTo>
                  <a:lnTo>
                    <a:pt x="93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7612880" y="257282"/>
              <a:ext cx="524456" cy="367417"/>
            </a:xfrm>
            <a:custGeom>
              <a:avLst/>
              <a:gdLst/>
              <a:ahLst/>
              <a:cxnLst/>
              <a:rect l="l" t="t" r="r" b="b"/>
              <a:pathLst>
                <a:path w="12143" h="8507" extrusionOk="0">
                  <a:moveTo>
                    <a:pt x="10408" y="1"/>
                  </a:moveTo>
                  <a:lnTo>
                    <a:pt x="1" y="8507"/>
                  </a:lnTo>
                  <a:lnTo>
                    <a:pt x="1568" y="8507"/>
                  </a:lnTo>
                  <a:lnTo>
                    <a:pt x="1214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02250" y="237125"/>
              <a:ext cx="7526705" cy="98024"/>
            </a:xfrm>
            <a:custGeom>
              <a:avLst/>
              <a:gdLst/>
              <a:ahLst/>
              <a:cxnLst/>
              <a:rect l="l" t="t" r="r" b="b"/>
              <a:pathLst>
                <a:path w="167288" h="2270" extrusionOk="0">
                  <a:moveTo>
                    <a:pt x="735" y="1"/>
                  </a:moveTo>
                  <a:cubicBezTo>
                    <a:pt x="334" y="1"/>
                    <a:pt x="1" y="501"/>
                    <a:pt x="1" y="1135"/>
                  </a:cubicBezTo>
                  <a:cubicBezTo>
                    <a:pt x="1" y="1769"/>
                    <a:pt x="334" y="2269"/>
                    <a:pt x="735" y="2269"/>
                  </a:cubicBezTo>
                  <a:lnTo>
                    <a:pt x="166553" y="2269"/>
                  </a:lnTo>
                  <a:cubicBezTo>
                    <a:pt x="166954" y="2269"/>
                    <a:pt x="167287" y="1769"/>
                    <a:pt x="167287" y="1135"/>
                  </a:cubicBezTo>
                  <a:cubicBezTo>
                    <a:pt x="167287" y="501"/>
                    <a:pt x="166920" y="1"/>
                    <a:pt x="166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630358" y="1301077"/>
              <a:ext cx="82147" cy="3181073"/>
            </a:xfrm>
            <a:custGeom>
              <a:avLst/>
              <a:gdLst/>
              <a:ahLst/>
              <a:cxnLst/>
              <a:rect l="l" t="t" r="r" b="b"/>
              <a:pathLst>
                <a:path w="1902" h="73653" extrusionOk="0">
                  <a:moveTo>
                    <a:pt x="1" y="0"/>
                  </a:moveTo>
                  <a:lnTo>
                    <a:pt x="1" y="73219"/>
                  </a:lnTo>
                  <a:cubicBezTo>
                    <a:pt x="1" y="73453"/>
                    <a:pt x="401" y="73653"/>
                    <a:pt x="935" y="73653"/>
                  </a:cubicBezTo>
                  <a:cubicBezTo>
                    <a:pt x="1468" y="73653"/>
                    <a:pt x="1902" y="73453"/>
                    <a:pt x="1902" y="73219"/>
                  </a:cubicBezTo>
                  <a:lnTo>
                    <a:pt x="19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337916" y="989847"/>
              <a:ext cx="701622" cy="704558"/>
            </a:xfrm>
            <a:custGeom>
              <a:avLst/>
              <a:gdLst/>
              <a:ahLst/>
              <a:cxnLst/>
              <a:rect l="l" t="t" r="r" b="b"/>
              <a:pathLst>
                <a:path w="16245" h="16313" extrusionOk="0">
                  <a:moveTo>
                    <a:pt x="1101" y="1"/>
                  </a:moveTo>
                  <a:cubicBezTo>
                    <a:pt x="500" y="1"/>
                    <a:pt x="0" y="501"/>
                    <a:pt x="0" y="1135"/>
                  </a:cubicBezTo>
                  <a:lnTo>
                    <a:pt x="0" y="15178"/>
                  </a:lnTo>
                  <a:cubicBezTo>
                    <a:pt x="0" y="15812"/>
                    <a:pt x="500" y="16313"/>
                    <a:pt x="1101" y="16313"/>
                  </a:cubicBezTo>
                  <a:lnTo>
                    <a:pt x="15111" y="16313"/>
                  </a:lnTo>
                  <a:cubicBezTo>
                    <a:pt x="15745" y="16313"/>
                    <a:pt x="16245" y="15812"/>
                    <a:pt x="16245" y="15178"/>
                  </a:cubicBezTo>
                  <a:lnTo>
                    <a:pt x="16245" y="1135"/>
                  </a:lnTo>
                  <a:cubicBezTo>
                    <a:pt x="16245" y="501"/>
                    <a:pt x="15745" y="1"/>
                    <a:pt x="15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8371043" y="1023017"/>
              <a:ext cx="635368" cy="638262"/>
            </a:xfrm>
            <a:custGeom>
              <a:avLst/>
              <a:gdLst/>
              <a:ahLst/>
              <a:cxnLst/>
              <a:rect l="l" t="t" r="r" b="b"/>
              <a:pathLst>
                <a:path w="14711" h="14778" extrusionOk="0">
                  <a:moveTo>
                    <a:pt x="1001" y="0"/>
                  </a:moveTo>
                  <a:cubicBezTo>
                    <a:pt x="467" y="0"/>
                    <a:pt x="0" y="467"/>
                    <a:pt x="0" y="1034"/>
                  </a:cubicBezTo>
                  <a:lnTo>
                    <a:pt x="0" y="13743"/>
                  </a:lnTo>
                  <a:cubicBezTo>
                    <a:pt x="0" y="14310"/>
                    <a:pt x="467" y="14777"/>
                    <a:pt x="1001" y="14777"/>
                  </a:cubicBezTo>
                  <a:lnTo>
                    <a:pt x="13710" y="14777"/>
                  </a:lnTo>
                  <a:cubicBezTo>
                    <a:pt x="14244" y="14777"/>
                    <a:pt x="14711" y="14310"/>
                    <a:pt x="14711" y="13743"/>
                  </a:cubicBezTo>
                  <a:lnTo>
                    <a:pt x="14711" y="1034"/>
                  </a:lnTo>
                  <a:cubicBezTo>
                    <a:pt x="14711" y="467"/>
                    <a:pt x="14244" y="0"/>
                    <a:pt x="137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494913" y="1093590"/>
              <a:ext cx="391949" cy="497074"/>
            </a:xfrm>
            <a:custGeom>
              <a:avLst/>
              <a:gdLst/>
              <a:ahLst/>
              <a:cxnLst/>
              <a:rect l="l" t="t" r="r" b="b"/>
              <a:pathLst>
                <a:path w="9075" h="11509" extrusionOk="0">
                  <a:moveTo>
                    <a:pt x="6039" y="768"/>
                  </a:moveTo>
                  <a:lnTo>
                    <a:pt x="6039" y="1535"/>
                  </a:lnTo>
                  <a:lnTo>
                    <a:pt x="2970" y="1535"/>
                  </a:lnTo>
                  <a:lnTo>
                    <a:pt x="2970" y="768"/>
                  </a:lnTo>
                  <a:close/>
                  <a:moveTo>
                    <a:pt x="8307" y="2302"/>
                  </a:moveTo>
                  <a:lnTo>
                    <a:pt x="8307" y="6906"/>
                  </a:lnTo>
                  <a:lnTo>
                    <a:pt x="668" y="6906"/>
                  </a:lnTo>
                  <a:lnTo>
                    <a:pt x="668" y="2302"/>
                  </a:lnTo>
                  <a:close/>
                  <a:moveTo>
                    <a:pt x="1402" y="7673"/>
                  </a:moveTo>
                  <a:cubicBezTo>
                    <a:pt x="1502" y="7673"/>
                    <a:pt x="1635" y="7673"/>
                    <a:pt x="1736" y="7740"/>
                  </a:cubicBezTo>
                  <a:cubicBezTo>
                    <a:pt x="1969" y="7806"/>
                    <a:pt x="2169" y="8006"/>
                    <a:pt x="2236" y="8240"/>
                  </a:cubicBezTo>
                  <a:lnTo>
                    <a:pt x="2236" y="8307"/>
                  </a:lnTo>
                  <a:cubicBezTo>
                    <a:pt x="2236" y="8407"/>
                    <a:pt x="2236" y="8507"/>
                    <a:pt x="2236" y="8607"/>
                  </a:cubicBezTo>
                  <a:lnTo>
                    <a:pt x="2203" y="8640"/>
                  </a:lnTo>
                  <a:cubicBezTo>
                    <a:pt x="2136" y="8874"/>
                    <a:pt x="2002" y="9040"/>
                    <a:pt x="1769" y="9141"/>
                  </a:cubicBezTo>
                  <a:cubicBezTo>
                    <a:pt x="1669" y="9174"/>
                    <a:pt x="1569" y="9191"/>
                    <a:pt x="1469" y="9191"/>
                  </a:cubicBezTo>
                  <a:cubicBezTo>
                    <a:pt x="1369" y="9191"/>
                    <a:pt x="1269" y="9174"/>
                    <a:pt x="1168" y="9141"/>
                  </a:cubicBezTo>
                  <a:cubicBezTo>
                    <a:pt x="935" y="9040"/>
                    <a:pt x="768" y="8874"/>
                    <a:pt x="701" y="8640"/>
                  </a:cubicBezTo>
                  <a:cubicBezTo>
                    <a:pt x="701" y="8607"/>
                    <a:pt x="701" y="8540"/>
                    <a:pt x="701" y="8507"/>
                  </a:cubicBezTo>
                  <a:cubicBezTo>
                    <a:pt x="668" y="8440"/>
                    <a:pt x="668" y="8373"/>
                    <a:pt x="701" y="8307"/>
                  </a:cubicBezTo>
                  <a:lnTo>
                    <a:pt x="701" y="8240"/>
                  </a:lnTo>
                  <a:cubicBezTo>
                    <a:pt x="735" y="8040"/>
                    <a:pt x="868" y="7873"/>
                    <a:pt x="1068" y="7773"/>
                  </a:cubicBezTo>
                  <a:cubicBezTo>
                    <a:pt x="1168" y="7706"/>
                    <a:pt x="1269" y="7673"/>
                    <a:pt x="1402" y="7673"/>
                  </a:cubicBezTo>
                  <a:close/>
                  <a:moveTo>
                    <a:pt x="7573" y="7673"/>
                  </a:moveTo>
                  <a:cubicBezTo>
                    <a:pt x="7673" y="7673"/>
                    <a:pt x="7773" y="7673"/>
                    <a:pt x="7873" y="7706"/>
                  </a:cubicBezTo>
                  <a:cubicBezTo>
                    <a:pt x="8107" y="7806"/>
                    <a:pt x="8274" y="8006"/>
                    <a:pt x="8340" y="8240"/>
                  </a:cubicBezTo>
                  <a:lnTo>
                    <a:pt x="8340" y="8307"/>
                  </a:lnTo>
                  <a:cubicBezTo>
                    <a:pt x="8340" y="8373"/>
                    <a:pt x="8340" y="8440"/>
                    <a:pt x="8340" y="8507"/>
                  </a:cubicBezTo>
                  <a:cubicBezTo>
                    <a:pt x="8307" y="8573"/>
                    <a:pt x="8307" y="8607"/>
                    <a:pt x="8307" y="8640"/>
                  </a:cubicBezTo>
                  <a:cubicBezTo>
                    <a:pt x="8240" y="8840"/>
                    <a:pt x="8107" y="9040"/>
                    <a:pt x="7907" y="9141"/>
                  </a:cubicBezTo>
                  <a:cubicBezTo>
                    <a:pt x="7809" y="9180"/>
                    <a:pt x="7700" y="9196"/>
                    <a:pt x="7586" y="9196"/>
                  </a:cubicBezTo>
                  <a:cubicBezTo>
                    <a:pt x="7505" y="9196"/>
                    <a:pt x="7422" y="9188"/>
                    <a:pt x="7340" y="9174"/>
                  </a:cubicBezTo>
                  <a:lnTo>
                    <a:pt x="7273" y="9141"/>
                  </a:lnTo>
                  <a:cubicBezTo>
                    <a:pt x="7139" y="9074"/>
                    <a:pt x="7039" y="9007"/>
                    <a:pt x="6973" y="8907"/>
                  </a:cubicBezTo>
                  <a:cubicBezTo>
                    <a:pt x="6906" y="8807"/>
                    <a:pt x="6839" y="8674"/>
                    <a:pt x="6806" y="8573"/>
                  </a:cubicBezTo>
                  <a:cubicBezTo>
                    <a:pt x="6806" y="8473"/>
                    <a:pt x="6806" y="8373"/>
                    <a:pt x="6806" y="8307"/>
                  </a:cubicBezTo>
                  <a:lnTo>
                    <a:pt x="6806" y="8240"/>
                  </a:lnTo>
                  <a:cubicBezTo>
                    <a:pt x="6873" y="8040"/>
                    <a:pt x="7006" y="7873"/>
                    <a:pt x="7173" y="7773"/>
                  </a:cubicBezTo>
                  <a:cubicBezTo>
                    <a:pt x="7306" y="7706"/>
                    <a:pt x="7440" y="7673"/>
                    <a:pt x="7573" y="7673"/>
                  </a:cubicBezTo>
                  <a:close/>
                  <a:moveTo>
                    <a:pt x="2203" y="1"/>
                  </a:moveTo>
                  <a:cubicBezTo>
                    <a:pt x="2002" y="1"/>
                    <a:pt x="1769" y="34"/>
                    <a:pt x="1569" y="101"/>
                  </a:cubicBezTo>
                  <a:lnTo>
                    <a:pt x="1602" y="101"/>
                  </a:lnTo>
                  <a:cubicBezTo>
                    <a:pt x="1535" y="134"/>
                    <a:pt x="1435" y="167"/>
                    <a:pt x="1335" y="201"/>
                  </a:cubicBezTo>
                  <a:cubicBezTo>
                    <a:pt x="1302" y="234"/>
                    <a:pt x="1235" y="268"/>
                    <a:pt x="1168" y="301"/>
                  </a:cubicBezTo>
                  <a:cubicBezTo>
                    <a:pt x="1102" y="368"/>
                    <a:pt x="1035" y="368"/>
                    <a:pt x="968" y="434"/>
                  </a:cubicBezTo>
                  <a:cubicBezTo>
                    <a:pt x="735" y="601"/>
                    <a:pt x="535" y="835"/>
                    <a:pt x="368" y="1068"/>
                  </a:cubicBezTo>
                  <a:cubicBezTo>
                    <a:pt x="301" y="1168"/>
                    <a:pt x="268" y="1268"/>
                    <a:pt x="201" y="1368"/>
                  </a:cubicBezTo>
                  <a:cubicBezTo>
                    <a:pt x="168" y="1435"/>
                    <a:pt x="168" y="1502"/>
                    <a:pt x="134" y="1568"/>
                  </a:cubicBezTo>
                  <a:cubicBezTo>
                    <a:pt x="68" y="1735"/>
                    <a:pt x="34" y="1935"/>
                    <a:pt x="1" y="2102"/>
                  </a:cubicBezTo>
                  <a:lnTo>
                    <a:pt x="1" y="3136"/>
                  </a:lnTo>
                  <a:lnTo>
                    <a:pt x="1" y="9174"/>
                  </a:lnTo>
                  <a:cubicBezTo>
                    <a:pt x="1" y="9241"/>
                    <a:pt x="1" y="9307"/>
                    <a:pt x="1" y="9374"/>
                  </a:cubicBezTo>
                  <a:lnTo>
                    <a:pt x="1" y="9441"/>
                  </a:lnTo>
                  <a:cubicBezTo>
                    <a:pt x="34" y="9507"/>
                    <a:pt x="68" y="9541"/>
                    <a:pt x="101" y="9608"/>
                  </a:cubicBezTo>
                  <a:cubicBezTo>
                    <a:pt x="168" y="9741"/>
                    <a:pt x="301" y="9841"/>
                    <a:pt x="435" y="9908"/>
                  </a:cubicBezTo>
                  <a:cubicBezTo>
                    <a:pt x="535" y="9941"/>
                    <a:pt x="635" y="9974"/>
                    <a:pt x="735" y="9974"/>
                  </a:cubicBezTo>
                  <a:lnTo>
                    <a:pt x="735" y="10775"/>
                  </a:lnTo>
                  <a:cubicBezTo>
                    <a:pt x="735" y="10808"/>
                    <a:pt x="735" y="10842"/>
                    <a:pt x="735" y="10875"/>
                  </a:cubicBezTo>
                  <a:lnTo>
                    <a:pt x="735" y="10942"/>
                  </a:lnTo>
                  <a:cubicBezTo>
                    <a:pt x="768" y="11009"/>
                    <a:pt x="802" y="11075"/>
                    <a:pt x="802" y="11142"/>
                  </a:cubicBezTo>
                  <a:cubicBezTo>
                    <a:pt x="935" y="11342"/>
                    <a:pt x="1168" y="11476"/>
                    <a:pt x="1402" y="11509"/>
                  </a:cubicBezTo>
                  <a:lnTo>
                    <a:pt x="2069" y="11509"/>
                  </a:lnTo>
                  <a:cubicBezTo>
                    <a:pt x="2236" y="11509"/>
                    <a:pt x="2403" y="11476"/>
                    <a:pt x="2536" y="11442"/>
                  </a:cubicBezTo>
                  <a:cubicBezTo>
                    <a:pt x="2636" y="11409"/>
                    <a:pt x="2703" y="11342"/>
                    <a:pt x="2770" y="11275"/>
                  </a:cubicBezTo>
                  <a:cubicBezTo>
                    <a:pt x="2870" y="11175"/>
                    <a:pt x="2936" y="11075"/>
                    <a:pt x="2970" y="10942"/>
                  </a:cubicBezTo>
                  <a:cubicBezTo>
                    <a:pt x="2970" y="10908"/>
                    <a:pt x="2970" y="10875"/>
                    <a:pt x="2970" y="10842"/>
                  </a:cubicBezTo>
                  <a:lnTo>
                    <a:pt x="2970" y="9974"/>
                  </a:lnTo>
                  <a:lnTo>
                    <a:pt x="6039" y="9974"/>
                  </a:lnTo>
                  <a:lnTo>
                    <a:pt x="6039" y="10708"/>
                  </a:lnTo>
                  <a:cubicBezTo>
                    <a:pt x="6039" y="10775"/>
                    <a:pt x="6072" y="10842"/>
                    <a:pt x="6072" y="10908"/>
                  </a:cubicBezTo>
                  <a:cubicBezTo>
                    <a:pt x="6072" y="10975"/>
                    <a:pt x="6105" y="11075"/>
                    <a:pt x="6139" y="11142"/>
                  </a:cubicBezTo>
                  <a:lnTo>
                    <a:pt x="6205" y="11175"/>
                  </a:lnTo>
                  <a:lnTo>
                    <a:pt x="6272" y="11275"/>
                  </a:lnTo>
                  <a:cubicBezTo>
                    <a:pt x="6372" y="11375"/>
                    <a:pt x="6539" y="11442"/>
                    <a:pt x="6672" y="11476"/>
                  </a:cubicBezTo>
                  <a:lnTo>
                    <a:pt x="7406" y="11476"/>
                  </a:lnTo>
                  <a:cubicBezTo>
                    <a:pt x="7451" y="11484"/>
                    <a:pt x="7496" y="11489"/>
                    <a:pt x="7540" y="11489"/>
                  </a:cubicBezTo>
                  <a:cubicBezTo>
                    <a:pt x="7662" y="11489"/>
                    <a:pt x="7785" y="11458"/>
                    <a:pt x="7907" y="11409"/>
                  </a:cubicBezTo>
                  <a:cubicBezTo>
                    <a:pt x="7973" y="11375"/>
                    <a:pt x="8040" y="11342"/>
                    <a:pt x="8073" y="11309"/>
                  </a:cubicBezTo>
                  <a:cubicBezTo>
                    <a:pt x="8240" y="11175"/>
                    <a:pt x="8307" y="10975"/>
                    <a:pt x="8340" y="10775"/>
                  </a:cubicBezTo>
                  <a:lnTo>
                    <a:pt x="8340" y="9941"/>
                  </a:lnTo>
                  <a:cubicBezTo>
                    <a:pt x="8607" y="9941"/>
                    <a:pt x="8841" y="9808"/>
                    <a:pt x="9007" y="9574"/>
                  </a:cubicBezTo>
                  <a:cubicBezTo>
                    <a:pt x="9041" y="9507"/>
                    <a:pt x="9041" y="9441"/>
                    <a:pt x="9074" y="9407"/>
                  </a:cubicBezTo>
                  <a:lnTo>
                    <a:pt x="9074" y="9341"/>
                  </a:lnTo>
                  <a:lnTo>
                    <a:pt x="9074" y="8607"/>
                  </a:lnTo>
                  <a:lnTo>
                    <a:pt x="9074" y="2302"/>
                  </a:lnTo>
                  <a:cubicBezTo>
                    <a:pt x="9074" y="2169"/>
                    <a:pt x="9074" y="2035"/>
                    <a:pt x="9041" y="1902"/>
                  </a:cubicBezTo>
                  <a:cubicBezTo>
                    <a:pt x="9007" y="1769"/>
                    <a:pt x="8974" y="1669"/>
                    <a:pt x="8941" y="1535"/>
                  </a:cubicBezTo>
                  <a:cubicBezTo>
                    <a:pt x="8907" y="1468"/>
                    <a:pt x="8907" y="1368"/>
                    <a:pt x="8841" y="1302"/>
                  </a:cubicBezTo>
                  <a:cubicBezTo>
                    <a:pt x="8807" y="1235"/>
                    <a:pt x="8774" y="1135"/>
                    <a:pt x="8707" y="1068"/>
                  </a:cubicBezTo>
                  <a:lnTo>
                    <a:pt x="8607" y="935"/>
                  </a:lnTo>
                  <a:cubicBezTo>
                    <a:pt x="8374" y="634"/>
                    <a:pt x="8073" y="401"/>
                    <a:pt x="7740" y="234"/>
                  </a:cubicBezTo>
                  <a:cubicBezTo>
                    <a:pt x="7640" y="167"/>
                    <a:pt x="7506" y="134"/>
                    <a:pt x="7406" y="101"/>
                  </a:cubicBezTo>
                  <a:cubicBezTo>
                    <a:pt x="7206" y="34"/>
                    <a:pt x="7006" y="1"/>
                    <a:pt x="6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8424340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367" y="1"/>
                  </a:moveTo>
                  <a:cubicBezTo>
                    <a:pt x="167" y="1"/>
                    <a:pt x="34" y="134"/>
                    <a:pt x="0" y="334"/>
                  </a:cubicBezTo>
                  <a:lnTo>
                    <a:pt x="34" y="267"/>
                  </a:lnTo>
                  <a:lnTo>
                    <a:pt x="34" y="1935"/>
                  </a:lnTo>
                  <a:cubicBezTo>
                    <a:pt x="34" y="2135"/>
                    <a:pt x="167" y="2269"/>
                    <a:pt x="367" y="2302"/>
                  </a:cubicBezTo>
                  <a:lnTo>
                    <a:pt x="768" y="2302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8919949" y="1226142"/>
              <a:ext cx="33170" cy="99467"/>
            </a:xfrm>
            <a:custGeom>
              <a:avLst/>
              <a:gdLst/>
              <a:ahLst/>
              <a:cxnLst/>
              <a:rect l="l" t="t" r="r" b="b"/>
              <a:pathLst>
                <a:path w="768" h="2303" extrusionOk="0">
                  <a:moveTo>
                    <a:pt x="0" y="1"/>
                  </a:moveTo>
                  <a:cubicBezTo>
                    <a:pt x="0" y="768"/>
                    <a:pt x="0" y="1535"/>
                    <a:pt x="0" y="2302"/>
                  </a:cubicBezTo>
                  <a:lnTo>
                    <a:pt x="367" y="2302"/>
                  </a:lnTo>
                  <a:cubicBezTo>
                    <a:pt x="467" y="2302"/>
                    <a:pt x="567" y="2269"/>
                    <a:pt x="634" y="2202"/>
                  </a:cubicBezTo>
                  <a:cubicBezTo>
                    <a:pt x="701" y="2135"/>
                    <a:pt x="768" y="2035"/>
                    <a:pt x="768" y="1935"/>
                  </a:cubicBezTo>
                  <a:lnTo>
                    <a:pt x="768" y="367"/>
                  </a:lnTo>
                  <a:cubicBezTo>
                    <a:pt x="768" y="167"/>
                    <a:pt x="601" y="1"/>
                    <a:pt x="4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6" name="Google Shape;366;p14"/>
          <p:cNvSpPr txBox="1">
            <a:spLocks noGrp="1"/>
          </p:cNvSpPr>
          <p:nvPr>
            <p:ph type="title"/>
          </p:nvPr>
        </p:nvSpPr>
        <p:spPr>
          <a:xfrm>
            <a:off x="5049475" y="3651733"/>
            <a:ext cx="45856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4"/>
          <p:cNvSpPr txBox="1">
            <a:spLocks noGrp="1"/>
          </p:cNvSpPr>
          <p:nvPr>
            <p:ph type="subTitle" idx="1"/>
          </p:nvPr>
        </p:nvSpPr>
        <p:spPr>
          <a:xfrm>
            <a:off x="4885075" y="1418933"/>
            <a:ext cx="4750000" cy="22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4751200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4681400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5251600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370933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1301133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871333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8131467" y="45223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8061667" y="5108000"/>
            <a:ext cx="2829200" cy="9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8631867" y="2478800"/>
            <a:ext cx="1688800" cy="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665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 panose="020B0604020202020204"/>
              <a:buNone/>
              <a:defRPr sz="4000" b="1">
                <a:solidFill>
                  <a:schemeClr val="accent2"/>
                </a:solidFill>
                <a:latin typeface="Euphoria Script" panose="020B0604020202020204"/>
                <a:ea typeface="Euphoria Script" panose="020B0604020202020204"/>
                <a:cs typeface="Euphoria Script" panose="020B0604020202020204"/>
                <a:sym typeface="Euphoria Script" panose="020B0604020202020204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502540" y="-591681"/>
            <a:ext cx="14183895" cy="2633004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1">
  <p:cSld name="Title only 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7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7" name="Google Shape;407;p17"/>
          <p:cNvGrpSpPr/>
          <p:nvPr/>
        </p:nvGrpSpPr>
        <p:grpSpPr>
          <a:xfrm>
            <a:off x="-502540" y="328600"/>
            <a:ext cx="13790195" cy="1699240"/>
            <a:chOff x="-376905" y="246450"/>
            <a:chExt cx="10342646" cy="1274430"/>
          </a:xfrm>
        </p:grpSpPr>
        <p:sp>
          <p:nvSpPr>
            <p:cNvPr id="408" name="Google Shape;408;p1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7"/>
            <p:cNvSpPr/>
            <p:nvPr/>
          </p:nvSpPr>
          <p:spPr>
            <a:xfrm>
              <a:off x="77404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7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1" name="Google Shape;411;p17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412" name="Google Shape;412;p1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13" name="Google Shape;413;p17"/>
            <p:cNvGrpSpPr/>
            <p:nvPr/>
          </p:nvGrpSpPr>
          <p:grpSpPr>
            <a:xfrm>
              <a:off x="-179259" y="4453048"/>
              <a:ext cx="9944799" cy="717401"/>
              <a:chOff x="-179259" y="4453048"/>
              <a:chExt cx="9944799" cy="717401"/>
            </a:xfrm>
          </p:grpSpPr>
          <p:sp>
            <p:nvSpPr>
              <p:cNvPr id="414" name="Google Shape;414;p17"/>
              <p:cNvSpPr/>
              <p:nvPr/>
            </p:nvSpPr>
            <p:spPr>
              <a:xfrm>
                <a:off x="-179250" y="4453048"/>
                <a:ext cx="9944790" cy="717401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1307" extrusionOk="0">
                    <a:moveTo>
                      <a:pt x="0" y="1"/>
                    </a:moveTo>
                    <a:lnTo>
                      <a:pt x="0" y="11307"/>
                    </a:lnTo>
                    <a:lnTo>
                      <a:pt x="209000" y="11307"/>
                    </a:lnTo>
                    <a:lnTo>
                      <a:pt x="20900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17"/>
              <p:cNvSpPr/>
              <p:nvPr/>
            </p:nvSpPr>
            <p:spPr>
              <a:xfrm>
                <a:off x="-179259" y="4798245"/>
                <a:ext cx="9944790" cy="48"/>
              </a:xfrm>
              <a:custGeom>
                <a:avLst/>
                <a:gdLst/>
                <a:ahLst/>
                <a:cxnLst/>
                <a:rect l="l" t="t" r="r" b="b"/>
                <a:pathLst>
                  <a:path w="209001" h="1" fill="none" extrusionOk="0">
                    <a:moveTo>
                      <a:pt x="0" y="1"/>
                    </a:moveTo>
                    <a:lnTo>
                      <a:pt x="209000" y="1"/>
                    </a:lnTo>
                  </a:path>
                </a:pathLst>
              </a:custGeom>
              <a:noFill/>
              <a:ln w="43175" cap="rnd" cmpd="sng">
                <a:solidFill>
                  <a:srgbClr val="FFFFFF"/>
                </a:solidFill>
                <a:prstDash val="solid"/>
                <a:miter lim="3925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2">
  <p:cSld name="Title only 2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18" name="Google Shape;418;p1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419" name="Google Shape;419;p1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3">
  <p:cSld name="Title only 3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9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25" name="Google Shape;425;p1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4">
  <p:cSld name="Title only 4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9" name="Google Shape;429;p20"/>
          <p:cNvGrpSpPr/>
          <p:nvPr/>
        </p:nvGrpSpPr>
        <p:grpSpPr>
          <a:xfrm flipH="1">
            <a:off x="-502540" y="328601"/>
            <a:ext cx="13790195" cy="2193719"/>
            <a:chOff x="-376905" y="246450"/>
            <a:chExt cx="10342646" cy="1645289"/>
          </a:xfrm>
        </p:grpSpPr>
        <p:sp>
          <p:nvSpPr>
            <p:cNvPr id="430" name="Google Shape;430;p20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7199335" y="1419224"/>
              <a:ext cx="1092690" cy="472515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 5">
  <p:cSld name="Title only 5"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1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5" name="Google Shape;435;p21"/>
          <p:cNvGrpSpPr/>
          <p:nvPr/>
        </p:nvGrpSpPr>
        <p:grpSpPr>
          <a:xfrm flipH="1">
            <a:off x="-1112140" y="328601"/>
            <a:ext cx="13790195" cy="1063556"/>
            <a:chOff x="-376905" y="246450"/>
            <a:chExt cx="10342646" cy="797667"/>
          </a:xfrm>
        </p:grpSpPr>
        <p:sp>
          <p:nvSpPr>
            <p:cNvPr id="436" name="Google Shape;436;p21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8" name="Google Shape;438;p21"/>
          <p:cNvGrpSpPr/>
          <p:nvPr/>
        </p:nvGrpSpPr>
        <p:grpSpPr>
          <a:xfrm>
            <a:off x="-647634" y="4121038"/>
            <a:ext cx="12978505" cy="3384925"/>
            <a:chOff x="-1945322" y="1131893"/>
            <a:chExt cx="12211615" cy="3184912"/>
          </a:xfrm>
        </p:grpSpPr>
        <p:sp>
          <p:nvSpPr>
            <p:cNvPr id="439" name="Google Shape;439;p2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">
  <p:cSld name="Title and text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2"/>
          <p:cNvSpPr txBox="1">
            <a:spLocks noGrp="1"/>
          </p:cNvSpPr>
          <p:nvPr>
            <p:ph type="body" idx="1"/>
          </p:nvPr>
        </p:nvSpPr>
        <p:spPr>
          <a:xfrm>
            <a:off x="1421200" y="2127067"/>
            <a:ext cx="5234800" cy="33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56705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Char char="●"/>
              <a:defRPr sz="2135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8" name="Google Shape;458;p22"/>
          <p:cNvGrpSpPr/>
          <p:nvPr/>
        </p:nvGrpSpPr>
        <p:grpSpPr>
          <a:xfrm flipH="1">
            <a:off x="-729623" y="4432785"/>
            <a:ext cx="1868392" cy="2589073"/>
            <a:chOff x="1002412" y="3043930"/>
            <a:chExt cx="1598009" cy="2214397"/>
          </a:xfrm>
        </p:grpSpPr>
        <p:sp>
          <p:nvSpPr>
            <p:cNvPr id="459" name="Google Shape;459;p2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22"/>
          <p:cNvGrpSpPr/>
          <p:nvPr/>
        </p:nvGrpSpPr>
        <p:grpSpPr>
          <a:xfrm flipH="1">
            <a:off x="9384129" y="4252650"/>
            <a:ext cx="1293404" cy="2691756"/>
            <a:chOff x="464166" y="3124811"/>
            <a:chExt cx="1174114" cy="2443497"/>
          </a:xfrm>
        </p:grpSpPr>
        <p:sp>
          <p:nvSpPr>
            <p:cNvPr id="462" name="Google Shape;462;p22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4" name="Google Shape;464;p22"/>
          <p:cNvSpPr/>
          <p:nvPr/>
        </p:nvSpPr>
        <p:spPr>
          <a:xfrm flipH="1">
            <a:off x="-274589" y="878248"/>
            <a:ext cx="1756405" cy="837088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2"/>
          <p:cNvSpPr/>
          <p:nvPr/>
        </p:nvSpPr>
        <p:spPr>
          <a:xfrm flipH="1">
            <a:off x="10350956" y="11703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2"/>
          <p:cNvSpPr/>
          <p:nvPr/>
        </p:nvSpPr>
        <p:spPr>
          <a:xfrm flipH="1">
            <a:off x="10325400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458967" y="1434417"/>
            <a:ext cx="4383200" cy="23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5335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2233767" y="4184784"/>
            <a:ext cx="3608400" cy="12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247023" y="586182"/>
            <a:ext cx="1937749" cy="837052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3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2">
  <p:cSld name="Title and text 2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4"/>
          <p:cNvGrpSpPr/>
          <p:nvPr/>
        </p:nvGrpSpPr>
        <p:grpSpPr>
          <a:xfrm>
            <a:off x="-266680" y="278961"/>
            <a:ext cx="13295983" cy="6602900"/>
            <a:chOff x="-376905" y="-120993"/>
            <a:chExt cx="10637921" cy="5282883"/>
          </a:xfrm>
        </p:grpSpPr>
        <p:sp>
          <p:nvSpPr>
            <p:cNvPr id="477" name="Google Shape;477;p24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4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4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4"/>
            <p:cNvSpPr/>
            <p:nvPr/>
          </p:nvSpPr>
          <p:spPr>
            <a:xfrm>
              <a:off x="4514840" y="-12099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4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4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4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4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4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4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4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4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4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4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1" name="Google Shape;491;p24"/>
          <p:cNvSpPr txBox="1">
            <a:spLocks noGrp="1"/>
          </p:cNvSpPr>
          <p:nvPr>
            <p:ph type="title"/>
          </p:nvPr>
        </p:nvSpPr>
        <p:spPr>
          <a:xfrm>
            <a:off x="7146397" y="4461300"/>
            <a:ext cx="3658000" cy="12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2" name="Google Shape;492;p24"/>
          <p:cNvSpPr txBox="1">
            <a:spLocks noGrp="1"/>
          </p:cNvSpPr>
          <p:nvPr>
            <p:ph type="subTitle" idx="1"/>
          </p:nvPr>
        </p:nvSpPr>
        <p:spPr>
          <a:xfrm>
            <a:off x="7162800" y="1999100"/>
            <a:ext cx="3543200" cy="14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3">
  <p:cSld name="Title and text 3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4" name="Google Shape;494;p25"/>
          <p:cNvGrpSpPr/>
          <p:nvPr/>
        </p:nvGrpSpPr>
        <p:grpSpPr>
          <a:xfrm flipH="1">
            <a:off x="-774680" y="407028"/>
            <a:ext cx="13295983" cy="6474833"/>
            <a:chOff x="-376905" y="-18529"/>
            <a:chExt cx="10637921" cy="5180419"/>
          </a:xfrm>
        </p:grpSpPr>
        <p:sp>
          <p:nvSpPr>
            <p:cNvPr id="495" name="Google Shape;495;p25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5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5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5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5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5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5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5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5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25"/>
          <p:cNvSpPr txBox="1">
            <a:spLocks noGrp="1"/>
          </p:cNvSpPr>
          <p:nvPr>
            <p:ph type="title"/>
          </p:nvPr>
        </p:nvSpPr>
        <p:spPr>
          <a:xfrm>
            <a:off x="1860423" y="1404000"/>
            <a:ext cx="4181600" cy="12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5065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509" name="Google Shape;509;p25"/>
          <p:cNvSpPr txBox="1">
            <a:spLocks noGrp="1"/>
          </p:cNvSpPr>
          <p:nvPr>
            <p:ph type="subTitle" idx="1"/>
          </p:nvPr>
        </p:nvSpPr>
        <p:spPr>
          <a:xfrm>
            <a:off x="2301548" y="3625184"/>
            <a:ext cx="3261200" cy="14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 1">
  <p:cSld name="Title and two columns 1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8"/>
          <p:cNvSpPr txBox="1">
            <a:spLocks noGrp="1"/>
          </p:cNvSpPr>
          <p:nvPr>
            <p:ph type="body" idx="1"/>
          </p:nvPr>
        </p:nvSpPr>
        <p:spPr>
          <a:xfrm>
            <a:off x="950967" y="1966133"/>
            <a:ext cx="4996000" cy="50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508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●"/>
              <a:defRPr sz="1600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body" idx="2"/>
          </p:nvPr>
        </p:nvSpPr>
        <p:spPr>
          <a:xfrm>
            <a:off x="6448167" y="1961435"/>
            <a:ext cx="4768000" cy="41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600" lvl="0" indent="-4572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28"/>
          <p:cNvSpPr txBox="1">
            <a:spLocks noGrp="1"/>
          </p:cNvSpPr>
          <p:nvPr>
            <p:ph type="subTitle" idx="3"/>
          </p:nvPr>
        </p:nvSpPr>
        <p:spPr>
          <a:xfrm>
            <a:off x="938367" y="1518133"/>
            <a:ext cx="10290400" cy="6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28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28"/>
          <p:cNvGrpSpPr/>
          <p:nvPr/>
        </p:nvGrpSpPr>
        <p:grpSpPr>
          <a:xfrm flipH="1">
            <a:off x="-705740" y="-1"/>
            <a:ext cx="13790195" cy="1392157"/>
            <a:chOff x="-376905" y="-1"/>
            <a:chExt cx="10342646" cy="1044118"/>
          </a:xfrm>
        </p:grpSpPr>
        <p:sp>
          <p:nvSpPr>
            <p:cNvPr id="567" name="Google Shape;567;p28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6997474" y="-1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28"/>
          <p:cNvGrpSpPr/>
          <p:nvPr/>
        </p:nvGrpSpPr>
        <p:grpSpPr>
          <a:xfrm>
            <a:off x="10550445" y="4449585"/>
            <a:ext cx="1868392" cy="2589073"/>
            <a:chOff x="1002412" y="3043930"/>
            <a:chExt cx="1598009" cy="2214397"/>
          </a:xfrm>
        </p:grpSpPr>
        <p:sp>
          <p:nvSpPr>
            <p:cNvPr id="571" name="Google Shape;571;p28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8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3" name="Google Shape;573;p28"/>
          <p:cNvSpPr/>
          <p:nvPr/>
        </p:nvSpPr>
        <p:spPr>
          <a:xfrm>
            <a:off x="10121916" y="53015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1">
  <p:cSld name="Title and three columns 1"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30"/>
          <p:cNvSpPr txBox="1">
            <a:spLocks noGrp="1"/>
          </p:cNvSpPr>
          <p:nvPr>
            <p:ph type="subTitle" idx="1"/>
          </p:nvPr>
        </p:nvSpPr>
        <p:spPr>
          <a:xfrm>
            <a:off x="14118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1" name="Google Shape;591;p30"/>
          <p:cNvSpPr txBox="1">
            <a:spLocks noGrp="1"/>
          </p:cNvSpPr>
          <p:nvPr>
            <p:ph type="subTitle" idx="2"/>
          </p:nvPr>
        </p:nvSpPr>
        <p:spPr>
          <a:xfrm>
            <a:off x="14118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30"/>
          <p:cNvSpPr txBox="1">
            <a:spLocks noGrp="1"/>
          </p:cNvSpPr>
          <p:nvPr>
            <p:ph type="subTitle" idx="3"/>
          </p:nvPr>
        </p:nvSpPr>
        <p:spPr>
          <a:xfrm>
            <a:off x="46872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3" name="Google Shape;593;p30"/>
          <p:cNvSpPr txBox="1">
            <a:spLocks noGrp="1"/>
          </p:cNvSpPr>
          <p:nvPr>
            <p:ph type="subTitle" idx="4"/>
          </p:nvPr>
        </p:nvSpPr>
        <p:spPr>
          <a:xfrm>
            <a:off x="46872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30"/>
          <p:cNvSpPr txBox="1">
            <a:spLocks noGrp="1"/>
          </p:cNvSpPr>
          <p:nvPr>
            <p:ph type="subTitle" idx="5"/>
          </p:nvPr>
        </p:nvSpPr>
        <p:spPr>
          <a:xfrm>
            <a:off x="7962600" y="4021384"/>
            <a:ext cx="2817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3735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Boogaloo" panose="020B0604020202020204"/>
              <a:buNone/>
              <a:defRPr sz="2665" b="1">
                <a:solidFill>
                  <a:schemeClr val="lt2"/>
                </a:solidFill>
                <a:latin typeface="Boogaloo" panose="020B0604020202020204"/>
                <a:ea typeface="Boogaloo" panose="020B0604020202020204"/>
                <a:cs typeface="Boogaloo" panose="020B0604020202020204"/>
                <a:sym typeface="Boogaloo" panose="020B0604020202020204"/>
              </a:defRPr>
            </a:lvl9pPr>
          </a:lstStyle>
          <a:p>
            <a:endParaRPr/>
          </a:p>
        </p:txBody>
      </p:sp>
      <p:sp>
        <p:nvSpPr>
          <p:cNvPr id="595" name="Google Shape;595;p30"/>
          <p:cNvSpPr txBox="1">
            <a:spLocks noGrp="1"/>
          </p:cNvSpPr>
          <p:nvPr>
            <p:ph type="subTitle" idx="6"/>
          </p:nvPr>
        </p:nvSpPr>
        <p:spPr>
          <a:xfrm>
            <a:off x="7962600" y="4647784"/>
            <a:ext cx="281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30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7" name="Google Shape;597;p30"/>
          <p:cNvGrpSpPr/>
          <p:nvPr/>
        </p:nvGrpSpPr>
        <p:grpSpPr>
          <a:xfrm flipH="1">
            <a:off x="-1010540" y="-286881"/>
            <a:ext cx="14183895" cy="2633004"/>
            <a:chOff x="-376905" y="-824761"/>
            <a:chExt cx="10637921" cy="1974753"/>
          </a:xfrm>
        </p:grpSpPr>
        <p:sp>
          <p:nvSpPr>
            <p:cNvPr id="598" name="Google Shape;598;p30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0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0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0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hree columns 2">
  <p:cSld name="Title and three columns 2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3" name="Google Shape;603;p31"/>
          <p:cNvGrpSpPr/>
          <p:nvPr/>
        </p:nvGrpSpPr>
        <p:grpSpPr>
          <a:xfrm>
            <a:off x="-89745" y="4034064"/>
            <a:ext cx="12192076" cy="3179816"/>
            <a:chOff x="-1945322" y="1131893"/>
            <a:chExt cx="12211615" cy="3184912"/>
          </a:xfrm>
        </p:grpSpPr>
        <p:sp>
          <p:nvSpPr>
            <p:cNvPr id="604" name="Google Shape;604;p31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-1945322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6887788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9349102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861313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0" name="Google Shape;620;p31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21" name="Google Shape;621;p31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5" name="Google Shape;625;p31"/>
          <p:cNvSpPr txBox="1">
            <a:spLocks noGrp="1"/>
          </p:cNvSpPr>
          <p:nvPr>
            <p:ph type="title"/>
          </p:nvPr>
        </p:nvSpPr>
        <p:spPr>
          <a:xfrm>
            <a:off x="1427800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6" name="Google Shape;626;p31"/>
          <p:cNvSpPr txBox="1">
            <a:spLocks noGrp="1"/>
          </p:cNvSpPr>
          <p:nvPr>
            <p:ph type="subTitle" idx="1"/>
          </p:nvPr>
        </p:nvSpPr>
        <p:spPr>
          <a:xfrm>
            <a:off x="1427800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title" idx="2"/>
          </p:nvPr>
        </p:nvSpPr>
        <p:spPr>
          <a:xfrm>
            <a:off x="4729800" y="36555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3"/>
          </p:nvPr>
        </p:nvSpPr>
        <p:spPr>
          <a:xfrm>
            <a:off x="4729800" y="43031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31"/>
          <p:cNvSpPr txBox="1">
            <a:spLocks noGrp="1"/>
          </p:cNvSpPr>
          <p:nvPr>
            <p:ph type="title" idx="4"/>
          </p:nvPr>
        </p:nvSpPr>
        <p:spPr>
          <a:xfrm>
            <a:off x="8003583" y="4074600"/>
            <a:ext cx="2732400" cy="4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3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5"/>
          </p:nvPr>
        </p:nvSpPr>
        <p:spPr>
          <a:xfrm>
            <a:off x="8003583" y="4722233"/>
            <a:ext cx="2732400" cy="10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title" idx="6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four columns">
  <p:cSld name="Title and four columns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2"/>
          <p:cNvSpPr txBox="1">
            <a:spLocks noGrp="1"/>
          </p:cNvSpPr>
          <p:nvPr>
            <p:ph type="subTitle" idx="1"/>
          </p:nvPr>
        </p:nvSpPr>
        <p:spPr>
          <a:xfrm>
            <a:off x="3051444" y="4275404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lt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4" name="Google Shape;634;p32"/>
          <p:cNvSpPr txBox="1">
            <a:spLocks noGrp="1"/>
          </p:cNvSpPr>
          <p:nvPr>
            <p:ph type="subTitle" idx="2"/>
          </p:nvPr>
        </p:nvSpPr>
        <p:spPr>
          <a:xfrm>
            <a:off x="3051447" y="4901800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32"/>
          <p:cNvSpPr txBox="1">
            <a:spLocks noGrp="1"/>
          </p:cNvSpPr>
          <p:nvPr>
            <p:ph type="subTitle" idx="3"/>
          </p:nvPr>
        </p:nvSpPr>
        <p:spPr>
          <a:xfrm>
            <a:off x="8048411" y="4275407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dk2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6" name="Google Shape;636;p32"/>
          <p:cNvSpPr txBox="1">
            <a:spLocks noGrp="1"/>
          </p:cNvSpPr>
          <p:nvPr>
            <p:ph type="subTitle" idx="4"/>
          </p:nvPr>
        </p:nvSpPr>
        <p:spPr>
          <a:xfrm>
            <a:off x="8048413" y="4901804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32"/>
          <p:cNvSpPr txBox="1">
            <a:spLocks noGrp="1"/>
          </p:cNvSpPr>
          <p:nvPr>
            <p:ph type="subTitle" idx="5"/>
          </p:nvPr>
        </p:nvSpPr>
        <p:spPr>
          <a:xfrm>
            <a:off x="3051444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38" name="Google Shape;638;p32"/>
          <p:cNvSpPr txBox="1">
            <a:spLocks noGrp="1"/>
          </p:cNvSpPr>
          <p:nvPr>
            <p:ph type="subTitle" idx="6"/>
          </p:nvPr>
        </p:nvSpPr>
        <p:spPr>
          <a:xfrm>
            <a:off x="3051447" y="2659796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32"/>
          <p:cNvSpPr txBox="1">
            <a:spLocks noGrp="1"/>
          </p:cNvSpPr>
          <p:nvPr>
            <p:ph type="subTitle" idx="7"/>
          </p:nvPr>
        </p:nvSpPr>
        <p:spPr>
          <a:xfrm>
            <a:off x="8048411" y="2033400"/>
            <a:ext cx="2873600" cy="6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3735">
                <a:solidFill>
                  <a:schemeClr val="accent3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use Memoirs" panose="020B0604020202020204"/>
              <a:buNone/>
              <a:defRPr sz="2665"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9pPr>
          </a:lstStyle>
          <a:p>
            <a:endParaRPr/>
          </a:p>
        </p:txBody>
      </p:sp>
      <p:sp>
        <p:nvSpPr>
          <p:cNvPr id="640" name="Google Shape;640;p32"/>
          <p:cNvSpPr txBox="1">
            <a:spLocks noGrp="1"/>
          </p:cNvSpPr>
          <p:nvPr>
            <p:ph type="subTitle" idx="8"/>
          </p:nvPr>
        </p:nvSpPr>
        <p:spPr>
          <a:xfrm>
            <a:off x="8048413" y="2659797"/>
            <a:ext cx="2873600" cy="8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5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32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42" name="Google Shape;642;p32"/>
          <p:cNvGrpSpPr/>
          <p:nvPr/>
        </p:nvGrpSpPr>
        <p:grpSpPr>
          <a:xfrm>
            <a:off x="453945" y="4284485"/>
            <a:ext cx="1868392" cy="2589073"/>
            <a:chOff x="1002412" y="3043930"/>
            <a:chExt cx="1598009" cy="2214397"/>
          </a:xfrm>
        </p:grpSpPr>
        <p:sp>
          <p:nvSpPr>
            <p:cNvPr id="643" name="Google Shape;643;p32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5" name="Google Shape;645;p32"/>
          <p:cNvSpPr/>
          <p:nvPr/>
        </p:nvSpPr>
        <p:spPr>
          <a:xfrm>
            <a:off x="25416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32"/>
          <p:cNvGrpSpPr/>
          <p:nvPr/>
        </p:nvGrpSpPr>
        <p:grpSpPr>
          <a:xfrm flipH="1"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647" name="Google Shape;647;p3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six columns">
  <p:cSld name="Title and six columns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33"/>
          <p:cNvSpPr txBox="1">
            <a:spLocks noGrp="1"/>
          </p:cNvSpPr>
          <p:nvPr>
            <p:ph type="title"/>
          </p:nvPr>
        </p:nvSpPr>
        <p:spPr>
          <a:xfrm>
            <a:off x="10214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3" name="Google Shape;653;p33"/>
          <p:cNvSpPr txBox="1">
            <a:spLocks noGrp="1"/>
          </p:cNvSpPr>
          <p:nvPr>
            <p:ph type="subTitle" idx="1"/>
          </p:nvPr>
        </p:nvSpPr>
        <p:spPr>
          <a:xfrm>
            <a:off x="9516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33"/>
          <p:cNvSpPr txBox="1">
            <a:spLocks noGrp="1"/>
          </p:cNvSpPr>
          <p:nvPr>
            <p:ph type="title" idx="2"/>
          </p:nvPr>
        </p:nvSpPr>
        <p:spPr>
          <a:xfrm>
            <a:off x="4751200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5" name="Google Shape;655;p33"/>
          <p:cNvSpPr txBox="1">
            <a:spLocks noGrp="1"/>
          </p:cNvSpPr>
          <p:nvPr>
            <p:ph type="subTitle" idx="3"/>
          </p:nvPr>
        </p:nvSpPr>
        <p:spPr>
          <a:xfrm>
            <a:off x="4681400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33"/>
          <p:cNvSpPr txBox="1">
            <a:spLocks noGrp="1"/>
          </p:cNvSpPr>
          <p:nvPr>
            <p:ph type="title" idx="4"/>
          </p:nvPr>
        </p:nvSpPr>
        <p:spPr>
          <a:xfrm>
            <a:off x="8480959" y="2300617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7" name="Google Shape;657;p33"/>
          <p:cNvSpPr txBox="1">
            <a:spLocks noGrp="1"/>
          </p:cNvSpPr>
          <p:nvPr>
            <p:ph type="subTitle" idx="5"/>
          </p:nvPr>
        </p:nvSpPr>
        <p:spPr>
          <a:xfrm>
            <a:off x="8411159" y="2873600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3"/>
          <p:cNvSpPr txBox="1">
            <a:spLocks noGrp="1"/>
          </p:cNvSpPr>
          <p:nvPr>
            <p:ph type="title" idx="6"/>
          </p:nvPr>
        </p:nvSpPr>
        <p:spPr>
          <a:xfrm>
            <a:off x="10214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59" name="Google Shape;659;p33"/>
          <p:cNvSpPr txBox="1">
            <a:spLocks noGrp="1"/>
          </p:cNvSpPr>
          <p:nvPr>
            <p:ph type="subTitle" idx="7"/>
          </p:nvPr>
        </p:nvSpPr>
        <p:spPr>
          <a:xfrm>
            <a:off x="9516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33"/>
          <p:cNvSpPr txBox="1">
            <a:spLocks noGrp="1"/>
          </p:cNvSpPr>
          <p:nvPr>
            <p:ph type="title" idx="8"/>
          </p:nvPr>
        </p:nvSpPr>
        <p:spPr>
          <a:xfrm>
            <a:off x="4751200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1" name="Google Shape;661;p33"/>
          <p:cNvSpPr txBox="1">
            <a:spLocks noGrp="1"/>
          </p:cNvSpPr>
          <p:nvPr>
            <p:ph type="subTitle" idx="9"/>
          </p:nvPr>
        </p:nvSpPr>
        <p:spPr>
          <a:xfrm>
            <a:off x="4681400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2" name="Google Shape;662;p33"/>
          <p:cNvSpPr txBox="1">
            <a:spLocks noGrp="1"/>
          </p:cNvSpPr>
          <p:nvPr>
            <p:ph type="title" idx="13"/>
          </p:nvPr>
        </p:nvSpPr>
        <p:spPr>
          <a:xfrm>
            <a:off x="8480959" y="4522451"/>
            <a:ext cx="26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63" name="Google Shape;663;p33"/>
          <p:cNvSpPr txBox="1">
            <a:spLocks noGrp="1"/>
          </p:cNvSpPr>
          <p:nvPr>
            <p:ph type="subTitle" idx="14"/>
          </p:nvPr>
        </p:nvSpPr>
        <p:spPr>
          <a:xfrm>
            <a:off x="8411159" y="5095433"/>
            <a:ext cx="282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4" name="Google Shape;664;p33"/>
          <p:cNvSpPr txBox="1">
            <a:spLocks noGrp="1"/>
          </p:cNvSpPr>
          <p:nvPr>
            <p:ph type="title" idx="15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33"/>
          <p:cNvSpPr/>
          <p:nvPr/>
        </p:nvSpPr>
        <p:spPr>
          <a:xfrm>
            <a:off x="-239012" y="6087290"/>
            <a:ext cx="13259720" cy="1100927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6" name="Google Shape;666;p33"/>
          <p:cNvGrpSpPr/>
          <p:nvPr/>
        </p:nvGrpSpPr>
        <p:grpSpPr>
          <a:xfrm>
            <a:off x="265268" y="326033"/>
            <a:ext cx="12773120" cy="6012087"/>
            <a:chOff x="-4046588" y="-2315520"/>
            <a:chExt cx="12952732" cy="6096626"/>
          </a:xfrm>
        </p:grpSpPr>
        <p:sp>
          <p:nvSpPr>
            <p:cNvPr id="667" name="Google Shape;667;p33"/>
            <p:cNvSpPr/>
            <p:nvPr/>
          </p:nvSpPr>
          <p:spPr>
            <a:xfrm>
              <a:off x="-4046588" y="-23155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344935" y="-1765791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7828364" y="3063715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954167" y="1072501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1" name="Google Shape;671;p33"/>
          <p:cNvSpPr/>
          <p:nvPr/>
        </p:nvSpPr>
        <p:spPr>
          <a:xfrm>
            <a:off x="-1111904" y="4162696"/>
            <a:ext cx="1961267" cy="2180309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3"/>
          <p:cNvSpPr/>
          <p:nvPr/>
        </p:nvSpPr>
        <p:spPr>
          <a:xfrm>
            <a:off x="-239000" y="6604006"/>
            <a:ext cx="13259720" cy="685809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35"/>
          <p:cNvGrpSpPr/>
          <p:nvPr/>
        </p:nvGrpSpPr>
        <p:grpSpPr>
          <a:xfrm flipH="1">
            <a:off x="9840477" y="4284485"/>
            <a:ext cx="1868392" cy="2589073"/>
            <a:chOff x="1002412" y="3043930"/>
            <a:chExt cx="1598009" cy="2214397"/>
          </a:xfrm>
        </p:grpSpPr>
        <p:sp>
          <p:nvSpPr>
            <p:cNvPr id="866" name="Google Shape;866;p35"/>
            <p:cNvSpPr/>
            <p:nvPr/>
          </p:nvSpPr>
          <p:spPr>
            <a:xfrm>
              <a:off x="1717766" y="4672597"/>
              <a:ext cx="165949" cy="585731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1002412" y="3043930"/>
              <a:ext cx="1598009" cy="1855660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8" name="Google Shape;868;p35"/>
          <p:cNvSpPr/>
          <p:nvPr/>
        </p:nvSpPr>
        <p:spPr>
          <a:xfrm flipH="1">
            <a:off x="10554933" y="51364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9" name="Google Shape;869;p35"/>
          <p:cNvGrpSpPr/>
          <p:nvPr/>
        </p:nvGrpSpPr>
        <p:grpSpPr>
          <a:xfrm>
            <a:off x="-1010540" y="-490081"/>
            <a:ext cx="14183895" cy="2633004"/>
            <a:chOff x="-376905" y="-824761"/>
            <a:chExt cx="10637921" cy="1974753"/>
          </a:xfrm>
        </p:grpSpPr>
        <p:sp>
          <p:nvSpPr>
            <p:cNvPr id="870" name="Google Shape;870;p3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4" name="Google Shape;874;p35"/>
          <p:cNvGrpSpPr/>
          <p:nvPr/>
        </p:nvGrpSpPr>
        <p:grpSpPr>
          <a:xfrm>
            <a:off x="475151" y="4252650"/>
            <a:ext cx="1293404" cy="2691756"/>
            <a:chOff x="464166" y="3124811"/>
            <a:chExt cx="1174114" cy="2443497"/>
          </a:xfrm>
        </p:grpSpPr>
        <p:sp>
          <p:nvSpPr>
            <p:cNvPr id="875" name="Google Shape;875;p35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7" name="Google Shape;877;p35"/>
          <p:cNvSpPr/>
          <p:nvPr/>
        </p:nvSpPr>
        <p:spPr>
          <a:xfrm>
            <a:off x="-755183" y="5187205"/>
            <a:ext cx="1582467" cy="1759243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9648" y="5636401"/>
            <a:ext cx="12429661" cy="1032008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10816278" y="704876"/>
            <a:ext cx="1274223" cy="6344109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239011" y="5937398"/>
            <a:ext cx="13259732" cy="956535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390539" y="275881"/>
            <a:ext cx="10902017" cy="1600343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2127992" y="2230343"/>
            <a:ext cx="3213165" cy="356727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8"/>
          <p:cNvSpPr/>
          <p:nvPr/>
        </p:nvSpPr>
        <p:spPr>
          <a:xfrm flipH="1">
            <a:off x="2194462" y="4903282"/>
            <a:ext cx="254487" cy="896620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8"/>
          <p:cNvSpPr/>
          <p:nvPr/>
        </p:nvSpPr>
        <p:spPr>
          <a:xfrm flipH="1">
            <a:off x="1101803" y="2414530"/>
            <a:ext cx="2439775" cy="2836164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8"/>
          <p:cNvSpPr/>
          <p:nvPr/>
        </p:nvSpPr>
        <p:spPr>
          <a:xfrm flipH="1">
            <a:off x="838465" y="4641841"/>
            <a:ext cx="224215" cy="1155745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8"/>
          <p:cNvSpPr/>
          <p:nvPr/>
        </p:nvSpPr>
        <p:spPr>
          <a:xfrm flipH="1">
            <a:off x="-83742" y="2036343"/>
            <a:ext cx="2066283" cy="2726971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8"/>
          <p:cNvSpPr/>
          <p:nvPr/>
        </p:nvSpPr>
        <p:spPr>
          <a:xfrm flipH="1">
            <a:off x="6925767" y="2760244"/>
            <a:ext cx="2733751" cy="3037363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8"/>
          <p:cNvSpPr/>
          <p:nvPr/>
        </p:nvSpPr>
        <p:spPr>
          <a:xfrm>
            <a:off x="-19648" y="5902541"/>
            <a:ext cx="12429661" cy="93435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8"/>
          <p:cNvSpPr/>
          <p:nvPr/>
        </p:nvSpPr>
        <p:spPr>
          <a:xfrm>
            <a:off x="-19648" y="6427353"/>
            <a:ext cx="12429661" cy="60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9342609" y="3046713"/>
            <a:ext cx="1814700" cy="3162553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5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5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/>
              </a:rPr>
              <a:t>Slidesgo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/>
              </a:rPr>
              <a:t>Flaticon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-GB" sz="1465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GB" sz="1465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/>
              </a:rPr>
              <a:t>Freepik</a:t>
            </a:r>
            <a:r>
              <a:rPr lang="en-GB" sz="1465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/>
              </a:rPr>
              <a:t>.</a:t>
            </a:r>
            <a:endParaRPr sz="1465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-571526" y="571357"/>
            <a:ext cx="13563596" cy="6934947"/>
            <a:chOff x="-1180550" y="-1533167"/>
            <a:chExt cx="11441566" cy="5849972"/>
          </a:xfrm>
        </p:grpSpPr>
        <p:sp>
          <p:nvSpPr>
            <p:cNvPr id="41" name="Google Shape;41;p3"/>
            <p:cNvSpPr/>
            <p:nvPr/>
          </p:nvSpPr>
          <p:spPr>
            <a:xfrm>
              <a:off x="1966747" y="-11263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376905" y="-1533167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2197176" y="1620333"/>
            <a:ext cx="3430800" cy="18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92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7678176" y="2481600"/>
            <a:ext cx="2527200" cy="189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2007576" y="4669133"/>
            <a:ext cx="3810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50967" y="440967"/>
            <a:ext cx="102904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5065">
                <a:solidFill>
                  <a:srgbClr val="3B3B3B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ubTitle" idx="1"/>
          </p:nvPr>
        </p:nvSpPr>
        <p:spPr>
          <a:xfrm>
            <a:off x="6462821" y="18847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5">
                <a:solidFill>
                  <a:srgbClr val="E15561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2"/>
          </p:nvPr>
        </p:nvSpPr>
        <p:spPr>
          <a:xfrm>
            <a:off x="6462821" y="4119933"/>
            <a:ext cx="38768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3735">
                <a:solidFill>
                  <a:srgbClr val="5587AC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C64"/>
              </a:buClr>
              <a:buSzPts val="2000"/>
              <a:buFont typeface="Alfa Slab One" panose="020B0604020202020204"/>
              <a:buNone/>
              <a:defRPr sz="2665">
                <a:solidFill>
                  <a:srgbClr val="2B4C64"/>
                </a:solidFill>
                <a:latin typeface="Alfa Slab One" panose="020B0604020202020204"/>
                <a:ea typeface="Alfa Slab One" panose="020B0604020202020204"/>
                <a:cs typeface="Alfa Slab One" panose="020B0604020202020204"/>
                <a:sym typeface="Alfa Slab One" panose="020B0604020202020204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subTitle" idx="3"/>
          </p:nvPr>
        </p:nvSpPr>
        <p:spPr>
          <a:xfrm>
            <a:off x="6342021" y="2576433"/>
            <a:ext cx="41184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subTitle" idx="4"/>
          </p:nvPr>
        </p:nvSpPr>
        <p:spPr>
          <a:xfrm>
            <a:off x="6340821" y="4811633"/>
            <a:ext cx="4120800" cy="11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3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30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9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3" name="Picture 2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343" y="235973"/>
            <a:ext cx="1641373" cy="1641373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pic>
        <p:nvPicPr>
          <p:cNvPr id="4" name="Hình ảnh 3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5.GIF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.sv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.svg"/><Relationship Id="rId4" Type="http://schemas.openxmlformats.org/officeDocument/2006/relationships/audio" Target="../media/audio2.wav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38448" y="133350"/>
            <a:ext cx="7886702" cy="3114675"/>
          </a:xfrm>
          <a:prstGeom prst="rect">
            <a:avLst/>
          </a:prstGeom>
        </p:spPr>
      </p:pic>
      <p:pic>
        <p:nvPicPr>
          <p:cNvPr id="18" name="Hình ảnh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249768">
            <a:off x="2574254" y="353608"/>
            <a:ext cx="1690955" cy="14197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085" y="621720"/>
            <a:ext cx="6181880" cy="16521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591" y="2275661"/>
            <a:ext cx="3304318" cy="1182727"/>
          </a:xfrm>
          <a:prstGeom prst="rect">
            <a:avLst/>
          </a:prstGeom>
        </p:spPr>
      </p:pic>
      <p:pic>
        <p:nvPicPr>
          <p:cNvPr id="4" name="Picture 3" descr="A pink background with white leaves and black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5"/>
            <a:ext cx="2237712" cy="1771320"/>
            <a:chOff x="1488002" y="1234446"/>
            <a:chExt cx="1678284" cy="1328490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328490"/>
              <a:chOff x="1280474" y="1105736"/>
              <a:chExt cx="1678284" cy="1328490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06654" y="2149484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554623" y="3990343"/>
            <a:ext cx="2779739" cy="1777135"/>
            <a:chOff x="4228161" y="2911846"/>
            <a:chExt cx="2084804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228161" y="2911846"/>
              <a:ext cx="2084804" cy="1332851"/>
              <a:chOff x="3991142" y="2972172"/>
              <a:chExt cx="2084804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 rot="19389726">
                <a:off x="3991142" y="3027385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823225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48" name="Nhóm 47"/>
          <p:cNvGrpSpPr/>
          <p:nvPr/>
        </p:nvGrpSpPr>
        <p:grpSpPr>
          <a:xfrm>
            <a:off x="2437227" y="3450676"/>
            <a:ext cx="809493" cy="770065"/>
            <a:chOff x="4234875" y="1979179"/>
            <a:chExt cx="607120" cy="577549"/>
          </a:xfrm>
        </p:grpSpPr>
        <p:grpSp>
          <p:nvGrpSpPr>
            <p:cNvPr id="49" name="Nhóm 4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1" name="Hình Bầu dục 5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52" name="Hình Bầu dục 5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50" name="Hộp Văn bản 49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vi-VN" sz="3200" kern="0" dirty="0">
                  <a:solidFill>
                    <a:srgbClr val="008DB4"/>
                  </a:solidFill>
                  <a:latin typeface="+mj-lt"/>
                  <a:cs typeface="Arial" panose="020B0604020202020204"/>
                  <a:sym typeface="Arial" panose="020B0604020202020204"/>
                </a:rPr>
                <a:t>1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3" name="Nhóm 52"/>
          <p:cNvGrpSpPr/>
          <p:nvPr/>
        </p:nvGrpSpPr>
        <p:grpSpPr>
          <a:xfrm>
            <a:off x="4189826" y="5315570"/>
            <a:ext cx="809493" cy="770065"/>
            <a:chOff x="4234875" y="1979179"/>
            <a:chExt cx="607120" cy="577549"/>
          </a:xfrm>
        </p:grpSpPr>
        <p:grpSp>
          <p:nvGrpSpPr>
            <p:cNvPr id="54" name="Nhóm 5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56" name="Hình Bầu dục 5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57" name="Hình Bầu dục 5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55" name="Hộp Văn bản 54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8" name="Nhóm 57"/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2" name="Hình Bầu dục 6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0" name="Hộp Văn bản 59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Nhóm 62"/>
          <p:cNvGrpSpPr/>
          <p:nvPr/>
        </p:nvGrpSpPr>
        <p:grpSpPr>
          <a:xfrm rot="21171908">
            <a:off x="7943836" y="3257217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" name="Nhóm 12"/>
          <p:cNvGrpSpPr/>
          <p:nvPr/>
        </p:nvGrpSpPr>
        <p:grpSpPr>
          <a:xfrm>
            <a:off x="6794083" y="1468699"/>
            <a:ext cx="2843827" cy="1811935"/>
            <a:chOff x="5126861" y="1058966"/>
            <a:chExt cx="2132870" cy="1358951"/>
          </a:xfrm>
        </p:grpSpPr>
        <p:grpSp>
          <p:nvGrpSpPr>
            <p:cNvPr id="11" name="Nhóm 10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6" name="Hình ảnh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70" name="Hộp Văn bản 69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75" name="Hộp Văn bản 74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504825" y="285750"/>
            <a:ext cx="11182350" cy="6404023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-307975" y="0"/>
            <a:ext cx="2727327" cy="1052416"/>
            <a:chOff x="1203157" y="685800"/>
            <a:chExt cx="2045495" cy="789312"/>
          </a:xfrm>
        </p:grpSpPr>
        <p:grpSp>
          <p:nvGrpSpPr>
            <p:cNvPr id="5" name="Nhóm 4"/>
            <p:cNvGrpSpPr/>
            <p:nvPr/>
          </p:nvGrpSpPr>
          <p:grpSpPr>
            <a:xfrm>
              <a:off x="1203157" y="685800"/>
              <a:ext cx="1311443" cy="789312"/>
              <a:chOff x="1431757" y="695790"/>
              <a:chExt cx="1347537" cy="856284"/>
            </a:xfrm>
          </p:grpSpPr>
          <p:sp>
            <p:nvSpPr>
              <p:cNvPr id="3" name="Hình Bầu dục 2"/>
              <p:cNvSpPr/>
              <p:nvPr/>
            </p:nvSpPr>
            <p:spPr>
              <a:xfrm>
                <a:off x="1708484" y="721895"/>
                <a:ext cx="794084" cy="83017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>
                  <a:solidFill>
                    <a:srgbClr val="D6F4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1431757" y="695790"/>
                <a:ext cx="1347537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latin typeface="Calibri" panose="020F0502020204030204"/>
                    <a:cs typeface="Arial" panose="020B0604020202020204"/>
                    <a:sym typeface="Arial" panose="020B0604020202020204"/>
                  </a:rPr>
                  <a:t>1</a:t>
                </a: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2088796" y="834349"/>
              <a:ext cx="115985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4265" b="1" kern="0" dirty="0" err="1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4265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?</a:t>
              </a:r>
              <a:endParaRPr lang="en-US" sz="186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75" y="1157287"/>
            <a:ext cx="8743950" cy="2352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37" y="3867150"/>
            <a:ext cx="8715375" cy="2362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86625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9525" y="6000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72425" y="6096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722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01075" y="6000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43975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58300" y="5905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63100" y="5810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7134225" y="2895600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46 014 951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6690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6217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67025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46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72300" y="6191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813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24250" y="352425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67150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33850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672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38" name="Rectangle: Rounded Corners 37"/>
          <p:cNvSpPr/>
          <p:nvPr/>
        </p:nvSpPr>
        <p:spPr>
          <a:xfrm>
            <a:off x="1981200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1 000 431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24725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67625" y="349567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010525" y="3505200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1532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39175" y="349567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982075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296400" y="3486150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0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9601200" y="3476625"/>
            <a:ext cx="39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010400" y="3514725"/>
            <a:ext cx="409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64" name="Rectangle: Rounded Corners 63"/>
          <p:cNvSpPr/>
          <p:nvPr/>
        </p:nvSpPr>
        <p:spPr>
          <a:xfrm>
            <a:off x="7134225" y="5705475"/>
            <a:ext cx="2924175" cy="495300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302 444 203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32" grpId="0"/>
      <p:bldP spid="33" grpId="0"/>
      <p:bldP spid="34" grpId="0"/>
      <p:bldP spid="35" grpId="0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43" grpId="0"/>
      <p:bldP spid="44" grpId="0"/>
      <p:bldP spid="61" grpId="0"/>
      <p:bldP spid="62" grpId="0"/>
      <p:bldP spid="63" grpId="0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5008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78084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535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 panose="020B0604020202020204"/>
                <a:sym typeface="Arial" panose="020B0604020202020204"/>
              </a:rPr>
              <a:t>SƠ ĐỒ KHO BÁU</a:t>
            </a:r>
            <a:endParaRPr lang="en-US" sz="6535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8" name="Nhóm 57"/>
          <p:cNvGrpSpPr/>
          <p:nvPr/>
        </p:nvGrpSpPr>
        <p:grpSpPr>
          <a:xfrm rot="21171908">
            <a:off x="5896683" y="3330016"/>
            <a:ext cx="809493" cy="770066"/>
            <a:chOff x="4234875" y="1979179"/>
            <a:chExt cx="607120" cy="577549"/>
          </a:xfrm>
        </p:grpSpPr>
        <p:grpSp>
          <p:nvGrpSpPr>
            <p:cNvPr id="59" name="Nhóm 5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1" name="Hình Bầu dục 60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2" name="Hình Bầu dục 61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0" name="Hộp Văn bản 59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Nhóm 62"/>
          <p:cNvGrpSpPr/>
          <p:nvPr/>
        </p:nvGrpSpPr>
        <p:grpSpPr>
          <a:xfrm rot="21171908">
            <a:off x="8113961" y="32692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367156" y="5166229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5" name="Nhóm 74"/>
          <p:cNvGrpSpPr/>
          <p:nvPr/>
        </p:nvGrpSpPr>
        <p:grpSpPr>
          <a:xfrm>
            <a:off x="4361619" y="5277195"/>
            <a:ext cx="809493" cy="770065"/>
            <a:chOff x="4234875" y="1979179"/>
            <a:chExt cx="607120" cy="577549"/>
          </a:xfrm>
        </p:grpSpPr>
        <p:grpSp>
          <p:nvGrpSpPr>
            <p:cNvPr id="76" name="Nhóm 75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78" name="Hình Bầu dục 77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79" name="Hình Bầu dục 78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77" name="Hộp Văn bản 76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2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0" name="Nhóm 79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81" name="Nhóm 80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83" name="Hình ảnh 8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84" name="Hộp Văn bản 83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82" name="Hộp Văn bản 81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266701" y="171450"/>
            <a:ext cx="11509224" cy="608497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7" name="Nhóm 6"/>
          <p:cNvGrpSpPr/>
          <p:nvPr/>
        </p:nvGrpSpPr>
        <p:grpSpPr>
          <a:xfrm>
            <a:off x="300662" y="280741"/>
            <a:ext cx="11043613" cy="995208"/>
            <a:chOff x="1196014" y="657225"/>
            <a:chExt cx="8282711" cy="746406"/>
          </a:xfrm>
        </p:grpSpPr>
        <p:grpSp>
          <p:nvGrpSpPr>
            <p:cNvPr id="5" name="Nhóm 4"/>
            <p:cNvGrpSpPr/>
            <p:nvPr/>
          </p:nvGrpSpPr>
          <p:grpSpPr>
            <a:xfrm>
              <a:off x="1196014" y="657225"/>
              <a:ext cx="1160391" cy="746406"/>
              <a:chOff x="1424417" y="664790"/>
              <a:chExt cx="1192328" cy="809738"/>
            </a:xfrm>
          </p:grpSpPr>
          <p:sp>
            <p:nvSpPr>
              <p:cNvPr id="3" name="Hình Bầu dục 2"/>
              <p:cNvSpPr/>
              <p:nvPr/>
            </p:nvSpPr>
            <p:spPr>
              <a:xfrm>
                <a:off x="1708484" y="721895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 dirty="0">
                  <a:solidFill>
                    <a:srgbClr val="D6F4FF"/>
                  </a:solidFill>
                  <a:sym typeface="Arial" panose="020B0604020202020204"/>
                </a:endParaRPr>
              </a:p>
            </p:txBody>
          </p:sp>
          <p:sp>
            <p:nvSpPr>
              <p:cNvPr id="4" name="Hộp Văn bản 3"/>
              <p:cNvSpPr txBox="1"/>
              <p:nvPr/>
            </p:nvSpPr>
            <p:spPr>
              <a:xfrm>
                <a:off x="1424417" y="664790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2</a:t>
                </a:r>
              </a:p>
            </p:txBody>
          </p:sp>
        </p:grpSp>
        <p:sp>
          <p:nvSpPr>
            <p:cNvPr id="6" name="Hộp Văn bản 5"/>
            <p:cNvSpPr txBox="1"/>
            <p:nvPr/>
          </p:nvSpPr>
          <p:spPr>
            <a:xfrm>
              <a:off x="2163524" y="768360"/>
              <a:ext cx="7315201" cy="503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chân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thuộc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i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: Rounded Corners 15"/>
          <p:cNvSpPr/>
          <p:nvPr/>
        </p:nvSpPr>
        <p:spPr>
          <a:xfrm>
            <a:off x="381000" y="2771775"/>
            <a:ext cx="2438400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13 341 411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3133724" y="2733675"/>
            <a:ext cx="2676525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324 294 185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6124574" y="2790825"/>
            <a:ext cx="2476501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2 000 001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8896349" y="2800350"/>
            <a:ext cx="2638426" cy="752475"/>
          </a:xfrm>
          <a:prstGeom prst="roundRect">
            <a:avLst>
              <a:gd name="adj" fmla="val 3692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540 231 007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914525" y="33528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86125" y="333375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1050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848850" y="3390900"/>
            <a:ext cx="257175" cy="0"/>
          </a:xfrm>
          <a:prstGeom prst="line">
            <a:avLst/>
          </a:prstGeom>
          <a:ln w="57150"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504950" y="3400425"/>
            <a:ext cx="523875" cy="352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/>
          <p:cNvSpPr/>
          <p:nvPr/>
        </p:nvSpPr>
        <p:spPr>
          <a:xfrm>
            <a:off x="352424" y="3762375"/>
            <a:ext cx="1838325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381125" y="2276475"/>
            <a:ext cx="676275" cy="742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/>
          <p:cNvSpPr/>
          <p:nvPr/>
        </p:nvSpPr>
        <p:spPr>
          <a:xfrm>
            <a:off x="495300" y="160972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3457575" y="3362325"/>
            <a:ext cx="0" cy="4762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/>
          <p:cNvSpPr/>
          <p:nvPr/>
        </p:nvSpPr>
        <p:spPr>
          <a:xfrm>
            <a:off x="2514600" y="384810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3486150" y="2257425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: Rounded Corners 53"/>
          <p:cNvSpPr/>
          <p:nvPr/>
        </p:nvSpPr>
        <p:spPr>
          <a:xfrm>
            <a:off x="2819400" y="1590675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triệu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>
            <a:endCxn id="57" idx="0"/>
          </p:cNvCxnSpPr>
          <p:nvPr/>
        </p:nvCxnSpPr>
        <p:spPr>
          <a:xfrm flipH="1">
            <a:off x="7343775" y="3448050"/>
            <a:ext cx="590550" cy="4953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: Rounded Corners 56"/>
          <p:cNvSpPr/>
          <p:nvPr/>
        </p:nvSpPr>
        <p:spPr>
          <a:xfrm>
            <a:off x="6448425" y="3943350"/>
            <a:ext cx="1790700" cy="7715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chục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7477125" y="2371725"/>
            <a:ext cx="457200" cy="6572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/>
          <p:cNvSpPr/>
          <p:nvPr/>
        </p:nvSpPr>
        <p:spPr>
          <a:xfrm>
            <a:off x="6438900" y="169545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đơn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vị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3" name="Straight Connector 62"/>
          <p:cNvCxnSpPr>
            <a:endCxn id="64" idx="0"/>
          </p:cNvCxnSpPr>
          <p:nvPr/>
        </p:nvCxnSpPr>
        <p:spPr>
          <a:xfrm flipH="1">
            <a:off x="9648825" y="3457575"/>
            <a:ext cx="371475" cy="5810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: Rounded Corners 63"/>
          <p:cNvSpPr/>
          <p:nvPr/>
        </p:nvSpPr>
        <p:spPr>
          <a:xfrm>
            <a:off x="8753475" y="4038600"/>
            <a:ext cx="1790700" cy="82867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Hàng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trăm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10010775" y="2381250"/>
            <a:ext cx="219075" cy="6667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: Rounded Corners 80"/>
          <p:cNvSpPr/>
          <p:nvPr/>
        </p:nvSpPr>
        <p:spPr>
          <a:xfrm>
            <a:off x="9344025" y="1714500"/>
            <a:ext cx="1790700" cy="65722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571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Lớp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nghìn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8" grpId="0" animBg="1"/>
      <p:bldP spid="33" grpId="0" animBg="1"/>
      <p:bldP spid="46" grpId="0" animBg="1"/>
      <p:bldP spid="54" grpId="0" animBg="1"/>
      <p:bldP spid="57" grpId="0" animBg="1"/>
      <p:bldP spid="60" grpId="0" animBg="1"/>
      <p:bldP spid="64" grpId="0" animBg="1"/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355710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59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649057"/>
            <a:ext cx="68609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SƠ ĐỒ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3" name="Nhóm 62"/>
          <p:cNvGrpSpPr/>
          <p:nvPr/>
        </p:nvGrpSpPr>
        <p:grpSpPr>
          <a:xfrm rot="21171908">
            <a:off x="8140285" y="3225421"/>
            <a:ext cx="809493" cy="770066"/>
            <a:chOff x="4234875" y="1979179"/>
            <a:chExt cx="607120" cy="577549"/>
          </a:xfrm>
        </p:grpSpPr>
        <p:grpSp>
          <p:nvGrpSpPr>
            <p:cNvPr id="64" name="Nhóm 63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66" name="Hình Bầu dục 65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67" name="Hình Bầu dục 66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65" name="Hộp Văn bản 64"/>
            <p:cNvSpPr txBox="1"/>
            <p:nvPr/>
          </p:nvSpPr>
          <p:spPr>
            <a:xfrm flipH="1">
              <a:off x="4452344" y="2058464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86" name="Nhóm 85"/>
          <p:cNvGrpSpPr/>
          <p:nvPr/>
        </p:nvGrpSpPr>
        <p:grpSpPr>
          <a:xfrm>
            <a:off x="5803768" y="3437158"/>
            <a:ext cx="809493" cy="770065"/>
            <a:chOff x="4234875" y="1979179"/>
            <a:chExt cx="607120" cy="577549"/>
          </a:xfrm>
        </p:grpSpPr>
        <p:grpSp>
          <p:nvGrpSpPr>
            <p:cNvPr id="87" name="Nhóm 86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89" name="Hình Bầu dục 88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90" name="Hình Bầu dục 89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88" name="Hộp Văn bản 87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3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1" name="Nhóm 90"/>
          <p:cNvGrpSpPr/>
          <p:nvPr/>
        </p:nvGrpSpPr>
        <p:grpSpPr>
          <a:xfrm>
            <a:off x="6794083" y="1425155"/>
            <a:ext cx="2843827" cy="1811935"/>
            <a:chOff x="5126861" y="1058966"/>
            <a:chExt cx="2132870" cy="1358951"/>
          </a:xfrm>
        </p:grpSpPr>
        <p:grpSp>
          <p:nvGrpSpPr>
            <p:cNvPr id="92" name="Nhóm 91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4" name="Hình ảnh 9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5" name="Hộp Văn bản 94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3" name="Hộp Văn bản 92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8" name="Nhóm 6"/>
          <p:cNvGrpSpPr/>
          <p:nvPr/>
        </p:nvGrpSpPr>
        <p:grpSpPr>
          <a:xfrm>
            <a:off x="357813" y="328368"/>
            <a:ext cx="10900737" cy="995208"/>
            <a:chOff x="1217446" y="521495"/>
            <a:chExt cx="8175554" cy="746406"/>
          </a:xfrm>
        </p:grpSpPr>
        <p:grpSp>
          <p:nvGrpSpPr>
            <p:cNvPr id="9" name="Nhóm 4"/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/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</a:pPr>
                <a:endParaRPr lang="en-US" sz="1865" kern="0" dirty="0">
                  <a:solidFill>
                    <a:srgbClr val="D6F4FF"/>
                  </a:solidFill>
                  <a:sym typeface="Arial" panose="020B0604020202020204"/>
                </a:endParaRPr>
              </a:p>
            </p:txBody>
          </p:sp>
          <p:sp>
            <p:nvSpPr>
              <p:cNvPr id="13" name="Hộp Văn bản 3"/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5865" b="1" kern="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Arial" panose="020B0604020202020204"/>
                  </a:rPr>
                  <a:t>3</a:t>
                </a:r>
              </a:p>
            </p:txBody>
          </p:sp>
        </p:grpSp>
        <p:sp>
          <p:nvSpPr>
            <p:cNvPr id="11" name="Hộp Văn bản 5"/>
            <p:cNvSpPr txBox="1"/>
            <p:nvPr/>
          </p:nvSpPr>
          <p:spPr>
            <a:xfrm>
              <a:off x="2077799" y="575479"/>
              <a:ext cx="7315201" cy="56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32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2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2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95375" y="1238250"/>
            <a:ext cx="10106025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Số nào dưới đây là mật khẩu mở khoá két sắt? Biết rằng mật khẩu không chứa chữ số 0 ở lớp triệu và chữ số hàng trăm nghìn khác 3.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A. 190 968 028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B. 1 000 000 000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C. 276 389 000</a:t>
            </a:r>
          </a:p>
          <a:p>
            <a:pPr algn="just">
              <a:lnSpc>
                <a:spcPct val="150000"/>
              </a:lnSpc>
            </a:pPr>
            <a:r>
              <a:rPr lang="vi-VN" sz="2800" b="0" i="0" dirty="0">
                <a:solidFill>
                  <a:srgbClr val="000000"/>
                </a:solidFill>
                <a:effectLst/>
              </a:rPr>
              <a:t>D. 537 991 833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037" y="2733675"/>
            <a:ext cx="1571625" cy="203835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4252702" y="2926784"/>
            <a:ext cx="5430384" cy="1035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khẩu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chứa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 ở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triệu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A, B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9715500" y="1819275"/>
            <a:ext cx="1447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52525" y="245745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48400" y="2476500"/>
            <a:ext cx="4600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64" y="2728383"/>
            <a:ext cx="432436" cy="440444"/>
          </a:xfrm>
          <a:prstGeom prst="rect">
            <a:avLst/>
          </a:prstGeom>
        </p:spPr>
      </p:pic>
      <p:pic>
        <p:nvPicPr>
          <p:cNvPr id="19" name="Picture 18" descr="A red x on a black back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9" y="3357033"/>
            <a:ext cx="432436" cy="440444"/>
          </a:xfrm>
          <a:prstGeom prst="rect">
            <a:avLst/>
          </a:prstGeom>
        </p:spPr>
      </p:pic>
      <p:sp>
        <p:nvSpPr>
          <p:cNvPr id="20" name="Rectangle: Rounded Corners 19"/>
          <p:cNvSpPr/>
          <p:nvPr/>
        </p:nvSpPr>
        <p:spPr>
          <a:xfrm>
            <a:off x="4233652" y="4184084"/>
            <a:ext cx="5430384" cy="1416616"/>
          </a:xfrm>
          <a:prstGeom prst="roundRect">
            <a:avLst>
              <a:gd name="adj" fmla="val 50000"/>
            </a:avLst>
          </a:prstGeom>
          <a:solidFill>
            <a:srgbClr val="FFFFCC"/>
          </a:solidFill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3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Mật khẩu có chữ số hàng trăm nghìn khác 3 nên loại đáp án C</a:t>
            </a:r>
            <a:endParaRPr lang="en-US" sz="32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A red x on a black background&#10;&#10;Description automatically generate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4" y="4004733"/>
            <a:ext cx="432436" cy="440444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09650" y="4572000"/>
            <a:ext cx="485775" cy="533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nk background with white leaves and black text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0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644225" y="457313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3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grpSp>
        <p:nvGrpSpPr>
          <p:cNvPr id="5" name="Nhóm 4"/>
          <p:cNvGrpSpPr/>
          <p:nvPr/>
        </p:nvGrpSpPr>
        <p:grpSpPr>
          <a:xfrm>
            <a:off x="1984003" y="1711946"/>
            <a:ext cx="2237712" cy="1720772"/>
            <a:chOff x="1488002" y="1234446"/>
            <a:chExt cx="1678284" cy="1290579"/>
          </a:xfrm>
        </p:grpSpPr>
        <p:grpSp>
          <p:nvGrpSpPr>
            <p:cNvPr id="19" name="Nhóm 18"/>
            <p:cNvGrpSpPr/>
            <p:nvPr/>
          </p:nvGrpSpPr>
          <p:grpSpPr>
            <a:xfrm>
              <a:off x="1488002" y="1234446"/>
              <a:ext cx="1678284" cy="1290579"/>
              <a:chOff x="1280474" y="1105736"/>
              <a:chExt cx="1678284" cy="1290579"/>
            </a:xfrm>
          </p:grpSpPr>
          <p:pic>
            <p:nvPicPr>
              <p:cNvPr id="20" name="Hình ảnh 19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r="61141" b="50000"/>
              <a:stretch>
                <a:fillRect/>
              </a:stretch>
            </p:blipFill>
            <p:spPr>
              <a:xfrm>
                <a:off x="1280474" y="1105736"/>
                <a:ext cx="1678284" cy="1214689"/>
              </a:xfrm>
              <a:prstGeom prst="rect">
                <a:avLst/>
              </a:prstGeom>
            </p:spPr>
          </p:pic>
          <p:sp>
            <p:nvSpPr>
              <p:cNvPr id="21" name="Hộp Văn bản 20"/>
              <p:cNvSpPr txBox="1"/>
              <p:nvPr/>
            </p:nvSpPr>
            <p:spPr>
              <a:xfrm>
                <a:off x="1399019" y="2111573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2" name="Hộp Văn bản 31"/>
            <p:cNvSpPr txBox="1"/>
            <p:nvPr/>
          </p:nvSpPr>
          <p:spPr>
            <a:xfrm rot="20997289">
              <a:off x="1850297" y="1788760"/>
              <a:ext cx="699370" cy="192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06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1</a:t>
              </a:r>
              <a:endParaRPr lang="vi-VN" sz="106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" name="Nhóm 6"/>
          <p:cNvGrpSpPr/>
          <p:nvPr/>
        </p:nvGrpSpPr>
        <p:grpSpPr>
          <a:xfrm>
            <a:off x="5676251" y="3990343"/>
            <a:ext cx="2658111" cy="1777135"/>
            <a:chOff x="4319382" y="2911846"/>
            <a:chExt cx="1993583" cy="1332851"/>
          </a:xfrm>
        </p:grpSpPr>
        <p:grpSp>
          <p:nvGrpSpPr>
            <p:cNvPr id="25" name="Nhóm 24"/>
            <p:cNvGrpSpPr/>
            <p:nvPr/>
          </p:nvGrpSpPr>
          <p:grpSpPr>
            <a:xfrm>
              <a:off x="4319382" y="2911846"/>
              <a:ext cx="1993583" cy="1332851"/>
              <a:chOff x="4082363" y="2972172"/>
              <a:chExt cx="1993583" cy="1332851"/>
            </a:xfrm>
          </p:grpSpPr>
          <p:pic>
            <p:nvPicPr>
              <p:cNvPr id="26" name="Hình ảnh 25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12193" t="50000" r="51766"/>
              <a:stretch>
                <a:fillRect/>
              </a:stretch>
            </p:blipFill>
            <p:spPr>
              <a:xfrm>
                <a:off x="4367921" y="2972172"/>
                <a:ext cx="1708025" cy="1332851"/>
              </a:xfrm>
              <a:prstGeom prst="rect">
                <a:avLst/>
              </a:prstGeom>
            </p:spPr>
          </p:pic>
          <p:sp>
            <p:nvSpPr>
              <p:cNvPr id="27" name="Hộp Văn bản 26"/>
              <p:cNvSpPr txBox="1"/>
              <p:nvPr/>
            </p:nvSpPr>
            <p:spPr>
              <a:xfrm>
                <a:off x="4082363" y="3031651"/>
                <a:ext cx="1371600" cy="284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5" name="Hộp Văn bản 34"/>
            <p:cNvSpPr txBox="1"/>
            <p:nvPr/>
          </p:nvSpPr>
          <p:spPr>
            <a:xfrm>
              <a:off x="5109267" y="3549236"/>
              <a:ext cx="69937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3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</a:t>
              </a:r>
              <a:r>
                <a:rPr lang="vi-VN" sz="133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rPr>
                <a:t>3</a:t>
              </a:r>
            </a:p>
          </p:txBody>
        </p:sp>
      </p:grpSp>
      <p:grpSp>
        <p:nvGrpSpPr>
          <p:cNvPr id="8" name="Nhóm 7"/>
          <p:cNvGrpSpPr/>
          <p:nvPr/>
        </p:nvGrpSpPr>
        <p:grpSpPr>
          <a:xfrm>
            <a:off x="3390130" y="2843514"/>
            <a:ext cx="2605284" cy="2570676"/>
            <a:chOff x="5690349" y="1091013"/>
            <a:chExt cx="2170708" cy="2026913"/>
          </a:xfrm>
        </p:grpSpPr>
        <p:grpSp>
          <p:nvGrpSpPr>
            <p:cNvPr id="28" name="Nhóm 27"/>
            <p:cNvGrpSpPr/>
            <p:nvPr/>
          </p:nvGrpSpPr>
          <p:grpSpPr>
            <a:xfrm>
              <a:off x="5690349" y="1091013"/>
              <a:ext cx="2170708" cy="2026913"/>
              <a:chOff x="5344596" y="884586"/>
              <a:chExt cx="2170708" cy="2026913"/>
            </a:xfrm>
          </p:grpSpPr>
          <p:pic>
            <p:nvPicPr>
              <p:cNvPr id="29" name="Hình ảnh 28" descr="Ảnh có chứa trong nhà, bàn ăn&#10;&#10;Mô tả được tạo tự động"/>
              <p:cNvPicPr>
                <a:picLocks noChangeAspect="1"/>
              </p:cNvPicPr>
              <p:nvPr/>
            </p:nvPicPr>
            <p:blipFill rotWithShape="1">
              <a:blip r:embed="rId4"/>
              <a:srcRect l="52237" r="17138" b="50000"/>
              <a:stretch>
                <a:fillRect/>
              </a:stretch>
            </p:blipFill>
            <p:spPr>
              <a:xfrm>
                <a:off x="5503717" y="884586"/>
                <a:ext cx="2011587" cy="1847376"/>
              </a:xfrm>
              <a:prstGeom prst="rect">
                <a:avLst/>
              </a:prstGeom>
            </p:spPr>
          </p:pic>
          <p:sp>
            <p:nvSpPr>
              <p:cNvPr id="30" name="Hộp Văn bản 29"/>
              <p:cNvSpPr txBox="1"/>
              <p:nvPr/>
            </p:nvSpPr>
            <p:spPr>
              <a:xfrm>
                <a:off x="5344596" y="2612150"/>
                <a:ext cx="1371600" cy="299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865" b="1" kern="0" dirty="0">
                    <a:solidFill>
                      <a:srgbClr val="FF0000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X</a:t>
                </a:r>
              </a:p>
            </p:txBody>
          </p:sp>
        </p:grpSp>
        <p:sp>
          <p:nvSpPr>
            <p:cNvPr id="36" name="Hộp Văn bản 35"/>
            <p:cNvSpPr txBox="1"/>
            <p:nvPr/>
          </p:nvSpPr>
          <p:spPr>
            <a:xfrm rot="362211">
              <a:off x="6321998" y="2275015"/>
              <a:ext cx="699370" cy="18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935" b="1" kern="0" dirty="0">
                  <a:solidFill>
                    <a:srgbClr val="00A5CA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TRẠM 2</a:t>
              </a:r>
              <a:endParaRPr lang="vi-VN" sz="935" b="1" kern="0" dirty="0">
                <a:solidFill>
                  <a:srgbClr val="00A5CA"/>
                </a:solidFill>
                <a:latin typeface="+mj-lt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Hộp Văn bản 30"/>
          <p:cNvSpPr txBox="1"/>
          <p:nvPr/>
        </p:nvSpPr>
        <p:spPr>
          <a:xfrm>
            <a:off x="2474943" y="532939"/>
            <a:ext cx="6860971" cy="1097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535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latin typeface="+mj-lt"/>
                <a:cs typeface="Arial" panose="020B0604020202020204"/>
                <a:sym typeface="Arial" panose="020B0604020202020204"/>
              </a:rPr>
              <a:t>SƠ ĐỒ KHO BÁU</a:t>
            </a:r>
            <a:endParaRPr lang="en-US" sz="6535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latin typeface="SVN-Poky's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1" name="Nhóm 40"/>
          <p:cNvGrpSpPr/>
          <p:nvPr/>
        </p:nvGrpSpPr>
        <p:grpSpPr>
          <a:xfrm>
            <a:off x="2437227" y="3357669"/>
            <a:ext cx="874944" cy="882554"/>
            <a:chOff x="5560414" y="1935075"/>
            <a:chExt cx="656208" cy="661916"/>
          </a:xfrm>
        </p:grpSpPr>
        <p:grpSp>
          <p:nvGrpSpPr>
            <p:cNvPr id="42" name="Nhóm 41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44" name="Nhóm 43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46" name="Hình Bầu dục 4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47" name="Hình Bầu dục 4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45" name="Hộp Văn bản 4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43" name="Hình ảnh 42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68" name="Nhóm 67"/>
          <p:cNvGrpSpPr/>
          <p:nvPr/>
        </p:nvGrpSpPr>
        <p:grpSpPr>
          <a:xfrm>
            <a:off x="4116165" y="5203368"/>
            <a:ext cx="874944" cy="882554"/>
            <a:chOff x="5560414" y="1935075"/>
            <a:chExt cx="656208" cy="661916"/>
          </a:xfrm>
        </p:grpSpPr>
        <p:grpSp>
          <p:nvGrpSpPr>
            <p:cNvPr id="69" name="Nhóm 68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71" name="Nhóm 70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3" name="Hình Bầu dục 72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4" name="Hình Bầu dục 73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2" name="Hộp Văn bản 71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70" name="Hình ảnh 69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7" name="Nhóm 56"/>
          <p:cNvGrpSpPr/>
          <p:nvPr/>
        </p:nvGrpSpPr>
        <p:grpSpPr>
          <a:xfrm>
            <a:off x="5807608" y="3301408"/>
            <a:ext cx="874944" cy="882554"/>
            <a:chOff x="5560414" y="1935075"/>
            <a:chExt cx="656208" cy="661916"/>
          </a:xfrm>
        </p:grpSpPr>
        <p:grpSp>
          <p:nvGrpSpPr>
            <p:cNvPr id="80" name="Nhóm 7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82" name="Nhóm 8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84" name="Hình Bầu dục 83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85" name="Hình Bầu dục 84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83" name="Hộp Văn bản 82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81" name="Hình ảnh 8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59" name="Nhóm 58"/>
          <p:cNvGrpSpPr/>
          <p:nvPr/>
        </p:nvGrpSpPr>
        <p:grpSpPr>
          <a:xfrm>
            <a:off x="8170121" y="3263591"/>
            <a:ext cx="874944" cy="882554"/>
            <a:chOff x="5560414" y="1935075"/>
            <a:chExt cx="656208" cy="661916"/>
          </a:xfrm>
        </p:grpSpPr>
        <p:grpSp>
          <p:nvGrpSpPr>
            <p:cNvPr id="60" name="Nhóm 59"/>
            <p:cNvGrpSpPr/>
            <p:nvPr/>
          </p:nvGrpSpPr>
          <p:grpSpPr>
            <a:xfrm>
              <a:off x="5560414" y="2019442"/>
              <a:ext cx="607120" cy="577549"/>
              <a:chOff x="4234875" y="1979179"/>
              <a:chExt cx="607120" cy="577549"/>
            </a:xfrm>
          </p:grpSpPr>
          <p:grpSp>
            <p:nvGrpSpPr>
              <p:cNvPr id="62" name="Nhóm 61"/>
              <p:cNvGrpSpPr/>
              <p:nvPr/>
            </p:nvGrpSpPr>
            <p:grpSpPr>
              <a:xfrm>
                <a:off x="4234875" y="1979179"/>
                <a:ext cx="607120" cy="577549"/>
                <a:chOff x="4297137" y="1963045"/>
                <a:chExt cx="607120" cy="577549"/>
              </a:xfrm>
            </p:grpSpPr>
            <p:sp>
              <p:nvSpPr>
                <p:cNvPr id="76" name="Hình Bầu dục 75"/>
                <p:cNvSpPr/>
                <p:nvPr/>
              </p:nvSpPr>
              <p:spPr>
                <a:xfrm>
                  <a:off x="4297137" y="1982649"/>
                  <a:ext cx="549726" cy="55794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  <p:sp>
              <p:nvSpPr>
                <p:cNvPr id="77" name="Hình Bầu dục 76"/>
                <p:cNvSpPr/>
                <p:nvPr/>
              </p:nvSpPr>
              <p:spPr>
                <a:xfrm>
                  <a:off x="4354531" y="1963045"/>
                  <a:ext cx="549726" cy="557945"/>
                </a:xfrm>
                <a:prstGeom prst="ellipse">
                  <a:avLst/>
                </a:prstGeom>
                <a:noFill/>
                <a:ln>
                  <a:solidFill>
                    <a:srgbClr val="221F1F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>
                    <a:buClr>
                      <a:srgbClr val="000000"/>
                    </a:buClr>
                    <a:defRPr/>
                  </a:pPr>
                  <a:endParaRPr lang="en-US" sz="1865" kern="0">
                    <a:solidFill>
                      <a:srgbClr val="FFFFFF"/>
                    </a:solidFill>
                    <a:latin typeface="Calibri" panose="020F0502020204030204"/>
                    <a:sym typeface="Arial" panose="020B0604020202020204"/>
                  </a:endParaRPr>
                </a:p>
              </p:txBody>
            </p:sp>
          </p:grpSp>
          <p:sp>
            <p:nvSpPr>
              <p:cNvPr id="75" name="Hộp Văn bản 74"/>
              <p:cNvSpPr txBox="1"/>
              <p:nvPr/>
            </p:nvSpPr>
            <p:spPr>
              <a:xfrm flipH="1">
                <a:off x="4452344" y="2046922"/>
                <a:ext cx="57394" cy="43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200">
                  <a:buClr>
                    <a:srgbClr val="000000"/>
                  </a:buClr>
                  <a:defRPr/>
                </a:pPr>
                <a:endParaRPr lang="en-US" sz="3200" kern="0" dirty="0">
                  <a:solidFill>
                    <a:srgbClr val="000000"/>
                  </a:solidFill>
                  <a:latin typeface="Coiny"/>
                  <a:cs typeface="Arial" panose="020B0604020202020204"/>
                  <a:sym typeface="Arial" panose="020B0604020202020204"/>
                </a:endParaRPr>
              </a:p>
            </p:txBody>
          </p:sp>
        </p:grpSp>
        <p:pic>
          <p:nvPicPr>
            <p:cNvPr id="61" name="Hình ảnh 60" descr="Ảnh có chứa đồng hồ, tối&#10;&#10;Mô tả được tạo tự động"/>
            <p:cNvPicPr>
              <a:picLocks noChangeAspect="1"/>
            </p:cNvPicPr>
            <p:nvPr/>
          </p:nvPicPr>
          <p:blipFill rotWithShape="1">
            <a:blip r:embed="rId5"/>
            <a:srcRect t="27390" r="49735" b="25821"/>
            <a:stretch>
              <a:fillRect/>
            </a:stretch>
          </p:blipFill>
          <p:spPr>
            <a:xfrm>
              <a:off x="5596036" y="1935075"/>
              <a:ext cx="620586" cy="577676"/>
            </a:xfrm>
            <a:prstGeom prst="rect">
              <a:avLst/>
            </a:prstGeom>
          </p:spPr>
        </p:pic>
      </p:grpSp>
      <p:grpSp>
        <p:nvGrpSpPr>
          <p:cNvPr id="78" name="Nhóm 77"/>
          <p:cNvGrpSpPr/>
          <p:nvPr/>
        </p:nvGrpSpPr>
        <p:grpSpPr>
          <a:xfrm>
            <a:off x="8179123" y="3359436"/>
            <a:ext cx="809493" cy="770065"/>
            <a:chOff x="4234875" y="1979179"/>
            <a:chExt cx="607120" cy="577549"/>
          </a:xfrm>
        </p:grpSpPr>
        <p:grpSp>
          <p:nvGrpSpPr>
            <p:cNvPr id="79" name="Nhóm 78"/>
            <p:cNvGrpSpPr/>
            <p:nvPr/>
          </p:nvGrpSpPr>
          <p:grpSpPr>
            <a:xfrm>
              <a:off x="4234875" y="1979179"/>
              <a:ext cx="607120" cy="577549"/>
              <a:chOff x="4297137" y="1963045"/>
              <a:chExt cx="607120" cy="577549"/>
            </a:xfrm>
          </p:grpSpPr>
          <p:sp>
            <p:nvSpPr>
              <p:cNvPr id="92" name="Hình Bầu dục 91"/>
              <p:cNvSpPr/>
              <p:nvPr/>
            </p:nvSpPr>
            <p:spPr>
              <a:xfrm>
                <a:off x="4297137" y="1982649"/>
                <a:ext cx="549726" cy="55794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  <p:sp>
            <p:nvSpPr>
              <p:cNvPr id="93" name="Hình Bầu dục 92"/>
              <p:cNvSpPr/>
              <p:nvPr/>
            </p:nvSpPr>
            <p:spPr>
              <a:xfrm>
                <a:off x="4354531" y="1963045"/>
                <a:ext cx="549726" cy="557945"/>
              </a:xfrm>
              <a:prstGeom prst="ellipse">
                <a:avLst/>
              </a:prstGeom>
              <a:noFill/>
              <a:ln>
                <a:solidFill>
                  <a:srgbClr val="221F1F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FFFF"/>
                  </a:solidFill>
                  <a:latin typeface="Calibri" panose="020F0502020204030204"/>
                  <a:sym typeface="Arial" panose="020B0604020202020204"/>
                </a:endParaRPr>
              </a:p>
            </p:txBody>
          </p:sp>
        </p:grpSp>
        <p:sp>
          <p:nvSpPr>
            <p:cNvPr id="91" name="Hộp Văn bản 90"/>
            <p:cNvSpPr txBox="1"/>
            <p:nvPr/>
          </p:nvSpPr>
          <p:spPr>
            <a:xfrm flipH="1">
              <a:off x="4452344" y="2046922"/>
              <a:ext cx="57394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buClr>
                  <a:srgbClr val="000000"/>
                </a:buClr>
                <a:defRPr/>
              </a:pPr>
              <a:r>
                <a:rPr lang="en-US" sz="3200" kern="0" dirty="0">
                  <a:solidFill>
                    <a:srgbClr val="008DB4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4</a:t>
              </a:r>
              <a:endParaRPr lang="en-US" sz="3200" kern="0" dirty="0">
                <a:solidFill>
                  <a:srgbClr val="008DB4"/>
                </a:solidFill>
                <a:latin typeface="Coiny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94" name="Nhóm 93"/>
          <p:cNvGrpSpPr/>
          <p:nvPr/>
        </p:nvGrpSpPr>
        <p:grpSpPr>
          <a:xfrm>
            <a:off x="6866100" y="1421055"/>
            <a:ext cx="2843827" cy="1811935"/>
            <a:chOff x="5126861" y="1058966"/>
            <a:chExt cx="2132870" cy="1358951"/>
          </a:xfrm>
        </p:grpSpPr>
        <p:grpSp>
          <p:nvGrpSpPr>
            <p:cNvPr id="95" name="Nhóm 94"/>
            <p:cNvGrpSpPr/>
            <p:nvPr/>
          </p:nvGrpSpPr>
          <p:grpSpPr>
            <a:xfrm>
              <a:off x="5157536" y="1058966"/>
              <a:ext cx="2102195" cy="1349464"/>
              <a:chOff x="-757433" y="2825505"/>
              <a:chExt cx="3212435" cy="1806994"/>
            </a:xfrm>
          </p:grpSpPr>
          <p:pic>
            <p:nvPicPr>
              <p:cNvPr id="97" name="Hình ảnh 9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57433" y="2825505"/>
                <a:ext cx="3212435" cy="1806994"/>
              </a:xfrm>
              <a:prstGeom prst="rect">
                <a:avLst/>
              </a:prstGeom>
            </p:spPr>
          </p:pic>
          <p:sp>
            <p:nvSpPr>
              <p:cNvPr id="98" name="Hộp Văn bản 97"/>
              <p:cNvSpPr txBox="1"/>
              <p:nvPr/>
            </p:nvSpPr>
            <p:spPr>
              <a:xfrm rot="647062">
                <a:off x="523728" y="3598314"/>
                <a:ext cx="1135495" cy="257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200">
                  <a:buClr>
                    <a:srgbClr val="000000"/>
                  </a:buClr>
                </a:pPr>
                <a:r>
                  <a:rPr lang="en-US" sz="1065" b="1" kern="0" dirty="0">
                    <a:solidFill>
                      <a:srgbClr val="00A5CA"/>
                    </a:solidFill>
                    <a:latin typeface="SVN-Poky's"/>
                    <a:cs typeface="Arial" panose="020B0604020202020204"/>
                    <a:sym typeface="Arial" panose="020B0604020202020204"/>
                  </a:rPr>
                  <a:t>TRẠM 4</a:t>
                </a:r>
                <a:endParaRPr lang="vi-VN" sz="1065" b="1" kern="0" dirty="0">
                  <a:solidFill>
                    <a:srgbClr val="00A5CA"/>
                  </a:solidFill>
                  <a:latin typeface="+mj-lt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96" name="Hộp Văn bản 95"/>
            <p:cNvSpPr txBox="1"/>
            <p:nvPr/>
          </p:nvSpPr>
          <p:spPr>
            <a:xfrm>
              <a:off x="5126861" y="2133175"/>
              <a:ext cx="1234645" cy="284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</a:pPr>
              <a:r>
                <a:rPr lang="en-US" sz="1865" b="1" kern="0" dirty="0">
                  <a:solidFill>
                    <a:srgbClr val="FF0000"/>
                  </a:solidFill>
                  <a:latin typeface="SVN-Poky's"/>
                  <a:cs typeface="Arial" panose="020B0604020202020204"/>
                  <a:sym typeface="Arial" panose="020B0604020202020204"/>
                </a:rPr>
                <a:t>X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/>
          <p:cNvSpPr/>
          <p:nvPr/>
        </p:nvSpPr>
        <p:spPr>
          <a:xfrm>
            <a:off x="445106" y="428625"/>
            <a:ext cx="11301789" cy="6061759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8" name="Nhóm 6"/>
          <p:cNvGrpSpPr/>
          <p:nvPr/>
        </p:nvGrpSpPr>
        <p:grpSpPr>
          <a:xfrm>
            <a:off x="357813" y="328368"/>
            <a:ext cx="10900737" cy="1456974"/>
            <a:chOff x="1217446" y="521495"/>
            <a:chExt cx="8175554" cy="1092730"/>
          </a:xfrm>
        </p:grpSpPr>
        <p:grpSp>
          <p:nvGrpSpPr>
            <p:cNvPr id="9" name="Nhóm 4"/>
            <p:cNvGrpSpPr/>
            <p:nvPr/>
          </p:nvGrpSpPr>
          <p:grpSpPr>
            <a:xfrm>
              <a:off x="1217446" y="521495"/>
              <a:ext cx="1160391" cy="746406"/>
              <a:chOff x="1446439" y="517543"/>
              <a:chExt cx="1192328" cy="809738"/>
            </a:xfrm>
          </p:grpSpPr>
          <p:sp>
            <p:nvSpPr>
              <p:cNvPr id="12" name="Hình Bầu dục 2"/>
              <p:cNvSpPr/>
              <p:nvPr/>
            </p:nvSpPr>
            <p:spPr>
              <a:xfrm>
                <a:off x="1693803" y="613396"/>
                <a:ext cx="614647" cy="66771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 dirty="0">
                  <a:ln>
                    <a:noFill/>
                  </a:ln>
                  <a:solidFill>
                    <a:srgbClr val="D6F4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13" name="Hộp Văn bản 3"/>
              <p:cNvSpPr txBox="1"/>
              <p:nvPr/>
            </p:nvSpPr>
            <p:spPr>
              <a:xfrm>
                <a:off x="1446439" y="517543"/>
                <a:ext cx="1192328" cy="809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58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  <a:sym typeface="Arial" panose="020B0604020202020204"/>
                  </a:rPr>
                  <a:t>3</a:t>
                </a:r>
              </a:p>
            </p:txBody>
          </p:sp>
        </p:grpSp>
        <p:sp>
          <p:nvSpPr>
            <p:cNvPr id="11" name="Hộp Văn bản 5"/>
            <p:cNvSpPr txBox="1"/>
            <p:nvPr/>
          </p:nvSpPr>
          <p:spPr>
            <a:xfrm>
              <a:off x="2077799" y="575479"/>
              <a:ext cx="7315201" cy="1038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defRPr/>
              </a:pPr>
              <a:r>
                <a:rPr lang="vi-VN" sz="2800" b="1" i="0" dirty="0">
                  <a:solidFill>
                    <a:srgbClr val="002060"/>
                  </a:solidFill>
                  <a:effectLst/>
                </a:rPr>
                <a:t>Rô-bốt dùng các mảnh ghép dưới đây để ghép được một số có chín chữ số. Hỏi mảnh ghép nào gồm các chữ số ở lớp triệu, ở lớp nghìn, ở lớp đơn vị.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74122" y="2024062"/>
            <a:ext cx="2163597" cy="12715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5887" y="2058663"/>
            <a:ext cx="1901230" cy="12738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4091" y="2033587"/>
            <a:ext cx="2049427" cy="122396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-0.43919 0.246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66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48148E-6 L 0.11498 0.244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1849 0.2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" y="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/>
          <p:cNvSpPr txBox="1"/>
          <p:nvPr/>
        </p:nvSpPr>
        <p:spPr>
          <a:xfrm>
            <a:off x="2933310" y="3632200"/>
            <a:ext cx="18473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200">
              <a:buClr>
                <a:srgbClr val="000000"/>
              </a:buClr>
            </a:pPr>
            <a:endParaRPr lang="en-US" sz="186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" name="Nhóm 1"/>
          <p:cNvGrpSpPr/>
          <p:nvPr/>
        </p:nvGrpSpPr>
        <p:grpSpPr>
          <a:xfrm>
            <a:off x="885525" y="310357"/>
            <a:ext cx="10825539" cy="6410225"/>
            <a:chOff x="502332" y="167915"/>
            <a:chExt cx="8119154" cy="4807669"/>
          </a:xfrm>
        </p:grpSpPr>
        <p:pic>
          <p:nvPicPr>
            <p:cNvPr id="3" name="Hình ảnh 2" descr="Ảnh có chứa bản đồ&#10;&#10;Mô tả được tạo tự động"/>
            <p:cNvPicPr>
              <a:picLocks noChangeAspect="1"/>
            </p:cNvPicPr>
            <p:nvPr/>
          </p:nvPicPr>
          <p:blipFill rotWithShape="1">
            <a:blip r:embed="rId2"/>
            <a:srcRect l="10759" t="7812" r="11294" b="7812"/>
            <a:stretch>
              <a:fillRect/>
            </a:stretch>
          </p:blipFill>
          <p:spPr>
            <a:xfrm>
              <a:off x="502332" y="167915"/>
              <a:ext cx="8119154" cy="4807669"/>
            </a:xfrm>
            <a:prstGeom prst="rect">
              <a:avLst/>
            </a:prstGeom>
          </p:spPr>
        </p:pic>
        <p:sp>
          <p:nvSpPr>
            <p:cNvPr id="18" name="Hình chữ nhật 17"/>
            <p:cNvSpPr/>
            <p:nvPr/>
          </p:nvSpPr>
          <p:spPr>
            <a:xfrm>
              <a:off x="5840191" y="2063048"/>
              <a:ext cx="379850" cy="356302"/>
            </a:xfrm>
            <a:prstGeom prst="rect">
              <a:avLst/>
            </a:prstGeom>
            <a:solidFill>
              <a:srgbClr val="CDAE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</a:pPr>
              <a:endParaRPr lang="en-US" sz="1865" kern="0">
                <a:solidFill>
                  <a:srgbClr val="D6F4F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10" name="Hình ảnh 9" descr="Ảnh có chứa thiết bị điện tử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26400" t="11589" r="19980" b="17582"/>
          <a:stretch>
            <a:fillRect/>
          </a:stretch>
        </p:blipFill>
        <p:spPr>
          <a:xfrm>
            <a:off x="3432432" y="2768706"/>
            <a:ext cx="4835405" cy="3353049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2775531" y="1038769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mừng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đã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chinh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phục</a:t>
            </a:r>
            <a:endParaRPr lang="en-US" sz="32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63" name="Hộp Văn bản 62"/>
          <p:cNvSpPr txBox="1"/>
          <p:nvPr/>
        </p:nvSpPr>
        <p:spPr>
          <a:xfrm>
            <a:off x="2775531" y="157668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được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thử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thách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Đây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chính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sp>
        <p:nvSpPr>
          <p:cNvPr id="64" name="Hộp Văn bản 63"/>
          <p:cNvSpPr txBox="1"/>
          <p:nvPr/>
        </p:nvSpPr>
        <p:spPr>
          <a:xfrm>
            <a:off x="2863135" y="2143453"/>
            <a:ext cx="656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là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phần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thưởng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dành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cho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3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96" y="188007"/>
            <a:ext cx="9559357" cy="4767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" name="Google Shape;1283;p40"/>
          <p:cNvGrpSpPr/>
          <p:nvPr/>
        </p:nvGrpSpPr>
        <p:grpSpPr>
          <a:xfrm>
            <a:off x="-1099959" y="2410532"/>
            <a:ext cx="6811280" cy="5984872"/>
            <a:chOff x="-765075" y="1979771"/>
            <a:chExt cx="5108460" cy="4488654"/>
          </a:xfrm>
        </p:grpSpPr>
        <p:grpSp>
          <p:nvGrpSpPr>
            <p:cNvPr id="1284" name="Google Shape;1284;p40"/>
            <p:cNvGrpSpPr/>
            <p:nvPr/>
          </p:nvGrpSpPr>
          <p:grpSpPr>
            <a:xfrm>
              <a:off x="-496776" y="1979771"/>
              <a:ext cx="4443300" cy="4488654"/>
              <a:chOff x="-496776" y="1979771"/>
              <a:chExt cx="4443300" cy="4488654"/>
            </a:xfrm>
          </p:grpSpPr>
          <p:grpSp>
            <p:nvGrpSpPr>
              <p:cNvPr id="1285" name="Google Shape;1285;p40"/>
              <p:cNvGrpSpPr/>
              <p:nvPr/>
            </p:nvGrpSpPr>
            <p:grpSpPr>
              <a:xfrm rot="534401">
                <a:off x="1827188" y="2417586"/>
                <a:ext cx="1476261" cy="2149086"/>
                <a:chOff x="7730849" y="1571630"/>
                <a:chExt cx="680855" cy="991067"/>
              </a:xfrm>
            </p:grpSpPr>
            <p:sp>
              <p:nvSpPr>
                <p:cNvPr id="1286" name="Google Shape;1286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7" name="Google Shape;1287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8" name="Google Shape;1288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89" name="Google Shape;1289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0" name="Google Shape;1290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1" name="Google Shape;1291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2" name="Google Shape;1292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3" name="Google Shape;1293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4" name="Google Shape;1294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295" name="Google Shape;1295;p40"/>
              <p:cNvSpPr/>
              <p:nvPr/>
            </p:nvSpPr>
            <p:spPr>
              <a:xfrm rot="10800000">
                <a:off x="-496776" y="3861125"/>
                <a:ext cx="4443300" cy="2607300"/>
              </a:xfrm>
              <a:prstGeom prst="pie">
                <a:avLst>
                  <a:gd name="adj1" fmla="val 100680"/>
                  <a:gd name="adj2" fmla="val 10721538"/>
                </a:avLst>
              </a:prstGeom>
              <a:solidFill>
                <a:srgbClr val="FBE5B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00">
                  <a:buClr>
                    <a:srgbClr val="000000"/>
                  </a:buClr>
                </a:pPr>
                <a:endParaRPr sz="1865" kern="0">
                  <a:solidFill>
                    <a:srgbClr val="000000"/>
                  </a:solidFill>
                  <a:latin typeface="Arial" panose="020B0604020202020204"/>
                  <a:cs typeface="Arial" panose="020B0604020202020204"/>
                  <a:sym typeface="Arial" panose="020B0604020202020204"/>
                </a:endParaRPr>
              </a:p>
            </p:txBody>
          </p:sp>
          <p:grpSp>
            <p:nvGrpSpPr>
              <p:cNvPr id="1296" name="Google Shape;1296;p40"/>
              <p:cNvGrpSpPr/>
              <p:nvPr/>
            </p:nvGrpSpPr>
            <p:grpSpPr>
              <a:xfrm flipH="1">
                <a:off x="502088" y="1979771"/>
                <a:ext cx="1723789" cy="2509579"/>
                <a:chOff x="7730849" y="1571630"/>
                <a:chExt cx="680855" cy="991067"/>
              </a:xfrm>
            </p:grpSpPr>
            <p:sp>
              <p:nvSpPr>
                <p:cNvPr id="1297" name="Google Shape;1297;p40"/>
                <p:cNvSpPr/>
                <p:nvPr/>
              </p:nvSpPr>
              <p:spPr>
                <a:xfrm flipH="1">
                  <a:off x="7891829" y="1863713"/>
                  <a:ext cx="195451" cy="69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00" h="35405" extrusionOk="0">
                      <a:moveTo>
                        <a:pt x="0" y="0"/>
                      </a:moveTo>
                      <a:cubicBezTo>
                        <a:pt x="0" y="1"/>
                        <a:pt x="2164" y="9265"/>
                        <a:pt x="2481" y="13785"/>
                      </a:cubicBezTo>
                      <a:cubicBezTo>
                        <a:pt x="2799" y="18304"/>
                        <a:pt x="3484" y="35405"/>
                        <a:pt x="3484" y="35405"/>
                      </a:cubicBezTo>
                      <a:cubicBezTo>
                        <a:pt x="4688" y="34884"/>
                        <a:pt x="5560" y="34276"/>
                        <a:pt x="6802" y="34276"/>
                      </a:cubicBezTo>
                      <a:cubicBezTo>
                        <a:pt x="6834" y="34276"/>
                        <a:pt x="6867" y="34276"/>
                        <a:pt x="6901" y="34277"/>
                      </a:cubicBezTo>
                      <a:cubicBezTo>
                        <a:pt x="7469" y="34284"/>
                        <a:pt x="7935" y="35302"/>
                        <a:pt x="8361" y="35302"/>
                      </a:cubicBezTo>
                      <a:cubicBezTo>
                        <a:pt x="8424" y="35302"/>
                        <a:pt x="8485" y="35280"/>
                        <a:pt x="8546" y="35229"/>
                      </a:cubicBezTo>
                      <a:cubicBezTo>
                        <a:pt x="9014" y="34837"/>
                        <a:pt x="9900" y="34419"/>
                        <a:pt x="9900" y="34419"/>
                      </a:cubicBezTo>
                      <a:cubicBezTo>
                        <a:pt x="9064" y="17269"/>
                        <a:pt x="1" y="2"/>
                        <a:pt x="0" y="0"/>
                      </a:cubicBezTo>
                      <a:close/>
                    </a:path>
                  </a:pathLst>
                </a:custGeom>
                <a:solidFill>
                  <a:srgbClr val="754C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8" name="Google Shape;1298;p40"/>
                <p:cNvSpPr/>
                <p:nvPr/>
              </p:nvSpPr>
              <p:spPr>
                <a:xfrm flipH="1">
                  <a:off x="8096002" y="1655455"/>
                  <a:ext cx="252191" cy="214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299" name="Google Shape;1299;p40"/>
                <p:cNvSpPr/>
                <p:nvPr/>
              </p:nvSpPr>
              <p:spPr>
                <a:xfrm flipH="1">
                  <a:off x="8096001" y="1845669"/>
                  <a:ext cx="315702" cy="1155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0" name="Google Shape;1300;p40"/>
                <p:cNvSpPr/>
                <p:nvPr/>
              </p:nvSpPr>
              <p:spPr>
                <a:xfrm flipH="1">
                  <a:off x="7730849" y="1824683"/>
                  <a:ext cx="357260" cy="103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1" name="Google Shape;1301;p40"/>
                <p:cNvSpPr/>
                <p:nvPr/>
              </p:nvSpPr>
              <p:spPr>
                <a:xfrm flipH="1">
                  <a:off x="7886873" y="1571630"/>
                  <a:ext cx="219221" cy="30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2" name="Google Shape;1302;p40"/>
                <p:cNvSpPr/>
                <p:nvPr/>
              </p:nvSpPr>
              <p:spPr>
                <a:xfrm flipH="1">
                  <a:off x="8090732" y="1874098"/>
                  <a:ext cx="194464" cy="312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3" name="Google Shape;1303;p40"/>
                <p:cNvSpPr/>
                <p:nvPr/>
              </p:nvSpPr>
              <p:spPr>
                <a:xfrm flipH="1">
                  <a:off x="8090730" y="1842688"/>
                  <a:ext cx="320974" cy="118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4" name="Google Shape;1304;p40"/>
                <p:cNvSpPr/>
                <p:nvPr/>
              </p:nvSpPr>
              <p:spPr>
                <a:xfrm flipH="1">
                  <a:off x="8090731" y="1655573"/>
                  <a:ext cx="257462" cy="218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  <p:sp>
              <p:nvSpPr>
                <p:cNvPr id="1305" name="Google Shape;1305;p40"/>
                <p:cNvSpPr/>
                <p:nvPr/>
              </p:nvSpPr>
              <p:spPr>
                <a:xfrm flipH="1">
                  <a:off x="7886873" y="1571788"/>
                  <a:ext cx="248400" cy="291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defTabSz="1219200">
                    <a:buClr>
                      <a:srgbClr val="000000"/>
                    </a:buClr>
                  </a:pPr>
                  <a:endParaRPr sz="1865" kern="0">
                    <a:solidFill>
                      <a:srgbClr val="000000"/>
                    </a:solidFill>
                    <a:latin typeface="Arial" panose="020B0604020202020204"/>
                    <a:cs typeface="Arial" panose="020B0604020202020204"/>
                    <a:sym typeface="Arial" panose="020B0604020202020204"/>
                  </a:endParaRPr>
                </a:p>
              </p:txBody>
            </p:sp>
          </p:grpSp>
          <p:sp>
            <p:nvSpPr>
              <p:cNvPr id="1306" name="Google Shape;1306;p40"/>
              <p:cNvSpPr/>
              <p:nvPr/>
            </p:nvSpPr>
            <p:spPr>
              <a:xfrm flipH="1">
                <a:off x="1405354" y="4332697"/>
                <a:ext cx="509525" cy="252207"/>
              </a:xfrm>
              <a:custGeom>
                <a:avLst/>
                <a:gdLst/>
                <a:ahLst/>
                <a:cxnLst/>
                <a:rect l="l" t="t" r="r" b="b"/>
                <a:pathLst>
                  <a:path w="8050" h="3984" extrusionOk="0">
                    <a:moveTo>
                      <a:pt x="748" y="73"/>
                    </a:moveTo>
                    <a:cubicBezTo>
                      <a:pt x="1097" y="-229"/>
                      <a:pt x="1533" y="549"/>
                      <a:pt x="2176" y="692"/>
                    </a:cubicBezTo>
                    <a:cubicBezTo>
                      <a:pt x="2819" y="835"/>
                      <a:pt x="3907" y="946"/>
                      <a:pt x="4605" y="930"/>
                    </a:cubicBezTo>
                    <a:cubicBezTo>
                      <a:pt x="5304" y="914"/>
                      <a:pt x="5907" y="692"/>
                      <a:pt x="6367" y="597"/>
                    </a:cubicBezTo>
                    <a:cubicBezTo>
                      <a:pt x="6827" y="502"/>
                      <a:pt x="7089" y="192"/>
                      <a:pt x="7367" y="359"/>
                    </a:cubicBezTo>
                    <a:cubicBezTo>
                      <a:pt x="7645" y="526"/>
                      <a:pt x="8098" y="1081"/>
                      <a:pt x="8034" y="1597"/>
                    </a:cubicBezTo>
                    <a:cubicBezTo>
                      <a:pt x="7971" y="2113"/>
                      <a:pt x="7907" y="3065"/>
                      <a:pt x="6986" y="3454"/>
                    </a:cubicBezTo>
                    <a:cubicBezTo>
                      <a:pt x="6065" y="3843"/>
                      <a:pt x="3661" y="4089"/>
                      <a:pt x="2510" y="3930"/>
                    </a:cubicBezTo>
                    <a:cubicBezTo>
                      <a:pt x="1359" y="3771"/>
                      <a:pt x="375" y="3145"/>
                      <a:pt x="81" y="2502"/>
                    </a:cubicBezTo>
                    <a:cubicBezTo>
                      <a:pt x="-213" y="1859"/>
                      <a:pt x="399" y="375"/>
                      <a:pt x="748" y="73"/>
                    </a:cubicBezTo>
                    <a:close/>
                  </a:path>
                </a:pathLst>
              </a:custGeom>
              <a:solidFill>
                <a:srgbClr val="FBE5BB"/>
              </a:solidFill>
              <a:ln>
                <a:noFill/>
              </a:ln>
            </p:spPr>
          </p:sp>
        </p:grpSp>
        <p:sp>
          <p:nvSpPr>
            <p:cNvPr id="1307" name="Google Shape;1307;p40"/>
            <p:cNvSpPr/>
            <p:nvPr/>
          </p:nvSpPr>
          <p:spPr>
            <a:xfrm>
              <a:off x="-765075" y="4542515"/>
              <a:ext cx="5108460" cy="718239"/>
            </a:xfrm>
            <a:custGeom>
              <a:avLst/>
              <a:gdLst/>
              <a:ahLst/>
              <a:cxnLst/>
              <a:rect l="l" t="t" r="r" b="b"/>
              <a:pathLst>
                <a:path w="180495" h="22015" extrusionOk="0">
                  <a:moveTo>
                    <a:pt x="12315" y="218"/>
                  </a:moveTo>
                  <a:cubicBezTo>
                    <a:pt x="16697" y="-99"/>
                    <a:pt x="22856" y="7013"/>
                    <a:pt x="27936" y="8600"/>
                  </a:cubicBezTo>
                  <a:cubicBezTo>
                    <a:pt x="33016" y="10188"/>
                    <a:pt x="35747" y="9616"/>
                    <a:pt x="42795" y="9743"/>
                  </a:cubicBezTo>
                  <a:cubicBezTo>
                    <a:pt x="49844" y="9870"/>
                    <a:pt x="61274" y="9235"/>
                    <a:pt x="70227" y="9362"/>
                  </a:cubicBezTo>
                  <a:cubicBezTo>
                    <a:pt x="79181" y="9489"/>
                    <a:pt x="87182" y="10442"/>
                    <a:pt x="96516" y="10505"/>
                  </a:cubicBezTo>
                  <a:cubicBezTo>
                    <a:pt x="105851" y="10569"/>
                    <a:pt x="117471" y="10251"/>
                    <a:pt x="126234" y="9743"/>
                  </a:cubicBezTo>
                  <a:cubicBezTo>
                    <a:pt x="134997" y="9235"/>
                    <a:pt x="143951" y="8664"/>
                    <a:pt x="149094" y="7457"/>
                  </a:cubicBezTo>
                  <a:cubicBezTo>
                    <a:pt x="154238" y="6251"/>
                    <a:pt x="155254" y="3711"/>
                    <a:pt x="157095" y="2504"/>
                  </a:cubicBezTo>
                  <a:cubicBezTo>
                    <a:pt x="158937" y="1298"/>
                    <a:pt x="156397" y="-544"/>
                    <a:pt x="160143" y="218"/>
                  </a:cubicBezTo>
                  <a:cubicBezTo>
                    <a:pt x="163890" y="980"/>
                    <a:pt x="177352" y="4028"/>
                    <a:pt x="179574" y="7076"/>
                  </a:cubicBezTo>
                  <a:cubicBezTo>
                    <a:pt x="181797" y="10124"/>
                    <a:pt x="179892" y="16093"/>
                    <a:pt x="173478" y="18506"/>
                  </a:cubicBezTo>
                  <a:cubicBezTo>
                    <a:pt x="167065" y="20919"/>
                    <a:pt x="162112" y="20983"/>
                    <a:pt x="141093" y="21554"/>
                  </a:cubicBezTo>
                  <a:cubicBezTo>
                    <a:pt x="120075" y="22126"/>
                    <a:pt x="68703" y="21999"/>
                    <a:pt x="47367" y="21935"/>
                  </a:cubicBezTo>
                  <a:cubicBezTo>
                    <a:pt x="26031" y="21872"/>
                    <a:pt x="20761" y="21681"/>
                    <a:pt x="13077" y="21173"/>
                  </a:cubicBezTo>
                  <a:cubicBezTo>
                    <a:pt x="5394" y="20665"/>
                    <a:pt x="3171" y="20665"/>
                    <a:pt x="1266" y="18887"/>
                  </a:cubicBezTo>
                  <a:cubicBezTo>
                    <a:pt x="-639" y="17109"/>
                    <a:pt x="-194" y="13617"/>
                    <a:pt x="1647" y="10505"/>
                  </a:cubicBezTo>
                  <a:cubicBezTo>
                    <a:pt x="3489" y="7394"/>
                    <a:pt x="7934" y="536"/>
                    <a:pt x="12315" y="2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7" name="Hình Bầu dục 6"/>
          <p:cNvSpPr/>
          <p:nvPr/>
        </p:nvSpPr>
        <p:spPr>
          <a:xfrm>
            <a:off x="7298267" y="508000"/>
            <a:ext cx="3539067" cy="3376243"/>
          </a:xfrm>
          <a:prstGeom prst="ellipse">
            <a:avLst/>
          </a:prstGeom>
          <a:solidFill>
            <a:srgbClr val="94E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endParaRPr lang="en-US" sz="1865" kern="0">
              <a:solidFill>
                <a:srgbClr val="D6F4FF"/>
              </a:solidFill>
              <a:latin typeface="Calibri" panose="020F0502020204030204"/>
              <a:sym typeface="Arial" panose="020B0604020202020204"/>
            </a:endParaRPr>
          </a:p>
        </p:txBody>
      </p:sp>
      <p:pic>
        <p:nvPicPr>
          <p:cNvPr id="21" name="Hình ảnh 20"/>
          <p:cNvPicPr>
            <a:picLocks noChangeAspect="1"/>
          </p:cNvPicPr>
          <p:nvPr/>
        </p:nvPicPr>
        <p:blipFill rotWithShape="1">
          <a:blip r:embed="rId3"/>
          <a:srcRect l="64216" b="46565"/>
          <a:stretch>
            <a:fillRect/>
          </a:stretch>
        </p:blipFill>
        <p:spPr>
          <a:xfrm>
            <a:off x="9229137" y="-358317"/>
            <a:ext cx="3095468" cy="260004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298" y="171408"/>
            <a:ext cx="8248603" cy="4785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21015452">
            <a:off x="7268844" y="408544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3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4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2228850" y="1095375"/>
            <a:ext cx="7696200" cy="2971800"/>
          </a:xfrm>
          <a:prstGeom prst="roundRect">
            <a:avLst/>
          </a:prstGeom>
          <a:solidFill>
            <a:srgbClr val="F5F9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7" descr="Ảnh có chứa văn bản&#10;&#10;Mô tả được tạo tự độ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5112" y="943535"/>
            <a:ext cx="6820197" cy="36945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3"/>
          <a:srcRect t="54376" r="48989"/>
          <a:stretch>
            <a:fillRect/>
          </a:stretch>
        </p:blipFill>
        <p:spPr>
          <a:xfrm>
            <a:off x="1502602" y="1848297"/>
            <a:ext cx="2264391" cy="2025257"/>
          </a:xfrm>
          <a:prstGeom prst="rect">
            <a:avLst/>
          </a:prstGeom>
        </p:spPr>
      </p:pic>
      <p:sp>
        <p:nvSpPr>
          <p:cNvPr id="6" name="Hộp Văn bản 9"/>
          <p:cNvSpPr txBox="1"/>
          <p:nvPr/>
        </p:nvSpPr>
        <p:spPr>
          <a:xfrm>
            <a:off x="3711212" y="4161717"/>
            <a:ext cx="6863509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lời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b="1" kern="0" dirty="0" err="1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sai</a:t>
            </a:r>
            <a:r>
              <a:rPr lang="en-US" sz="3735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</a:t>
            </a:r>
            <a:r>
              <a:rPr lang="vi-VN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không </a:t>
            </a:r>
            <a:r>
              <a:rPr lang="vi-VN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được</a:t>
            </a:r>
            <a:r>
              <a:rPr lang="vi-VN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</a:p>
          <a:p>
            <a:pPr algn="ctr" defTabSz="1219200">
              <a:buClr>
                <a:srgbClr val="000000"/>
              </a:buClr>
              <a:defRPr/>
            </a:pPr>
            <a:r>
              <a:rPr lang="vi-VN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nhận</a:t>
            </a:r>
            <a:r>
              <a:rPr lang="vi-VN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bông hoa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.</a:t>
            </a:r>
            <a:endParaRPr lang="en-US" sz="3735" kern="0" dirty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" name="Nhóm 10"/>
          <p:cNvGrpSpPr/>
          <p:nvPr/>
        </p:nvGrpSpPr>
        <p:grpSpPr>
          <a:xfrm>
            <a:off x="4094052" y="916655"/>
            <a:ext cx="4003897" cy="804600"/>
            <a:chOff x="3173022" y="103136"/>
            <a:chExt cx="3306122" cy="603450"/>
          </a:xfrm>
        </p:grpSpPr>
        <p:grpSp>
          <p:nvGrpSpPr>
            <p:cNvPr id="8" name="Nhóm 11"/>
            <p:cNvGrpSpPr/>
            <p:nvPr/>
          </p:nvGrpSpPr>
          <p:grpSpPr>
            <a:xfrm>
              <a:off x="3173022" y="103136"/>
              <a:ext cx="3306122" cy="603450"/>
              <a:chOff x="3158836" y="1506009"/>
              <a:chExt cx="3306122" cy="603450"/>
            </a:xfrm>
          </p:grpSpPr>
          <p:sp>
            <p:nvSpPr>
              <p:cNvPr id="10" name="Hình chữ nhật: Góc Tròn 13"/>
              <p:cNvSpPr/>
              <p:nvPr/>
            </p:nvSpPr>
            <p:spPr>
              <a:xfrm>
                <a:off x="3158836" y="1506009"/>
                <a:ext cx="3306122" cy="603450"/>
              </a:xfrm>
              <a:prstGeom prst="roundRect">
                <a:avLst/>
              </a:prstGeom>
              <a:solidFill>
                <a:srgbClr val="FFF2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  <p:sp>
            <p:nvSpPr>
              <p:cNvPr id="11" name="Hình chữ nhật: Góc Tròn 14"/>
              <p:cNvSpPr/>
              <p:nvPr/>
            </p:nvSpPr>
            <p:spPr>
              <a:xfrm>
                <a:off x="3273054" y="1560991"/>
                <a:ext cx="3077687" cy="493486"/>
              </a:xfrm>
              <a:prstGeom prst="roundRect">
                <a:avLst/>
              </a:prstGeom>
              <a:noFill/>
              <a:ln w="28575">
                <a:solidFill>
                  <a:srgbClr val="8821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buClr>
                    <a:srgbClr val="000000"/>
                  </a:buClr>
                  <a:defRPr/>
                </a:pPr>
                <a:endParaRPr lang="en-US" sz="1865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endParaRPr>
              </a:p>
            </p:txBody>
          </p:sp>
        </p:grpSp>
        <p:sp>
          <p:nvSpPr>
            <p:cNvPr id="9" name="Hộp Văn bản 12"/>
            <p:cNvSpPr txBox="1"/>
            <p:nvPr/>
          </p:nvSpPr>
          <p:spPr>
            <a:xfrm>
              <a:off x="3555147" y="112473"/>
              <a:ext cx="2580382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4265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Lu</a:t>
              </a:r>
              <a:r>
                <a:rPr lang="vi-VN" sz="4265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ật</a:t>
              </a:r>
              <a:r>
                <a:rPr lang="en-US" sz="4265" b="1" kern="0" dirty="0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 </a:t>
              </a:r>
              <a:r>
                <a:rPr lang="en-US" sz="4265" b="1" kern="0" dirty="0" err="1">
                  <a:ln w="10160">
                    <a:solidFill>
                      <a:srgbClr val="C08974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Arial" panose="020B0604020202020204"/>
                </a:rPr>
                <a:t>chơi</a:t>
              </a:r>
              <a:endParaRPr lang="en-US" sz="4265" b="1" kern="0" dirty="0">
                <a:ln w="10160">
                  <a:solidFill>
                    <a:srgbClr val="C0897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pic>
        <p:nvPicPr>
          <p:cNvPr id="1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829659" y="4605032"/>
            <a:ext cx="2264392" cy="1655064"/>
          </a:xfrm>
          <a:prstGeom prst="rect">
            <a:avLst/>
          </a:prstGeom>
        </p:spPr>
      </p:pic>
      <p:sp>
        <p:nvSpPr>
          <p:cNvPr id="13" name="Hộp Văn bản 1"/>
          <p:cNvSpPr txBox="1"/>
          <p:nvPr/>
        </p:nvSpPr>
        <p:spPr>
          <a:xfrm>
            <a:off x="3497220" y="2379327"/>
            <a:ext cx="7291493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  <a:defRPr/>
            </a:pP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Trả lời </a:t>
            </a:r>
            <a:r>
              <a:rPr lang="en-US" sz="3735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b="1" kern="0" dirty="0">
                <a:solidFill>
                  <a:srgbClr val="FF0000"/>
                </a:solidFill>
                <a:highlight>
                  <a:srgbClr val="FFD1D1"/>
                </a:highlight>
                <a:latin typeface="Calibri" panose="020F0502020204030204"/>
                <a:cs typeface="Arial" panose="020B0604020202020204"/>
                <a:sym typeface="Arial" panose="020B0604020202020204"/>
              </a:rPr>
              <a:t>đúng </a:t>
            </a:r>
            <a:r>
              <a:rPr lang="en-US" sz="3735" kern="0" dirty="0" err="1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sẽ nhận được 1 bông hoa khen thưởng.</a:t>
            </a:r>
            <a:r>
              <a:rPr lang="en-US" sz="3735" kern="0" dirty="0">
                <a:solidFill>
                  <a:srgbClr val="000000"/>
                </a:solidFill>
                <a:latin typeface="Calibri" panose="020F0502020204030204"/>
                <a:cs typeface="Arial" panose="020B0604020202020204"/>
                <a:sym typeface="Arial" panose="020B0604020202020204"/>
              </a:rPr>
              <a:t> </a:t>
            </a:r>
            <a:r>
              <a:rPr lang="en-US" sz="3735" kern="0" dirty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rPr>
              <a:t> </a:t>
            </a:r>
          </a:p>
        </p:txBody>
      </p:sp>
      <p:pic>
        <p:nvPicPr>
          <p:cNvPr id="14" name="Picture 2" descr="Happy Flower Sticker by Elsa Isabella for iOS &amp; Android | GIPH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280" y="1101184"/>
            <a:ext cx="2025257" cy="202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6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17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18" name="Hộp Văn bản 33"/>
            <p:cNvSpPr txBox="1"/>
            <p:nvPr/>
          </p:nvSpPr>
          <p:spPr>
            <a:xfrm>
              <a:off x="3610331" y="290061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102 004 000</a:t>
              </a:r>
            </a:p>
          </p:txBody>
        </p:sp>
      </p:grpSp>
      <p:grpSp>
        <p:nvGrpSpPr>
          <p:cNvPr id="19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20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1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23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4" name="Hộp Văn bản 62"/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102 040 000</a:t>
              </a:r>
            </a:p>
          </p:txBody>
        </p:sp>
      </p:grpSp>
      <p:grpSp>
        <p:nvGrpSpPr>
          <p:cNvPr id="25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26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27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</a:t>
              </a:r>
            </a:p>
          </p:txBody>
        </p:sp>
      </p:grpSp>
      <p:grpSp>
        <p:nvGrpSpPr>
          <p:cNvPr id="28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29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30" name="Hộp Văn bản 68"/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102 400 000</a:t>
              </a:r>
            </a:p>
          </p:txBody>
        </p:sp>
      </p:grpSp>
      <p:grpSp>
        <p:nvGrpSpPr>
          <p:cNvPr id="31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32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33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3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8075" y="2221409"/>
            <a:ext cx="1124288" cy="1076312"/>
          </a:xfrm>
          <a:prstGeom prst="rect">
            <a:avLst/>
          </a:prstGeom>
        </p:spPr>
      </p:pic>
      <p:pic>
        <p:nvPicPr>
          <p:cNvPr id="3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90" y="3930533"/>
            <a:ext cx="1121909" cy="1076312"/>
          </a:xfrm>
          <a:prstGeom prst="rect">
            <a:avLst/>
          </a:prstGeom>
        </p:spPr>
      </p:pic>
      <p:pic>
        <p:nvPicPr>
          <p:cNvPr id="36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496" y="2201097"/>
            <a:ext cx="1141512" cy="1136472"/>
          </a:xfrm>
          <a:prstGeom prst="rect">
            <a:avLst/>
          </a:prstGeom>
        </p:spPr>
      </p:pic>
      <p:sp>
        <p:nvSpPr>
          <p:cNvPr id="37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  <a:defRPr/>
            </a:pPr>
            <a:endParaRPr lang="en-US" sz="1865" kern="0">
              <a:solidFill>
                <a:srgbClr val="FFB43F"/>
              </a:solidFill>
              <a:latin typeface="Calibri" panose="020F0502020204030204"/>
              <a:sym typeface="Arial" panose="020B0604020202020204"/>
            </a:endParaRPr>
          </a:p>
        </p:txBody>
      </p:sp>
      <p:grpSp>
        <p:nvGrpSpPr>
          <p:cNvPr id="38" name="Nhóm 72"/>
          <p:cNvGrpSpPr/>
          <p:nvPr/>
        </p:nvGrpSpPr>
        <p:grpSpPr>
          <a:xfrm>
            <a:off x="2004223" y="486745"/>
            <a:ext cx="8680975" cy="1517379"/>
            <a:chOff x="355600" y="215900"/>
            <a:chExt cx="5511800" cy="797805"/>
          </a:xfrm>
        </p:grpSpPr>
        <p:sp>
          <p:nvSpPr>
            <p:cNvPr id="39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40" name="Hộp Văn bản 74"/>
            <p:cNvSpPr txBox="1"/>
            <p:nvPr/>
          </p:nvSpPr>
          <p:spPr>
            <a:xfrm>
              <a:off x="456443" y="317870"/>
              <a:ext cx="5387942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1.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Viết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Một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linh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hai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triệu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bốn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trăm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nghìn</a:t>
              </a:r>
              <a:r>
                <a:rPr lang="en-US" sz="4000" b="1" kern="0" dirty="0">
                  <a:solidFill>
                    <a:srgbClr val="00A5CA">
                      <a:lumMod val="50000"/>
                    </a:srgbClr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</a:p>
          </p:txBody>
        </p:sp>
        <p:sp>
          <p:nvSpPr>
            <p:cNvPr id="41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</p:grpSp>
      <p:pic>
        <p:nvPicPr>
          <p:cNvPr id="42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10651245" y="230490"/>
            <a:ext cx="1540756" cy="1126151"/>
          </a:xfrm>
          <a:prstGeom prst="rect">
            <a:avLst/>
          </a:prstGeom>
        </p:spPr>
      </p:pic>
      <p:grpSp>
        <p:nvGrpSpPr>
          <p:cNvPr id="43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4" cy="1244167"/>
          </a:xfrm>
        </p:grpSpPr>
        <p:sp>
          <p:nvSpPr>
            <p:cNvPr id="44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45" name="Hộp Văn bản 45"/>
            <p:cNvSpPr txBox="1"/>
            <p:nvPr/>
          </p:nvSpPr>
          <p:spPr>
            <a:xfrm>
              <a:off x="3579594" y="207812"/>
              <a:ext cx="6516994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200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102 00 400</a:t>
              </a:r>
            </a:p>
          </p:txBody>
        </p:sp>
      </p:grpSp>
      <p:grpSp>
        <p:nvGrpSpPr>
          <p:cNvPr id="46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7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buClr>
                  <a:srgbClr val="000000"/>
                </a:buClr>
                <a:defRPr/>
              </a:pPr>
              <a:endParaRPr lang="en-US" sz="1865" kern="0" dirty="0">
                <a:solidFill>
                  <a:srgbClr val="FFB43F"/>
                </a:solidFill>
                <a:latin typeface="Calibri" panose="020F0502020204030204"/>
                <a:sym typeface="Arial" panose="020B0604020202020204"/>
              </a:endParaRPr>
            </a:p>
          </p:txBody>
        </p:sp>
        <p:sp>
          <p:nvSpPr>
            <p:cNvPr id="48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49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0" name="Hình ảnh 50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9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51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53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  <p:pic>
        <p:nvPicPr>
          <p:cNvPr id="54" name="Picture 2" descr="Happy Flower Sticker by Elsa Isabella for iOS &amp; Android | GIPH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33" y="1842588"/>
            <a:ext cx="1851592" cy="185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389492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5" name="Nhóm 31"/>
          <p:cNvGrpSpPr/>
          <p:nvPr/>
        </p:nvGrpSpPr>
        <p:grpSpPr>
          <a:xfrm>
            <a:off x="2081824" y="2528574"/>
            <a:ext cx="3587321" cy="1035409"/>
            <a:chOff x="3610331" y="165100"/>
            <a:chExt cx="6516995" cy="776557"/>
          </a:xfrm>
        </p:grpSpPr>
        <p:sp>
          <p:nvSpPr>
            <p:cNvPr id="56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7" name="Hộp Văn bản 33"/>
            <p:cNvSpPr txBox="1"/>
            <p:nvPr/>
          </p:nvSpPr>
          <p:spPr>
            <a:xfrm>
              <a:off x="3610331" y="211479"/>
              <a:ext cx="6516995" cy="438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406 200 090</a:t>
              </a:r>
            </a:p>
          </p:txBody>
        </p:sp>
      </p:grpSp>
      <p:grpSp>
        <p:nvGrpSpPr>
          <p:cNvPr id="58" name="Nhóm 76"/>
          <p:cNvGrpSpPr/>
          <p:nvPr/>
        </p:nvGrpSpPr>
        <p:grpSpPr>
          <a:xfrm>
            <a:off x="1105992" y="2599035"/>
            <a:ext cx="973533" cy="1018042"/>
            <a:chOff x="2572485" y="1544816"/>
            <a:chExt cx="807234" cy="763532"/>
          </a:xfrm>
        </p:grpSpPr>
        <p:sp>
          <p:nvSpPr>
            <p:cNvPr id="59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0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5865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A</a:t>
              </a:r>
            </a:p>
          </p:txBody>
        </p:sp>
      </p:grpSp>
      <p:grpSp>
        <p:nvGrpSpPr>
          <p:cNvPr id="61" name="Nhóm 58"/>
          <p:cNvGrpSpPr/>
          <p:nvPr/>
        </p:nvGrpSpPr>
        <p:grpSpPr>
          <a:xfrm>
            <a:off x="7743726" y="2532328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406 200 900</a:t>
              </a:r>
            </a:p>
          </p:txBody>
        </p:sp>
      </p:grpSp>
      <p:grpSp>
        <p:nvGrpSpPr>
          <p:cNvPr id="64" name="Nhóm 77"/>
          <p:cNvGrpSpPr/>
          <p:nvPr/>
        </p:nvGrpSpPr>
        <p:grpSpPr>
          <a:xfrm>
            <a:off x="6798256" y="2349689"/>
            <a:ext cx="1013797" cy="1446550"/>
            <a:chOff x="2566598" y="2506307"/>
            <a:chExt cx="807234" cy="989901"/>
          </a:xfrm>
        </p:grpSpPr>
        <p:sp>
          <p:nvSpPr>
            <p:cNvPr id="65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88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675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406 200 009</a:t>
              </a:r>
            </a:p>
          </p:txBody>
        </p:sp>
      </p:grpSp>
      <p:grpSp>
        <p:nvGrpSpPr>
          <p:cNvPr id="70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71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3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575557"/>
            <a:ext cx="1124288" cy="1076312"/>
          </a:xfrm>
          <a:prstGeom prst="rect">
            <a:avLst/>
          </a:prstGeom>
        </p:spPr>
      </p:pic>
      <p:pic>
        <p:nvPicPr>
          <p:cNvPr id="7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683711"/>
            <a:ext cx="1121909" cy="1076312"/>
          </a:xfrm>
          <a:prstGeom prst="rect">
            <a:avLst/>
          </a:prstGeom>
        </p:spPr>
      </p:pic>
      <p:pic>
        <p:nvPicPr>
          <p:cNvPr id="75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6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sz="2400" kern="0">
              <a:solidFill>
                <a:srgbClr val="FFB43F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77" name="Nhóm 72"/>
          <p:cNvGrpSpPr/>
          <p:nvPr/>
        </p:nvGrpSpPr>
        <p:grpSpPr>
          <a:xfrm>
            <a:off x="1256978" y="505922"/>
            <a:ext cx="8444836" cy="1877984"/>
            <a:chOff x="355600" y="215900"/>
            <a:chExt cx="5511800" cy="792866"/>
          </a:xfrm>
        </p:grpSpPr>
        <p:sp>
          <p:nvSpPr>
            <p:cNvPr id="78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9" name="Hộp Văn bản 74"/>
            <p:cNvSpPr txBox="1"/>
            <p:nvPr/>
          </p:nvSpPr>
          <p:spPr>
            <a:xfrm>
              <a:off x="561810" y="366513"/>
              <a:ext cx="5225446" cy="506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buClr>
                  <a:srgbClr val="000000"/>
                </a:buClr>
                <a:defRPr/>
              </a:pPr>
              <a:r>
                <a:rPr lang="en-US" sz="3600" b="1" kern="0" dirty="0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2.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Viết</a:t>
              </a:r>
              <a:r>
                <a:rPr lang="en-US" sz="3600" b="1" kern="0" dirty="0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3600" b="1" kern="0" dirty="0">
                  <a:solidFill>
                    <a:srgbClr val="002060"/>
                  </a:solidFill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3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80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81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82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83" name="Nhóm 41"/>
          <p:cNvGrpSpPr/>
          <p:nvPr/>
        </p:nvGrpSpPr>
        <p:grpSpPr>
          <a:xfrm>
            <a:off x="7753367" y="4050387"/>
            <a:ext cx="3574276" cy="1036030"/>
            <a:chOff x="3579594" y="165100"/>
            <a:chExt cx="6516995" cy="1244167"/>
          </a:xfrm>
        </p:grpSpPr>
        <p:sp>
          <p:nvSpPr>
            <p:cNvPr id="84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32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5" name="Hộp Văn bản 45"/>
            <p:cNvSpPr txBox="1"/>
            <p:nvPr/>
          </p:nvSpPr>
          <p:spPr>
            <a:xfrm>
              <a:off x="3579594" y="207812"/>
              <a:ext cx="6516995" cy="70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en-US" sz="3200" b="1" kern="0" dirty="0">
                  <a:solidFill>
                    <a:sysClr val="windowText" lastClr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406 200 000</a:t>
              </a:r>
            </a:p>
          </p:txBody>
        </p:sp>
      </p:grpSp>
      <p:grpSp>
        <p:nvGrpSpPr>
          <p:cNvPr id="86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87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8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89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90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9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9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93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55;p27"/>
          <p:cNvSpPr/>
          <p:nvPr/>
        </p:nvSpPr>
        <p:spPr>
          <a:xfrm>
            <a:off x="423334" y="404007"/>
            <a:ext cx="11294533" cy="6238019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endParaRPr sz="1865" kern="0">
              <a:solidFill>
                <a:srgbClr val="000000"/>
              </a:solidFill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2" name="Nhóm 31"/>
          <p:cNvGrpSpPr/>
          <p:nvPr/>
        </p:nvGrpSpPr>
        <p:grpSpPr>
          <a:xfrm>
            <a:off x="2004164" y="4425489"/>
            <a:ext cx="7051420" cy="838191"/>
            <a:chOff x="3947612" y="165101"/>
            <a:chExt cx="5842438" cy="628644"/>
          </a:xfrm>
        </p:grpSpPr>
        <p:sp>
          <p:nvSpPr>
            <p:cNvPr id="43" name="Hình chữ nhật: Góc Tròn 32"/>
            <p:cNvSpPr/>
            <p:nvPr/>
          </p:nvSpPr>
          <p:spPr>
            <a:xfrm>
              <a:off x="3947612" y="165101"/>
              <a:ext cx="5842438" cy="628630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Hộp Văn bản 33"/>
            <p:cNvSpPr txBox="1"/>
            <p:nvPr/>
          </p:nvSpPr>
          <p:spPr>
            <a:xfrm>
              <a:off x="4078533" y="170497"/>
              <a:ext cx="5666397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5" name="Nhóm 76"/>
          <p:cNvGrpSpPr/>
          <p:nvPr/>
        </p:nvGrpSpPr>
        <p:grpSpPr>
          <a:xfrm>
            <a:off x="757015" y="4356133"/>
            <a:ext cx="1091333" cy="1081774"/>
            <a:chOff x="2572485" y="1588891"/>
            <a:chExt cx="807234" cy="719457"/>
          </a:xfrm>
        </p:grpSpPr>
        <p:sp>
          <p:nvSpPr>
            <p:cNvPr id="4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Hộp Văn bản 51"/>
            <p:cNvSpPr txBox="1"/>
            <p:nvPr/>
          </p:nvSpPr>
          <p:spPr>
            <a:xfrm>
              <a:off x="2652454" y="1600360"/>
              <a:ext cx="613650" cy="6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5865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</a:t>
              </a:r>
              <a:endParaRPr lang="en-US" sz="5865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8" name="Nhóm 58"/>
          <p:cNvGrpSpPr/>
          <p:nvPr/>
        </p:nvGrpSpPr>
        <p:grpSpPr>
          <a:xfrm>
            <a:off x="1951673" y="2206597"/>
            <a:ext cx="7038469" cy="866076"/>
            <a:chOff x="3947613" y="165100"/>
            <a:chExt cx="5905542" cy="1344091"/>
          </a:xfrm>
        </p:grpSpPr>
        <p:sp>
          <p:nvSpPr>
            <p:cNvPr id="49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0" name="Hộp Văn bản 62"/>
            <p:cNvSpPr txBox="1"/>
            <p:nvPr/>
          </p:nvSpPr>
          <p:spPr>
            <a:xfrm>
              <a:off x="3996363" y="219540"/>
              <a:ext cx="5778098" cy="12896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51" name="Nhóm 77"/>
          <p:cNvGrpSpPr/>
          <p:nvPr/>
        </p:nvGrpSpPr>
        <p:grpSpPr>
          <a:xfrm>
            <a:off x="740194" y="1938132"/>
            <a:ext cx="1072191" cy="1085172"/>
            <a:chOff x="2566598" y="2694550"/>
            <a:chExt cx="807234" cy="742603"/>
          </a:xfrm>
        </p:grpSpPr>
        <p:sp>
          <p:nvSpPr>
            <p:cNvPr id="52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Hộp Văn bản 60"/>
            <p:cNvSpPr txBox="1"/>
            <p:nvPr/>
          </p:nvSpPr>
          <p:spPr>
            <a:xfrm>
              <a:off x="2662050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" name="Nhóm 64"/>
          <p:cNvGrpSpPr/>
          <p:nvPr/>
        </p:nvGrpSpPr>
        <p:grpSpPr>
          <a:xfrm>
            <a:off x="1905349" y="3254400"/>
            <a:ext cx="7211995" cy="865450"/>
            <a:chOff x="3882531" y="165100"/>
            <a:chExt cx="6185968" cy="1244167"/>
          </a:xfrm>
        </p:grpSpPr>
        <p:sp>
          <p:nvSpPr>
            <p:cNvPr id="94" name="Hình chữ nhật: Góc Tròn 67"/>
            <p:cNvSpPr/>
            <p:nvPr/>
          </p:nvSpPr>
          <p:spPr>
            <a:xfrm>
              <a:off x="3947612" y="165100"/>
              <a:ext cx="6047544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5" name="Hộp Văn bản 68"/>
            <p:cNvSpPr txBox="1"/>
            <p:nvPr/>
          </p:nvSpPr>
          <p:spPr>
            <a:xfrm>
              <a:off x="3882531" y="190648"/>
              <a:ext cx="6185968" cy="11946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96" name="Nhóm 78"/>
          <p:cNvGrpSpPr/>
          <p:nvPr/>
        </p:nvGrpSpPr>
        <p:grpSpPr>
          <a:xfrm>
            <a:off x="736072" y="3135770"/>
            <a:ext cx="1076312" cy="1122373"/>
            <a:chOff x="2550391" y="3977702"/>
            <a:chExt cx="807234" cy="768061"/>
          </a:xfrm>
        </p:grpSpPr>
        <p:sp>
          <p:nvSpPr>
            <p:cNvPr id="97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98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99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060" y="4346977"/>
            <a:ext cx="1124288" cy="1076312"/>
          </a:xfrm>
          <a:prstGeom prst="rect">
            <a:avLst/>
          </a:prstGeom>
        </p:spPr>
      </p:pic>
      <p:pic>
        <p:nvPicPr>
          <p:cNvPr id="10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342" y="1995283"/>
            <a:ext cx="1121909" cy="1076312"/>
          </a:xfrm>
          <a:prstGeom prst="rect">
            <a:avLst/>
          </a:prstGeom>
        </p:spPr>
      </p:pic>
      <p:pic>
        <p:nvPicPr>
          <p:cNvPr id="10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687" y="3198892"/>
            <a:ext cx="1131036" cy="1068405"/>
          </a:xfrm>
          <a:prstGeom prst="rect">
            <a:avLst/>
          </a:prstGeom>
        </p:spPr>
      </p:pic>
      <p:sp>
        <p:nvSpPr>
          <p:cNvPr id="10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1219200">
              <a:defRPr/>
            </a:pPr>
            <a:endParaRPr lang="en-US" sz="2400" kern="0">
              <a:solidFill>
                <a:srgbClr val="FFB43F"/>
              </a:solidFill>
              <a:latin typeface="Calibri" panose="020F050202020403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03" name="Nhóm 72"/>
          <p:cNvGrpSpPr/>
          <p:nvPr/>
        </p:nvGrpSpPr>
        <p:grpSpPr>
          <a:xfrm>
            <a:off x="2370154" y="549331"/>
            <a:ext cx="6503953" cy="1507986"/>
            <a:chOff x="355600" y="215900"/>
            <a:chExt cx="5682190" cy="792866"/>
          </a:xfrm>
        </p:grpSpPr>
        <p:sp>
          <p:nvSpPr>
            <p:cNvPr id="10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rgbClr val="FFB43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5" name="Hộp Văn bản 74"/>
            <p:cNvSpPr txBox="1"/>
            <p:nvPr/>
          </p:nvSpPr>
          <p:spPr>
            <a:xfrm>
              <a:off x="669168" y="443868"/>
              <a:ext cx="5368622" cy="372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200">
                <a:defRPr/>
              </a:pPr>
              <a:r>
                <a:rPr lang="en-US" sz="40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Câu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vi-VN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3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: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Đọc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số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52 008 090</a:t>
              </a:r>
            </a:p>
          </p:txBody>
        </p:sp>
        <p:sp>
          <p:nvSpPr>
            <p:cNvPr id="10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 cap="flat" cmpd="sng" algn="ctr">
              <a:solidFill>
                <a:srgbClr val="FFFFFF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07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73913"/>
            <a:ext cx="1704635" cy="1524615"/>
          </a:xfrm>
          <a:prstGeom prst="rect">
            <a:avLst/>
          </a:prstGeom>
        </p:spPr>
      </p:pic>
      <p:pic>
        <p:nvPicPr>
          <p:cNvPr id="108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109" name="Nhóm 41"/>
          <p:cNvGrpSpPr/>
          <p:nvPr/>
        </p:nvGrpSpPr>
        <p:grpSpPr>
          <a:xfrm>
            <a:off x="1983803" y="5572504"/>
            <a:ext cx="7081628" cy="938891"/>
            <a:chOff x="3947613" y="165100"/>
            <a:chExt cx="5905542" cy="1244167"/>
          </a:xfrm>
        </p:grpSpPr>
        <p:sp>
          <p:nvSpPr>
            <p:cNvPr id="110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1" name="Hộp Văn bản 45"/>
            <p:cNvSpPr txBox="1"/>
            <p:nvPr/>
          </p:nvSpPr>
          <p:spPr>
            <a:xfrm>
              <a:off x="4064589" y="277849"/>
              <a:ext cx="5687280" cy="11011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triệu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tám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nghìn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trăm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chín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mươi</a:t>
              </a:r>
              <a:r>
                <a:rPr lang="en-US" sz="24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2" name="Nhóm 46"/>
          <p:cNvGrpSpPr/>
          <p:nvPr/>
        </p:nvGrpSpPr>
        <p:grpSpPr>
          <a:xfrm>
            <a:off x="736573" y="5483906"/>
            <a:ext cx="1076312" cy="1084266"/>
            <a:chOff x="2566598" y="2695170"/>
            <a:chExt cx="807234" cy="741983"/>
          </a:xfrm>
        </p:grpSpPr>
        <p:sp>
          <p:nvSpPr>
            <p:cNvPr id="113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FFB43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1219200">
                <a:defRPr/>
              </a:pPr>
              <a:endParaRPr lang="en-US" sz="2400" kern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14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200">
                <a:defRPr/>
              </a:pPr>
              <a:r>
                <a:rPr lang="vi-VN" sz="6400" b="1" kern="0" dirty="0">
                  <a:solidFill>
                    <a:srgbClr val="FFB43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 panose="020F0502020204030204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11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92" y="5493723"/>
            <a:ext cx="1121909" cy="1076312"/>
          </a:xfrm>
          <a:prstGeom prst="rect">
            <a:avLst/>
          </a:prstGeom>
        </p:spPr>
      </p:pic>
      <p:pic>
        <p:nvPicPr>
          <p:cNvPr id="116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377701" y="2750172"/>
            <a:ext cx="2982204" cy="2667264"/>
          </a:xfrm>
          <a:prstGeom prst="rect">
            <a:avLst/>
          </a:prstGeom>
        </p:spPr>
      </p:pic>
      <p:pic>
        <p:nvPicPr>
          <p:cNvPr id="117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9569293" y="2900976"/>
            <a:ext cx="2675020" cy="1955193"/>
          </a:xfrm>
          <a:prstGeom prst="rect">
            <a:avLst/>
          </a:prstGeom>
        </p:spPr>
      </p:pic>
      <p:pic>
        <p:nvPicPr>
          <p:cNvPr id="118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9580606" y="2921721"/>
            <a:ext cx="2675020" cy="1955193"/>
          </a:xfrm>
          <a:prstGeom prst="rect">
            <a:avLst/>
          </a:prstGeom>
        </p:spPr>
      </p:pic>
      <p:pic>
        <p:nvPicPr>
          <p:cNvPr id="119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9581907" y="2889733"/>
            <a:ext cx="2675020" cy="19551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371" y="-304245"/>
            <a:ext cx="9559357" cy="4761389"/>
          </a:xfrm>
          <a:prstGeom prst="rect">
            <a:avLst/>
          </a:prstGeom>
        </p:spPr>
      </p:pic>
      <p:pic>
        <p:nvPicPr>
          <p:cNvPr id="2" name="Picture 1" descr="A pink background with white leaves and black text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1675" y="314325"/>
            <a:ext cx="1733550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bàn, bánh, cây&#10;&#10;Mô tả được tạo tự độ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 rot="21302698">
            <a:off x="4580021" y="2033843"/>
            <a:ext cx="30319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>
              <a:buClr>
                <a:srgbClr val="000000"/>
              </a:buClr>
            </a:pPr>
            <a:r>
              <a:rPr lang="vi-VN" sz="6400" b="1" kern="0" dirty="0">
                <a:ln w="6600">
                  <a:solidFill>
                    <a:srgbClr val="00587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5870"/>
                  </a:outerShdw>
                </a:effectLst>
                <a:cs typeface="Times New Roman" panose="02020603050405020304" pitchFamily="18" charset="0"/>
                <a:sym typeface="Arial" panose="020B0604020202020204"/>
              </a:rPr>
              <a:t>ĐI TÌM KHO BÁU</a:t>
            </a:r>
            <a:endParaRPr lang="en-US" sz="6400" b="1" kern="0" dirty="0">
              <a:ln w="6600">
                <a:solidFill>
                  <a:srgbClr val="00587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005870"/>
                </a:outerShdw>
              </a:effectLst>
              <a:cs typeface="Times New Roman" panose="02020603050405020304" pitchFamily="18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75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Widescreen</PresentationFormat>
  <Paragraphs>144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Alfa Slab One</vt:lpstr>
      <vt:lpstr>Arial</vt:lpstr>
      <vt:lpstr>Boogaloo</vt:lpstr>
      <vt:lpstr>Calibri</vt:lpstr>
      <vt:lpstr>Cambria</vt:lpstr>
      <vt:lpstr>Catamaran</vt:lpstr>
      <vt:lpstr>Coiny</vt:lpstr>
      <vt:lpstr>Euphoria Script</vt:lpstr>
      <vt:lpstr>Mouse Memoirs</vt:lpstr>
      <vt:lpstr>Public Sans</vt:lpstr>
      <vt:lpstr>Satisfy</vt:lpstr>
      <vt:lpstr>SVN-Poky's</vt:lpstr>
      <vt:lpstr>Times New Roman</vt:lpstr>
      <vt:lpstr>Castaway in a Desert Island by Slidesgo</vt:lpstr>
      <vt:lpstr>School Bus Drivers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33</cp:revision>
  <dcterms:created xsi:type="dcterms:W3CDTF">2023-07-30T08:46:00Z</dcterms:created>
  <dcterms:modified xsi:type="dcterms:W3CDTF">2025-10-14T08:40:15Z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C13292B9ED5B4681A841A286FB75865B</vt:lpwstr>
  </property>
  <property fmtid="{D5CDD505-2E9C-101B-9397-08002B2CF9AE}" pid="3" name="KSOProductBuildVer">
    <vt:lpwstr>1033-11.2.0.11537</vt:lpwstr>
  </property>
</Properties>
</file>