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28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11390-9C46-4268-810C-BA2E6C171F3B}" type="datetimeFigureOut">
              <a:rPr lang="en-US" smtClean="0"/>
              <a:t>2/21/2025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0C0F9-1D53-4280-BFEC-A96E9F1B7819}" type="slidenum">
              <a:rPr lang="en-US" smtClean="0"/>
              <a:t>‹#›</a:t>
            </a:fld>
            <a:endParaRPr lang="en-US"/>
          </a:p>
        </p:txBody>
      </p:sp>
    </p:spTree>
    <p:extLst>
      <p:ext uri="{BB962C8B-B14F-4D97-AF65-F5344CB8AC3E}">
        <p14:creationId xmlns:p14="http://schemas.microsoft.com/office/powerpoint/2010/main" val="356888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5644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6387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969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hoa để chọn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10A27-1213-4DB5-A1F1-0AC932ADE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4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785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874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ngôi sao để quay về</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603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8087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BE5F5-572D-4158-A07B-B576541DAF9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338314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E5F5-572D-4158-A07B-B576541DAF9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301448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E5F5-572D-4158-A07B-B576541DAF9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288201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 name="Google Shape;41;p3"/>
          <p:cNvSpPr txBox="1">
            <a:spLocks noGrp="1"/>
          </p:cNvSpPr>
          <p:nvPr>
            <p:ph type="title"/>
          </p:nvPr>
        </p:nvSpPr>
        <p:spPr>
          <a:xfrm>
            <a:off x="2579400" y="2133225"/>
            <a:ext cx="3985200" cy="841800"/>
          </a:xfrm>
          <a:prstGeom prst="rect">
            <a:avLst/>
          </a:prstGeom>
          <a:effectLst>
            <a:outerShdw dist="57150" dir="5400000" algn="bl" rotWithShape="0">
              <a:schemeClr val="accent3">
                <a:alpha val="15000"/>
              </a:schemeClr>
            </a:outerShdw>
          </a:effectLst>
        </p:spPr>
        <p:txBody>
          <a:bodyPr spcFirstLastPara="1" wrap="square" lIns="68569" tIns="68569" rIns="68569" bIns="68569" anchor="ctr" anchorCtr="0">
            <a:noAutofit/>
          </a:bodyPr>
          <a:lstStyle>
            <a:lvl1pPr lvl="0" algn="l"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3"/>
          <p:cNvSpPr txBox="1">
            <a:spLocks noGrp="1"/>
          </p:cNvSpPr>
          <p:nvPr>
            <p:ph type="subTitle" idx="1"/>
          </p:nvPr>
        </p:nvSpPr>
        <p:spPr>
          <a:xfrm>
            <a:off x="1639950" y="3641069"/>
            <a:ext cx="5864100" cy="457200"/>
          </a:xfrm>
          <a:prstGeom prst="rect">
            <a:avLst/>
          </a:prstGeom>
        </p:spPr>
        <p:txBody>
          <a:bodyPr spcFirstLastPara="1" wrap="square" lIns="68569" tIns="68569" rIns="68569" bIns="68569" anchor="ctr" anchorCtr="0">
            <a:noAutofit/>
          </a:bodyPr>
          <a:lstStyle>
            <a:lvl1pPr lvl="0" algn="ctr" rtl="0">
              <a:lnSpc>
                <a:spcPct val="100000"/>
              </a:lnSpc>
              <a:spcBef>
                <a:spcPts val="0"/>
              </a:spcBef>
              <a:spcAft>
                <a:spcPts val="0"/>
              </a:spcAft>
              <a:buSzPts val="1600"/>
              <a:buNone/>
              <a:defRPr sz="18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3969750" y="1166745"/>
            <a:ext cx="1204500" cy="8418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3000"/>
              <a:buNone/>
              <a:defRPr sz="4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3"/>
          <p:cNvSpPr/>
          <p:nvPr/>
        </p:nvSpPr>
        <p:spPr>
          <a:xfrm rot="5400000" flipH="1">
            <a:off x="7379623" y="3394002"/>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
          <p:cNvSpPr/>
          <p:nvPr/>
        </p:nvSpPr>
        <p:spPr>
          <a:xfrm rot="-5400000">
            <a:off x="-504328" y="3394002"/>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6" name="Google Shape;46;p3"/>
          <p:cNvGrpSpPr/>
          <p:nvPr/>
        </p:nvGrpSpPr>
        <p:grpSpPr>
          <a:xfrm rot="10800000">
            <a:off x="0" y="-12047"/>
            <a:ext cx="9144000" cy="1255484"/>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 name="Google Shape;49;p3"/>
          <p:cNvGrpSpPr/>
          <p:nvPr/>
        </p:nvGrpSpPr>
        <p:grpSpPr>
          <a:xfrm>
            <a:off x="8216175" y="1270613"/>
            <a:ext cx="409500" cy="463375"/>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2" name="Google Shape;52;p3"/>
          <p:cNvSpPr/>
          <p:nvPr/>
        </p:nvSpPr>
        <p:spPr>
          <a:xfrm rot="-5400000">
            <a:off x="7830988" y="2216238"/>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3" name="Google Shape;53;p3"/>
          <p:cNvGrpSpPr/>
          <p:nvPr/>
        </p:nvGrpSpPr>
        <p:grpSpPr>
          <a:xfrm>
            <a:off x="1424850" y="889614"/>
            <a:ext cx="409500" cy="463375"/>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6" name="Google Shape;56;p3"/>
          <p:cNvSpPr/>
          <p:nvPr/>
        </p:nvSpPr>
        <p:spPr>
          <a:xfrm rot="-5400000">
            <a:off x="3887638" y="6078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7" name="Google Shape;57;p3"/>
          <p:cNvGrpSpPr/>
          <p:nvPr/>
        </p:nvGrpSpPr>
        <p:grpSpPr>
          <a:xfrm rot="-5400000">
            <a:off x="675888" y="2422039"/>
            <a:ext cx="409500" cy="463375"/>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22" name="Picture 21">
            <a:extLst>
              <a:ext uri="{FF2B5EF4-FFF2-40B4-BE49-F238E27FC236}">
                <a16:creationId xmlns:a16="http://schemas.microsoft.com/office/drawing/2014/main" xmlns="" id="{65E9EC89-78FA-4A9B-BF8B-5CB2BC301B23}"/>
              </a:ext>
            </a:extLst>
          </p:cNvPr>
          <p:cNvPicPr>
            <a:picLocks noChangeAspect="1"/>
          </p:cNvPicPr>
          <p:nvPr userDrawn="1"/>
        </p:nvPicPr>
        <p:blipFill>
          <a:blip r:embed="rId3"/>
          <a:stretch>
            <a:fillRect/>
          </a:stretch>
        </p:blipFill>
        <p:spPr>
          <a:xfrm>
            <a:off x="-52152550" y="-21742400"/>
            <a:ext cx="5143500" cy="5143500"/>
          </a:xfrm>
          <a:prstGeom prst="rect">
            <a:avLst/>
          </a:prstGeom>
        </p:spPr>
      </p:pic>
      <p:pic>
        <p:nvPicPr>
          <p:cNvPr id="23" name="Picture 22">
            <a:extLst>
              <a:ext uri="{FF2B5EF4-FFF2-40B4-BE49-F238E27FC236}">
                <a16:creationId xmlns:a16="http://schemas.microsoft.com/office/drawing/2014/main" xmlns="" id="{2AED74D2-DC7D-4871-9343-9887F7EF851C}"/>
              </a:ext>
            </a:extLst>
          </p:cNvPr>
          <p:cNvPicPr>
            <a:picLocks noChangeAspect="1"/>
          </p:cNvPicPr>
          <p:nvPr userDrawn="1"/>
        </p:nvPicPr>
        <p:blipFill>
          <a:blip r:embed="rId3"/>
          <a:stretch>
            <a:fillRect/>
          </a:stretch>
        </p:blipFill>
        <p:spPr>
          <a:xfrm>
            <a:off x="56559450" y="-24314150"/>
            <a:ext cx="5143500" cy="5143500"/>
          </a:xfrm>
          <a:prstGeom prst="rect">
            <a:avLst/>
          </a:prstGeom>
        </p:spPr>
      </p:pic>
      <p:pic>
        <p:nvPicPr>
          <p:cNvPr id="24" name="Picture 23">
            <a:extLst>
              <a:ext uri="{FF2B5EF4-FFF2-40B4-BE49-F238E27FC236}">
                <a16:creationId xmlns:a16="http://schemas.microsoft.com/office/drawing/2014/main" xmlns="" id="{01CE14A4-F604-4869-9119-E9B55BC87295}"/>
              </a:ext>
            </a:extLst>
          </p:cNvPr>
          <p:cNvPicPr>
            <a:picLocks noChangeAspect="1"/>
          </p:cNvPicPr>
          <p:nvPr userDrawn="1"/>
        </p:nvPicPr>
        <p:blipFill>
          <a:blip r:embed="rId3"/>
          <a:stretch>
            <a:fillRect/>
          </a:stretch>
        </p:blipFill>
        <p:spPr>
          <a:xfrm>
            <a:off x="57880250" y="17646650"/>
            <a:ext cx="5143500" cy="5143500"/>
          </a:xfrm>
          <a:prstGeom prst="rect">
            <a:avLst/>
          </a:prstGeom>
        </p:spPr>
      </p:pic>
      <p:pic>
        <p:nvPicPr>
          <p:cNvPr id="25" name="Picture 24">
            <a:extLst>
              <a:ext uri="{FF2B5EF4-FFF2-40B4-BE49-F238E27FC236}">
                <a16:creationId xmlns:a16="http://schemas.microsoft.com/office/drawing/2014/main" xmlns="" id="{032FBBD8-962B-40D3-9F7C-F384C49AA58F}"/>
              </a:ext>
            </a:extLst>
          </p:cNvPr>
          <p:cNvPicPr>
            <a:picLocks noChangeAspect="1"/>
          </p:cNvPicPr>
          <p:nvPr userDrawn="1"/>
        </p:nvPicPr>
        <p:blipFill>
          <a:blip r:embed="rId3"/>
          <a:stretch>
            <a:fillRect/>
          </a:stretch>
        </p:blipFill>
        <p:spPr>
          <a:xfrm>
            <a:off x="-50933350" y="17646650"/>
            <a:ext cx="5143500" cy="5143500"/>
          </a:xfrm>
          <a:prstGeom prst="rect">
            <a:avLst/>
          </a:prstGeom>
        </p:spPr>
      </p:pic>
      <p:pic>
        <p:nvPicPr>
          <p:cNvPr id="26" name="Picture 25">
            <a:extLst>
              <a:ext uri="{FF2B5EF4-FFF2-40B4-BE49-F238E27FC236}">
                <a16:creationId xmlns:a16="http://schemas.microsoft.com/office/drawing/2014/main" xmlns="" id="{A4B74FCB-15B9-4CEF-8C68-16164342E885}"/>
              </a:ext>
            </a:extLst>
          </p:cNvPr>
          <p:cNvPicPr>
            <a:picLocks noChangeAspect="1"/>
          </p:cNvPicPr>
          <p:nvPr userDrawn="1"/>
        </p:nvPicPr>
        <p:blipFill>
          <a:blip r:embed="rId3"/>
          <a:stretch>
            <a:fillRect/>
          </a:stretch>
        </p:blipFill>
        <p:spPr>
          <a:xfrm>
            <a:off x="59099450" y="57035700"/>
            <a:ext cx="5143500" cy="5143500"/>
          </a:xfrm>
          <a:prstGeom prst="rect">
            <a:avLst/>
          </a:prstGeom>
        </p:spPr>
      </p:pic>
    </p:spTree>
    <p:extLst>
      <p:ext uri="{BB962C8B-B14F-4D97-AF65-F5344CB8AC3E}">
        <p14:creationId xmlns:p14="http://schemas.microsoft.com/office/powerpoint/2010/main" val="113079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E5F5-572D-4158-A07B-B576541DAF9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404011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BE5F5-572D-4158-A07B-B576541DAF99}"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427218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BE5F5-572D-4158-A07B-B576541DAF9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233746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BE5F5-572D-4158-A07B-B576541DAF99}"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10915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BE5F5-572D-4158-A07B-B576541DAF99}"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142929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BE5F5-572D-4158-A07B-B576541DAF99}"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94546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E5F5-572D-4158-A07B-B576541DAF9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167920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E5F5-572D-4158-A07B-B576541DAF99}"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36904-F257-4CB0-A188-762E1371722B}" type="slidenum">
              <a:rPr lang="en-US" smtClean="0"/>
              <a:t>‹#›</a:t>
            </a:fld>
            <a:endParaRPr lang="en-US"/>
          </a:p>
        </p:txBody>
      </p:sp>
    </p:spTree>
    <p:extLst>
      <p:ext uri="{BB962C8B-B14F-4D97-AF65-F5344CB8AC3E}">
        <p14:creationId xmlns:p14="http://schemas.microsoft.com/office/powerpoint/2010/main" val="216290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9BE5F5-572D-4158-A07B-B576541DAF99}" type="datetimeFigureOut">
              <a:rPr lang="en-US" smtClean="0"/>
              <a:t>2/21/2025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E36904-F257-4CB0-A188-762E1371722B}" type="slidenum">
              <a:rPr lang="en-US" smtClean="0"/>
              <a:t>‹#›</a:t>
            </a:fld>
            <a:endParaRPr lang="en-US"/>
          </a:p>
        </p:txBody>
      </p:sp>
    </p:spTree>
    <p:extLst>
      <p:ext uri="{BB962C8B-B14F-4D97-AF65-F5344CB8AC3E}">
        <p14:creationId xmlns:p14="http://schemas.microsoft.com/office/powerpoint/2010/main" val="2215882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slide" Target="slide7.xml"/><Relationship Id="rId3" Type="http://schemas.openxmlformats.org/officeDocument/2006/relationships/slideLayout" Target="../slideLayouts/slideLayout7.xml"/><Relationship Id="rId7" Type="http://schemas.openxmlformats.org/officeDocument/2006/relationships/image" Target="../media/image13.png"/><Relationship Id="rId12" Type="http://schemas.openxmlformats.org/officeDocument/2006/relationships/image" Target="../media/image15.png"/><Relationship Id="rId17" Type="http://schemas.openxmlformats.org/officeDocument/2006/relationships/image" Target="../media/image9.png"/><Relationship Id="rId2" Type="http://schemas.openxmlformats.org/officeDocument/2006/relationships/audio" Target="../media/media2.mp3"/><Relationship Id="rId16" Type="http://schemas.openxmlformats.org/officeDocument/2006/relationships/image" Target="../media/image17.png"/><Relationship Id="rId1" Type="http://schemas.microsoft.com/office/2007/relationships/media" Target="../media/media2.mp3"/><Relationship Id="rId6" Type="http://schemas.openxmlformats.org/officeDocument/2006/relationships/image" Target="../media/image12.png"/><Relationship Id="rId11" Type="http://schemas.openxmlformats.org/officeDocument/2006/relationships/slide" Target="slide4.xml"/><Relationship Id="rId5" Type="http://schemas.openxmlformats.org/officeDocument/2006/relationships/image" Target="../media/image11.png"/><Relationship Id="rId15" Type="http://schemas.openxmlformats.org/officeDocument/2006/relationships/slide" Target="slide6.xml"/><Relationship Id="rId10" Type="http://schemas.microsoft.com/office/2007/relationships/hdphoto" Target="../media/hdphoto2.wdp"/><Relationship Id="rId4" Type="http://schemas.openxmlformats.org/officeDocument/2006/relationships/notesSlide" Target="../notesSlides/notesSlide2.xml"/><Relationship Id="rId9" Type="http://schemas.openxmlformats.org/officeDocument/2006/relationships/image" Target="../media/image14.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2A61461-66DC-45DD-A702-4A5BE81278E1}"/>
              </a:ext>
            </a:extLst>
          </p:cNvPr>
          <p:cNvSpPr/>
          <p:nvPr/>
        </p:nvSpPr>
        <p:spPr>
          <a:xfrm>
            <a:off x="0" y="0"/>
            <a:ext cx="9144000" cy="51435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xmlns="" id="{02107E99-FE24-40C5-B942-6B840D3603D9}"/>
              </a:ext>
            </a:extLst>
          </p:cNvPr>
          <p:cNvPicPr>
            <a:picLocks noChangeAspect="1"/>
          </p:cNvPicPr>
          <p:nvPr/>
        </p:nvPicPr>
        <p:blipFill>
          <a:blip r:embed="rId3"/>
          <a:stretch>
            <a:fillRect/>
          </a:stretch>
        </p:blipFill>
        <p:spPr>
          <a:xfrm>
            <a:off x="476" y="1857852"/>
            <a:ext cx="9144000" cy="3284220"/>
          </a:xfrm>
          <a:prstGeom prst="rect">
            <a:avLst/>
          </a:prstGeom>
        </p:spPr>
      </p:pic>
      <p:cxnSp>
        <p:nvCxnSpPr>
          <p:cNvPr id="89" name="直接连接符 88">
            <a:extLst>
              <a:ext uri="{FF2B5EF4-FFF2-40B4-BE49-F238E27FC236}">
                <a16:creationId xmlns:a16="http://schemas.microsoft.com/office/drawing/2014/main" xmlns="" id="{829A18A7-A881-44FE-9567-3163A13485D1}"/>
              </a:ext>
            </a:extLst>
          </p:cNvPr>
          <p:cNvCxnSpPr/>
          <p:nvPr/>
        </p:nvCxnSpPr>
        <p:spPr>
          <a:xfrm>
            <a:off x="3080870" y="2233135"/>
            <a:ext cx="4251008" cy="0"/>
          </a:xfrm>
          <a:prstGeom prst="line">
            <a:avLst/>
          </a:prstGeom>
          <a:ln w="19050">
            <a:solidFill>
              <a:srgbClr val="E58284"/>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xmlns=""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429" y="3957005"/>
            <a:ext cx="1030450" cy="1030450"/>
          </a:xfrm>
          <a:prstGeom prst="rect">
            <a:avLst/>
          </a:prstGeom>
        </p:spPr>
      </p:pic>
      <p:sp>
        <p:nvSpPr>
          <p:cNvPr id="91" name="任意多边形 27">
            <a:extLst>
              <a:ext uri="{FF2B5EF4-FFF2-40B4-BE49-F238E27FC236}">
                <a16:creationId xmlns:a16="http://schemas.microsoft.com/office/drawing/2014/main" xmlns="" id="{CC0495B2-286D-4E20-8E5A-F741514087C2}"/>
              </a:ext>
            </a:extLst>
          </p:cNvPr>
          <p:cNvSpPr/>
          <p:nvPr/>
        </p:nvSpPr>
        <p:spPr>
          <a:xfrm>
            <a:off x="2000736" y="201871"/>
            <a:ext cx="480377" cy="3165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xmlns="" id="{2101CC3A-3BE7-4B8B-96AB-174E38447908}"/>
              </a:ext>
            </a:extLst>
          </p:cNvPr>
          <p:cNvSpPr/>
          <p:nvPr/>
        </p:nvSpPr>
        <p:spPr>
          <a:xfrm>
            <a:off x="1528930" y="696226"/>
            <a:ext cx="711994"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xmlns="" id="{F9DABD06-A78B-48EC-993A-5B03D520B5F6}"/>
              </a:ext>
            </a:extLst>
          </p:cNvPr>
          <p:cNvSpPr/>
          <p:nvPr/>
        </p:nvSpPr>
        <p:spPr>
          <a:xfrm>
            <a:off x="7170823" y="473515"/>
            <a:ext cx="1242356" cy="62286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xmlns="" id="{F686E58C-FC60-433E-86D4-D5731BFD9F3E}"/>
              </a:ext>
            </a:extLst>
          </p:cNvPr>
          <p:cNvSpPr/>
          <p:nvPr/>
        </p:nvSpPr>
        <p:spPr>
          <a:xfrm>
            <a:off x="8415412" y="49287"/>
            <a:ext cx="735330"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xmlns=""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7832065" y="280674"/>
            <a:ext cx="1275962" cy="1275962"/>
          </a:xfrm>
          <a:prstGeom prst="rect">
            <a:avLst/>
          </a:prstGeom>
        </p:spPr>
      </p:pic>
      <p:sp>
        <p:nvSpPr>
          <p:cNvPr id="96" name="任意多边形 27">
            <a:extLst>
              <a:ext uri="{FF2B5EF4-FFF2-40B4-BE49-F238E27FC236}">
                <a16:creationId xmlns:a16="http://schemas.microsoft.com/office/drawing/2014/main" xmlns="" id="{A490F365-A44B-4046-A8AE-41FBE36CEFB5}"/>
              </a:ext>
            </a:extLst>
          </p:cNvPr>
          <p:cNvSpPr/>
          <p:nvPr/>
        </p:nvSpPr>
        <p:spPr>
          <a:xfrm>
            <a:off x="427198" y="273367"/>
            <a:ext cx="981551" cy="64674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xmlns=""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061" y="3688003"/>
            <a:ext cx="869156" cy="869156"/>
          </a:xfrm>
          <a:prstGeom prst="rect">
            <a:avLst/>
          </a:prstGeom>
        </p:spPr>
      </p:pic>
      <p:pic>
        <p:nvPicPr>
          <p:cNvPr id="13" name="图片 12">
            <a:extLst>
              <a:ext uri="{FF2B5EF4-FFF2-40B4-BE49-F238E27FC236}">
                <a16:creationId xmlns:a16="http://schemas.microsoft.com/office/drawing/2014/main" xmlns=""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499620" y="1262019"/>
            <a:ext cx="3882826" cy="3882826"/>
          </a:xfrm>
          <a:prstGeom prst="rect">
            <a:avLst/>
          </a:prstGeom>
        </p:spPr>
      </p:pic>
      <p:pic>
        <p:nvPicPr>
          <p:cNvPr id="2" name="Picture 1">
            <a:extLst>
              <a:ext uri="{FF2B5EF4-FFF2-40B4-BE49-F238E27FC236}">
                <a16:creationId xmlns:a16="http://schemas.microsoft.com/office/drawing/2014/main" xmlns="" id="{937A02E3-ED0E-3A12-40CB-64C4FDD9D3C7}"/>
              </a:ext>
            </a:extLst>
          </p:cNvPr>
          <p:cNvPicPr>
            <a:picLocks noChangeAspect="1"/>
          </p:cNvPicPr>
          <p:nvPr/>
        </p:nvPicPr>
        <p:blipFill>
          <a:blip r:embed="rId8"/>
          <a:stretch>
            <a:fillRect/>
          </a:stretch>
        </p:blipFill>
        <p:spPr>
          <a:xfrm>
            <a:off x="3080871" y="473516"/>
            <a:ext cx="3927689" cy="3314987"/>
          </a:xfrm>
          <a:prstGeom prst="rect">
            <a:avLst/>
          </a:prstGeom>
        </p:spPr>
      </p:pic>
    </p:spTree>
    <p:extLst>
      <p:ext uri="{BB962C8B-B14F-4D97-AF65-F5344CB8AC3E}">
        <p14:creationId xmlns:p14="http://schemas.microsoft.com/office/powerpoint/2010/main" val="3876671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311" y="208061"/>
            <a:ext cx="708482" cy="708482"/>
          </a:xfrm>
          <a:prstGeom prst="rect">
            <a:avLst/>
          </a:prstGeom>
        </p:spPr>
      </p:pic>
      <p:sp>
        <p:nvSpPr>
          <p:cNvPr id="21" name="Rectangle 56"/>
          <p:cNvSpPr>
            <a:spLocks noChangeArrowheads="1"/>
          </p:cNvSpPr>
          <p:nvPr/>
        </p:nvSpPr>
        <p:spPr bwMode="auto">
          <a:xfrm>
            <a:off x="483420" y="316764"/>
            <a:ext cx="8009933" cy="40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lnSpc>
                <a:spcPct val="80000"/>
              </a:lnSpc>
              <a:spcBef>
                <a:spcPct val="20000"/>
              </a:spcBef>
              <a:buClr>
                <a:srgbClr val="0563C1"/>
              </a:buClr>
              <a:buSzPct val="70000"/>
              <a:defRPr/>
            </a:pPr>
            <a:r>
              <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7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7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1:</a:t>
            </a:r>
            <a:r>
              <a:rPr lang="en-US" altLang="en-US" sz="27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0D648AF-DD13-4F48-821A-46D93446107A}"/>
              </a:ext>
            </a:extLst>
          </p:cNvPr>
          <p:cNvSpPr/>
          <p:nvPr/>
        </p:nvSpPr>
        <p:spPr>
          <a:xfrm>
            <a:off x="315930" y="992981"/>
            <a:ext cx="8828070" cy="3971925"/>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xmlns="" id="{F076FFCA-FEC3-5A54-9CBE-7D5707AFF883}"/>
              </a:ext>
            </a:extLst>
          </p:cNvPr>
          <p:cNvSpPr/>
          <p:nvPr/>
        </p:nvSpPr>
        <p:spPr>
          <a:xfrm>
            <a:off x="700088" y="1228726"/>
            <a:ext cx="1464468"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Vua</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8" name="Rectangle: Rounded Corners 7">
            <a:extLst>
              <a:ext uri="{FF2B5EF4-FFF2-40B4-BE49-F238E27FC236}">
                <a16:creationId xmlns:a16="http://schemas.microsoft.com/office/drawing/2014/main" xmlns="" id="{95F241C4-52E5-A608-EB99-44884B161B6E}"/>
              </a:ext>
            </a:extLst>
          </p:cNvPr>
          <p:cNvSpPr/>
          <p:nvPr/>
        </p:nvSpPr>
        <p:spPr>
          <a:xfrm>
            <a:off x="2150270" y="1214438"/>
            <a:ext cx="5493543" cy="5715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là</a:t>
            </a:r>
            <a:r>
              <a:rPr lang="en-US" sz="2400" dirty="0">
                <a:solidFill>
                  <a:srgbClr val="002060"/>
                </a:solidFill>
              </a:rPr>
              <a:t> con </a:t>
            </a:r>
            <a:r>
              <a:rPr lang="en-US" sz="2400" dirty="0" err="1">
                <a:solidFill>
                  <a:srgbClr val="002060"/>
                </a:solidFill>
              </a:rPr>
              <a:t>trưởng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Lạc</a:t>
            </a:r>
            <a:r>
              <a:rPr lang="en-US" sz="2400" dirty="0">
                <a:solidFill>
                  <a:srgbClr val="002060"/>
                </a:solidFill>
              </a:rPr>
              <a:t> Long </a:t>
            </a:r>
            <a:r>
              <a:rPr lang="en-US" sz="2400" dirty="0" err="1">
                <a:solidFill>
                  <a:srgbClr val="002060"/>
                </a:solidFill>
              </a:rPr>
              <a:t>Quân</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Âu</a:t>
            </a:r>
            <a:r>
              <a:rPr lang="en-US" sz="2400" dirty="0">
                <a:solidFill>
                  <a:srgbClr val="002060"/>
                </a:solidFill>
              </a:rPr>
              <a:t> </a:t>
            </a:r>
            <a:r>
              <a:rPr lang="en-US" sz="2400" dirty="0" err="1" smtClean="0">
                <a:solidFill>
                  <a:srgbClr val="002060"/>
                </a:solidFill>
              </a:rPr>
              <a:t>Cơ</a:t>
            </a:r>
            <a:r>
              <a:rPr lang="en-US" sz="2400" dirty="0" smtClean="0">
                <a:solidFill>
                  <a:srgbClr val="002060"/>
                </a:solidFill>
              </a:rPr>
              <a:t>.</a:t>
            </a:r>
            <a:endParaRPr lang="en-US" sz="2400" dirty="0">
              <a:solidFill>
                <a:srgbClr val="002060"/>
              </a:solidFill>
            </a:endParaRPr>
          </a:p>
        </p:txBody>
      </p:sp>
      <p:sp>
        <p:nvSpPr>
          <p:cNvPr id="14" name="Rectangle: Rounded Corners 13">
            <a:extLst>
              <a:ext uri="{FF2B5EF4-FFF2-40B4-BE49-F238E27FC236}">
                <a16:creationId xmlns:a16="http://schemas.microsoft.com/office/drawing/2014/main" xmlns="" id="{6BF2D58D-186A-E009-83E6-2D0151407167}"/>
              </a:ext>
            </a:extLst>
          </p:cNvPr>
          <p:cNvSpPr/>
          <p:nvPr/>
        </p:nvSpPr>
        <p:spPr>
          <a:xfrm>
            <a:off x="421482" y="2200276"/>
            <a:ext cx="2336006"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Lễ</a:t>
            </a:r>
            <a:r>
              <a:rPr lang="en-US" sz="2400" dirty="0">
                <a:solidFill>
                  <a:srgbClr val="002060"/>
                </a:solidFill>
              </a:rPr>
              <a:t> </a:t>
            </a:r>
            <a:r>
              <a:rPr lang="en-US" sz="2400" dirty="0" err="1">
                <a:solidFill>
                  <a:srgbClr val="002060"/>
                </a:solidFill>
              </a:rPr>
              <a:t>hội</a:t>
            </a:r>
            <a:r>
              <a:rPr lang="en-US" sz="2400" dirty="0">
                <a:solidFill>
                  <a:srgbClr val="002060"/>
                </a:solidFill>
              </a:rPr>
              <a:t> </a:t>
            </a:r>
            <a:r>
              <a:rPr lang="en-US" sz="2400" dirty="0" err="1">
                <a:solidFill>
                  <a:srgbClr val="002060"/>
                </a:solidFill>
              </a:rPr>
              <a:t>Đền</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15" name="Rectangle: Rounded Corners 14">
            <a:extLst>
              <a:ext uri="{FF2B5EF4-FFF2-40B4-BE49-F238E27FC236}">
                <a16:creationId xmlns:a16="http://schemas.microsoft.com/office/drawing/2014/main" xmlns="" id="{A59B323F-986F-3980-4F89-0E0E50D02841}"/>
              </a:ext>
            </a:extLst>
          </p:cNvPr>
          <p:cNvSpPr/>
          <p:nvPr/>
        </p:nvSpPr>
        <p:spPr>
          <a:xfrm>
            <a:off x="2736057" y="2171700"/>
            <a:ext cx="6406038" cy="55006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gồm</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văn</a:t>
            </a:r>
            <a:r>
              <a:rPr lang="en-US" sz="2400" dirty="0">
                <a:solidFill>
                  <a:srgbClr val="002060"/>
                </a:solidFill>
              </a:rPr>
              <a:t> </a:t>
            </a:r>
            <a:r>
              <a:rPr lang="en-US" sz="2400" dirty="0" err="1">
                <a:solidFill>
                  <a:srgbClr val="002060"/>
                </a:solidFill>
              </a:rPr>
              <a:t>hoá</a:t>
            </a:r>
            <a:r>
              <a:rPr lang="en-US" sz="2400" dirty="0">
                <a:solidFill>
                  <a:srgbClr val="002060"/>
                </a:solidFill>
              </a:rPr>
              <a:t>, </a:t>
            </a:r>
            <a:r>
              <a:rPr lang="en-US" sz="2400" dirty="0" err="1">
                <a:solidFill>
                  <a:srgbClr val="002060"/>
                </a:solidFill>
              </a:rPr>
              <a:t>văn</a:t>
            </a:r>
            <a:r>
              <a:rPr lang="en-US" sz="2400" dirty="0">
                <a:solidFill>
                  <a:srgbClr val="002060"/>
                </a:solidFill>
              </a:rPr>
              <a:t> </a:t>
            </a:r>
            <a:r>
              <a:rPr lang="en-US" sz="2400" dirty="0" err="1">
                <a:solidFill>
                  <a:srgbClr val="002060"/>
                </a:solidFill>
              </a:rPr>
              <a:t>nghệ</a:t>
            </a:r>
            <a:r>
              <a:rPr lang="en-US" sz="2400" dirty="0">
                <a:solidFill>
                  <a:srgbClr val="002060"/>
                </a:solidFill>
              </a:rPr>
              <a:t> </a:t>
            </a:r>
            <a:r>
              <a:rPr lang="en-US" sz="2400" dirty="0" err="1">
                <a:solidFill>
                  <a:srgbClr val="002060"/>
                </a:solidFill>
              </a:rPr>
              <a:t>dân</a:t>
            </a:r>
            <a:r>
              <a:rPr lang="en-US" sz="2400" dirty="0">
                <a:solidFill>
                  <a:srgbClr val="002060"/>
                </a:solidFill>
              </a:rPr>
              <a:t> </a:t>
            </a:r>
            <a:r>
              <a:rPr lang="en-US" sz="2400" dirty="0" err="1" smtClean="0">
                <a:solidFill>
                  <a:srgbClr val="002060"/>
                </a:solidFill>
              </a:rPr>
              <a:t>gian</a:t>
            </a:r>
            <a:r>
              <a:rPr lang="en-US" sz="2400" dirty="0" smtClean="0">
                <a:solidFill>
                  <a:srgbClr val="002060"/>
                </a:solidFill>
              </a:rPr>
              <a:t>.</a:t>
            </a:r>
            <a:endParaRPr lang="en-US" sz="2400" dirty="0">
              <a:solidFill>
                <a:srgbClr val="002060"/>
              </a:solidFill>
            </a:endParaRPr>
          </a:p>
        </p:txBody>
      </p:sp>
      <p:sp>
        <p:nvSpPr>
          <p:cNvPr id="16" name="Rectangle: Rounded Corners 15">
            <a:extLst>
              <a:ext uri="{FF2B5EF4-FFF2-40B4-BE49-F238E27FC236}">
                <a16:creationId xmlns:a16="http://schemas.microsoft.com/office/drawing/2014/main" xmlns="" id="{9CF966E0-92BE-1E03-3B48-9215FDE11264}"/>
              </a:ext>
            </a:extLst>
          </p:cNvPr>
          <p:cNvSpPr/>
          <p:nvPr/>
        </p:nvSpPr>
        <p:spPr>
          <a:xfrm>
            <a:off x="428626" y="3114676"/>
            <a:ext cx="2521743"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Đền</a:t>
            </a:r>
            <a:r>
              <a:rPr lang="en-US" sz="2400" dirty="0">
                <a:solidFill>
                  <a:srgbClr val="002060"/>
                </a:solidFill>
              </a:rPr>
              <a:t> </a:t>
            </a:r>
            <a:r>
              <a:rPr lang="en-US" sz="2400" dirty="0" err="1">
                <a:solidFill>
                  <a:srgbClr val="002060"/>
                </a:solidFill>
              </a:rPr>
              <a:t>thờ</a:t>
            </a:r>
            <a:r>
              <a:rPr lang="en-US" sz="2400" dirty="0">
                <a:solidFill>
                  <a:srgbClr val="002060"/>
                </a:solidFill>
              </a:rPr>
              <a:t> </a:t>
            </a:r>
            <a:r>
              <a:rPr lang="en-US" sz="2400" dirty="0" err="1">
                <a:solidFill>
                  <a:srgbClr val="002060"/>
                </a:solidFill>
              </a:rPr>
              <a:t>Vua</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17" name="Rectangle: Rounded Corners 16">
            <a:extLst>
              <a:ext uri="{FF2B5EF4-FFF2-40B4-BE49-F238E27FC236}">
                <a16:creationId xmlns:a16="http://schemas.microsoft.com/office/drawing/2014/main" xmlns="" id="{5D900D64-BE97-5EA1-010E-C738C8027973}"/>
              </a:ext>
            </a:extLst>
          </p:cNvPr>
          <p:cNvSpPr/>
          <p:nvPr/>
        </p:nvSpPr>
        <p:spPr>
          <a:xfrm>
            <a:off x="2950369" y="3114675"/>
            <a:ext cx="4593431"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được</a:t>
            </a:r>
            <a:r>
              <a:rPr lang="en-US" sz="2400" dirty="0">
                <a:solidFill>
                  <a:srgbClr val="002060"/>
                </a:solidFill>
              </a:rPr>
              <a:t> </a:t>
            </a:r>
            <a:r>
              <a:rPr lang="en-US" sz="2400" dirty="0" err="1">
                <a:solidFill>
                  <a:srgbClr val="002060"/>
                </a:solidFill>
              </a:rPr>
              <a:t>xây</a:t>
            </a:r>
            <a:r>
              <a:rPr lang="en-US" sz="2400" dirty="0">
                <a:solidFill>
                  <a:srgbClr val="002060"/>
                </a:solidFill>
              </a:rPr>
              <a:t> </a:t>
            </a:r>
            <a:r>
              <a:rPr lang="en-US" sz="2400" dirty="0" err="1">
                <a:solidFill>
                  <a:srgbClr val="002060"/>
                </a:solidFill>
              </a:rPr>
              <a:t>dựng</a:t>
            </a:r>
            <a:r>
              <a:rPr lang="en-US" sz="2400" dirty="0">
                <a:solidFill>
                  <a:srgbClr val="002060"/>
                </a:solidFill>
              </a:rPr>
              <a:t> </a:t>
            </a:r>
            <a:r>
              <a:rPr lang="en-US" sz="2400" dirty="0" err="1">
                <a:solidFill>
                  <a:srgbClr val="002060"/>
                </a:solidFill>
              </a:rPr>
              <a:t>trên</a:t>
            </a:r>
            <a:r>
              <a:rPr lang="en-US" sz="2400" dirty="0">
                <a:solidFill>
                  <a:srgbClr val="002060"/>
                </a:solidFill>
              </a:rPr>
              <a:t> </a:t>
            </a:r>
            <a:r>
              <a:rPr lang="en-US" sz="2400" dirty="0" err="1">
                <a:solidFill>
                  <a:srgbClr val="002060"/>
                </a:solidFill>
              </a:rPr>
              <a:t>núi</a:t>
            </a:r>
            <a:r>
              <a:rPr lang="en-US" sz="2400" dirty="0">
                <a:solidFill>
                  <a:srgbClr val="002060"/>
                </a:solidFill>
              </a:rPr>
              <a:t> </a:t>
            </a:r>
            <a:r>
              <a:rPr lang="en-US" sz="2400" dirty="0" err="1">
                <a:solidFill>
                  <a:srgbClr val="002060"/>
                </a:solidFill>
              </a:rPr>
              <a:t>Nghĩa</a:t>
            </a:r>
            <a:r>
              <a:rPr lang="en-US" sz="2400" dirty="0">
                <a:solidFill>
                  <a:srgbClr val="002060"/>
                </a:solidFill>
              </a:rPr>
              <a:t> </a:t>
            </a:r>
            <a:r>
              <a:rPr lang="en-US" sz="2400" dirty="0" err="1" smtClean="0">
                <a:solidFill>
                  <a:srgbClr val="002060"/>
                </a:solidFill>
              </a:rPr>
              <a:t>Lĩnh</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216892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311" y="208061"/>
            <a:ext cx="708482" cy="708482"/>
          </a:xfrm>
          <a:prstGeom prst="rect">
            <a:avLst/>
          </a:prstGeom>
        </p:spPr>
      </p:pic>
      <p:sp>
        <p:nvSpPr>
          <p:cNvPr id="21" name="Rectangle 56"/>
          <p:cNvSpPr>
            <a:spLocks noChangeArrowheads="1"/>
          </p:cNvSpPr>
          <p:nvPr/>
        </p:nvSpPr>
        <p:spPr bwMode="auto">
          <a:xfrm>
            <a:off x="461988" y="95307"/>
            <a:ext cx="8610575"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7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7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2:</a:t>
            </a:r>
            <a:r>
              <a:rPr lang="en-US" altLang="en-US" sz="27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0D648AF-DD13-4F48-821A-46D93446107A}"/>
              </a:ext>
            </a:extLst>
          </p:cNvPr>
          <p:cNvSpPr/>
          <p:nvPr/>
        </p:nvSpPr>
        <p:spPr>
          <a:xfrm>
            <a:off x="315930" y="1257301"/>
            <a:ext cx="8373225" cy="2386013"/>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F9BD0F4B-2CEB-3353-4F7E-18C19E815B84}"/>
              </a:ext>
            </a:extLst>
          </p:cNvPr>
          <p:cNvSpPr txBox="1"/>
          <p:nvPr/>
        </p:nvSpPr>
        <p:spPr>
          <a:xfrm>
            <a:off x="600076" y="1435894"/>
            <a:ext cx="7822406" cy="1915909"/>
          </a:xfrm>
          <a:prstGeom prst="rect">
            <a:avLst/>
          </a:prstGeom>
          <a:noFill/>
        </p:spPr>
        <p:txBody>
          <a:bodyPr wrap="square" lIns="68580" tIns="34290" rIns="68580" bIns="34290" rtlCol="0">
            <a:spAutoFit/>
          </a:bodyPr>
          <a:lstStyle/>
          <a:p>
            <a:pPr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2400" i="1" dirty="0">
                <a:solidFill>
                  <a:srgbClr val="000000"/>
                </a:solidFill>
                <a:latin typeface="Cambria" panose="02040503050406030204" pitchFamily="18" charset="0"/>
                <a:ea typeface="Cambria" panose="02040503050406030204" pitchFamily="18" charset="0"/>
              </a:rPr>
              <a:t>Sông núi nước Nam</a:t>
            </a:r>
            <a:r>
              <a:rPr lang="vi-VN" sz="2400" dirty="0">
                <a:solidFill>
                  <a:srgbClr val="000000"/>
                </a:solidFill>
                <a:latin typeface="Cambria" panose="02040503050406030204" pitchFamily="18" charset="0"/>
                <a:ea typeface="Cambria" panose="02040503050406030204" pitchFamily="18" charset="0"/>
              </a:rPr>
              <a:t>. Bài thơ được xem như bản Tuyên ngôn Độc lập đầu tiên của nước ta.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587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xmlns="" id="{29572C31-C6B1-49BD-8FAB-39C0FF69283D}"/>
              </a:ext>
            </a:extLst>
          </p:cNvPr>
          <p:cNvGrpSpPr/>
          <p:nvPr/>
        </p:nvGrpSpPr>
        <p:grpSpPr>
          <a:xfrm>
            <a:off x="243623" y="185738"/>
            <a:ext cx="8548487" cy="4568555"/>
            <a:chOff x="397008" y="1469138"/>
            <a:chExt cx="11397983" cy="4854789"/>
          </a:xfrm>
        </p:grpSpPr>
        <p:sp>
          <p:nvSpPr>
            <p:cNvPr id="7" name="Rectangle: Rounded Corners 6">
              <a:extLst>
                <a:ext uri="{FF2B5EF4-FFF2-40B4-BE49-F238E27FC236}">
                  <a16:creationId xmlns:a16="http://schemas.microsoft.com/office/drawing/2014/main" xmlns=""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sp>
          <p:nvSpPr>
            <p:cNvPr id="8" name="TextBox 7">
              <a:extLst>
                <a:ext uri="{FF2B5EF4-FFF2-40B4-BE49-F238E27FC236}">
                  <a16:creationId xmlns:a16="http://schemas.microsoft.com/office/drawing/2014/main" xmlns="" id="{BF72E232-17EE-4EDB-B1DC-65AC917EF001}"/>
                </a:ext>
              </a:extLst>
            </p:cNvPr>
            <p:cNvSpPr txBox="1"/>
            <p:nvPr/>
          </p:nvSpPr>
          <p:spPr>
            <a:xfrm>
              <a:off x="678095" y="1872035"/>
              <a:ext cx="10849510" cy="539648"/>
            </a:xfrm>
            <a:prstGeom prst="rect">
              <a:avLst/>
            </a:prstGeom>
            <a:noFill/>
          </p:spPr>
          <p:txBody>
            <a:bodyPr wrap="square" rtlCol="0">
              <a:spAutoFit/>
            </a:bodyPr>
            <a:lstStyle/>
            <a:p>
              <a:pPr defTabSz="685800">
                <a:defRPr/>
              </a:pPr>
              <a:endParaRPr lang="vi-VN" sz="2700" dirty="0">
                <a:solidFill>
                  <a:prstClr val="black"/>
                </a:solidFill>
                <a:latin typeface="Arial" panose="020B0604020202020204" pitchFamily="34" charset="0"/>
              </a:endParaRPr>
            </a:p>
          </p:txBody>
        </p:sp>
      </p:grpSp>
      <p:grpSp>
        <p:nvGrpSpPr>
          <p:cNvPr id="2" name="Group 1">
            <a:extLst>
              <a:ext uri="{FF2B5EF4-FFF2-40B4-BE49-F238E27FC236}">
                <a16:creationId xmlns:a16="http://schemas.microsoft.com/office/drawing/2014/main" xmlns="" id="{E6EAABA8-4801-888A-17DB-AB6A19FB8422}"/>
              </a:ext>
            </a:extLst>
          </p:cNvPr>
          <p:cNvGrpSpPr/>
          <p:nvPr/>
        </p:nvGrpSpPr>
        <p:grpSpPr>
          <a:xfrm>
            <a:off x="394513" y="2568076"/>
            <a:ext cx="3208838" cy="1631251"/>
            <a:chOff x="892354" y="3758439"/>
            <a:chExt cx="4278451" cy="2175001"/>
          </a:xfrm>
        </p:grpSpPr>
        <p:pic>
          <p:nvPicPr>
            <p:cNvPr id="11" name="Picture 9">
              <a:extLst>
                <a:ext uri="{FF2B5EF4-FFF2-40B4-BE49-F238E27FC236}">
                  <a16:creationId xmlns:a16="http://schemas.microsoft.com/office/drawing/2014/main" xmlns="" id="{5F331FCD-D5DF-A1D5-81BC-AC37338ED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xmlns="" id="{16FBA505-3A97-7EDF-D96B-63C29929D90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Arial" panose="020B0604020202020204" pitchFamily="34" charset="0"/>
                  <a:cs typeface="Arial" panose="020B0604020202020204" pitchFamily="34" charset="0"/>
                </a:rPr>
                <a:t>Thảo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luận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nhóm</a:t>
              </a:r>
              <a:r>
                <a:rPr lang="en-US" b="1" dirty="0">
                  <a:latin typeface="Arial" panose="020B0604020202020204" pitchFamily="34" charset="0"/>
                  <a:cs typeface="Arial" panose="020B0604020202020204" pitchFamily="34" charset="0"/>
                </a:rPr>
                <a:t> 4</a:t>
              </a:r>
            </a:p>
          </p:txBody>
        </p:sp>
      </p:grpSp>
      <p:sp>
        <p:nvSpPr>
          <p:cNvPr id="13" name="Rectangle: Rounded Corners 12">
            <a:extLst>
              <a:ext uri="{FF2B5EF4-FFF2-40B4-BE49-F238E27FC236}">
                <a16:creationId xmlns:a16="http://schemas.microsoft.com/office/drawing/2014/main" xmlns="" id="{8C6DE2F7-604D-9607-F7C4-845CD2A3F58A}"/>
              </a:ext>
            </a:extLst>
          </p:cNvPr>
          <p:cNvSpPr/>
          <p:nvPr/>
        </p:nvSpPr>
        <p:spPr>
          <a:xfrm>
            <a:off x="3967429" y="413454"/>
            <a:ext cx="3512077" cy="79367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000" b="1" dirty="0">
                <a:solidFill>
                  <a:srgbClr val="002060"/>
                </a:solidFill>
                <a:latin typeface="Cambria" panose="02040503050406030204" pitchFamily="18" charset="0"/>
                <a:ea typeface="Cambria" panose="02040503050406030204" pitchFamily="18" charset="0"/>
              </a:rPr>
              <a:t>Hoàn </a:t>
            </a:r>
            <a:r>
              <a:rPr lang="en-US" sz="3000" b="1" dirty="0" err="1">
                <a:solidFill>
                  <a:srgbClr val="002060"/>
                </a:solidFill>
                <a:latin typeface="Cambria" panose="02040503050406030204" pitchFamily="18" charset="0"/>
                <a:ea typeface="Cambria" panose="02040503050406030204" pitchFamily="18" charset="0"/>
              </a:rPr>
              <a:t>thành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bảng</a:t>
            </a:r>
            <a:endParaRPr lang="en-US" sz="3000" b="1" dirty="0">
              <a:solidFill>
                <a:srgbClr val="002060"/>
              </a:solidFill>
              <a:latin typeface="Cambria" panose="02040503050406030204" pitchFamily="18" charset="0"/>
              <a:ea typeface="Cambria" panose="02040503050406030204" pitchFamily="18" charset="0"/>
            </a:endParaRPr>
          </a:p>
        </p:txBody>
      </p:sp>
      <p:graphicFrame>
        <p:nvGraphicFramePr>
          <p:cNvPr id="14" name="Table 13">
            <a:extLst>
              <a:ext uri="{FF2B5EF4-FFF2-40B4-BE49-F238E27FC236}">
                <a16:creationId xmlns:a16="http://schemas.microsoft.com/office/drawing/2014/main" xmlns="" id="{3DB0CD23-5246-4A1C-9552-AC37BAB32600}"/>
              </a:ext>
            </a:extLst>
          </p:cNvPr>
          <p:cNvGraphicFramePr>
            <a:graphicFrameLocks noGrp="1"/>
          </p:cNvGraphicFramePr>
          <p:nvPr>
            <p:extLst>
              <p:ext uri="{D42A27DB-BD31-4B8C-83A1-F6EECF244321}">
                <p14:modId xmlns:p14="http://schemas.microsoft.com/office/powerpoint/2010/main" val="3158491818"/>
              </p:ext>
            </p:extLst>
          </p:nvPr>
        </p:nvGraphicFramePr>
        <p:xfrm>
          <a:off x="3823811" y="1461896"/>
          <a:ext cx="3884295" cy="2380138"/>
        </p:xfrm>
        <a:graphic>
          <a:graphicData uri="http://schemas.openxmlformats.org/drawingml/2006/table">
            <a:tbl>
              <a:tblPr firstRow="1" firstCol="1" bandRow="1">
                <a:tableStyleId>{93296810-A885-4BE3-A3E7-6D5BEEA58F35}</a:tableStyleId>
              </a:tblPr>
              <a:tblGrid>
                <a:gridCol w="1445952">
                  <a:extLst>
                    <a:ext uri="{9D8B030D-6E8A-4147-A177-3AD203B41FA5}">
                      <a16:colId xmlns:a16="http://schemas.microsoft.com/office/drawing/2014/main" xmlns="" val="1689028334"/>
                    </a:ext>
                  </a:extLst>
                </a:gridCol>
                <a:gridCol w="2438343">
                  <a:extLst>
                    <a:ext uri="{9D8B030D-6E8A-4147-A177-3AD203B41FA5}">
                      <a16:colId xmlns:a16="http://schemas.microsoft.com/office/drawing/2014/main" xmlns="" val="354079266"/>
                    </a:ext>
                  </a:extLst>
                </a:gridCol>
              </a:tblGrid>
              <a:tr h="43891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Chủ ngữ</a:t>
                      </a: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 Vị ngữ</a:t>
                      </a: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52378804"/>
                  </a:ext>
                </a:extLst>
              </a:tr>
              <a:tr h="438912">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5071392"/>
                  </a:ext>
                </a:extLst>
              </a:tr>
              <a:tr h="531701">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99820171"/>
                  </a:ext>
                </a:extLst>
              </a:tr>
              <a:tr h="438912">
                <a:tc>
                  <a:txBody>
                    <a:bodyPr/>
                    <a:lstStyle/>
                    <a:p>
                      <a:pPr marL="0" marR="0" algn="ctr">
                        <a:lnSpc>
                          <a:spcPct val="120000"/>
                        </a:lnSpc>
                        <a:spcBef>
                          <a:spcPts val="0"/>
                        </a:spcBef>
                        <a:spcAft>
                          <a:spcPts val="0"/>
                        </a:spcAft>
                      </a:pPr>
                      <a:endParaRPr lang="en-US" sz="240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57809816"/>
                  </a:ext>
                </a:extLst>
              </a:tr>
              <a:tr h="531701">
                <a:tc>
                  <a:txBody>
                    <a:bodyPr/>
                    <a:lstStyle/>
                    <a:p>
                      <a:pPr marL="0" marR="0" algn="ctr">
                        <a:lnSpc>
                          <a:spcPct val="120000"/>
                        </a:lnSpc>
                        <a:spcBef>
                          <a:spcPts val="0"/>
                        </a:spcBef>
                        <a:spcAft>
                          <a:spcPts val="0"/>
                        </a:spcAft>
                      </a:pPr>
                      <a:endParaRPr lang="en-US" sz="240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68275976"/>
                  </a:ext>
                </a:extLst>
              </a:tr>
            </a:tbl>
          </a:graphicData>
        </a:graphic>
      </p:graphicFrame>
    </p:spTree>
    <p:extLst>
      <p:ext uri="{BB962C8B-B14F-4D97-AF65-F5344CB8AC3E}">
        <p14:creationId xmlns:p14="http://schemas.microsoft.com/office/powerpoint/2010/main" val="1872449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xmlns="" id="{29572C31-C6B1-49BD-8FAB-39C0FF69283D}"/>
              </a:ext>
            </a:extLst>
          </p:cNvPr>
          <p:cNvGrpSpPr/>
          <p:nvPr/>
        </p:nvGrpSpPr>
        <p:grpSpPr>
          <a:xfrm>
            <a:off x="243623" y="185738"/>
            <a:ext cx="8548487" cy="4568555"/>
            <a:chOff x="397008" y="1469138"/>
            <a:chExt cx="11397983" cy="4854789"/>
          </a:xfrm>
        </p:grpSpPr>
        <p:sp>
          <p:nvSpPr>
            <p:cNvPr id="7" name="Rectangle: Rounded Corners 6">
              <a:extLst>
                <a:ext uri="{FF2B5EF4-FFF2-40B4-BE49-F238E27FC236}">
                  <a16:creationId xmlns:a16="http://schemas.microsoft.com/office/drawing/2014/main" xmlns=""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sp>
          <p:nvSpPr>
            <p:cNvPr id="8" name="TextBox 7">
              <a:extLst>
                <a:ext uri="{FF2B5EF4-FFF2-40B4-BE49-F238E27FC236}">
                  <a16:creationId xmlns:a16="http://schemas.microsoft.com/office/drawing/2014/main" xmlns="" id="{BF72E232-17EE-4EDB-B1DC-65AC917EF001}"/>
                </a:ext>
              </a:extLst>
            </p:cNvPr>
            <p:cNvSpPr txBox="1"/>
            <p:nvPr/>
          </p:nvSpPr>
          <p:spPr>
            <a:xfrm>
              <a:off x="678095" y="1872035"/>
              <a:ext cx="10849510" cy="539648"/>
            </a:xfrm>
            <a:prstGeom prst="rect">
              <a:avLst/>
            </a:prstGeom>
            <a:noFill/>
          </p:spPr>
          <p:txBody>
            <a:bodyPr wrap="square" rtlCol="0">
              <a:spAutoFit/>
            </a:bodyPr>
            <a:lstStyle/>
            <a:p>
              <a:pPr defTabSz="685800">
                <a:defRPr/>
              </a:pPr>
              <a:endParaRPr lang="vi-VN" sz="2700" dirty="0">
                <a:solidFill>
                  <a:prstClr val="black"/>
                </a:solidFill>
                <a:latin typeface="Arial" panose="020B0604020202020204" pitchFamily="34" charset="0"/>
              </a:endParaRPr>
            </a:p>
          </p:txBody>
        </p:sp>
      </p:grpSp>
      <p:graphicFrame>
        <p:nvGraphicFramePr>
          <p:cNvPr id="14" name="Table 13">
            <a:extLst>
              <a:ext uri="{FF2B5EF4-FFF2-40B4-BE49-F238E27FC236}">
                <a16:creationId xmlns:a16="http://schemas.microsoft.com/office/drawing/2014/main" xmlns="" id="{3DB0CD23-5246-4A1C-9552-AC37BAB32600}"/>
              </a:ext>
            </a:extLst>
          </p:cNvPr>
          <p:cNvGraphicFramePr>
            <a:graphicFrameLocks noGrp="1"/>
          </p:cNvGraphicFramePr>
          <p:nvPr>
            <p:extLst>
              <p:ext uri="{D42A27DB-BD31-4B8C-83A1-F6EECF244321}">
                <p14:modId xmlns:p14="http://schemas.microsoft.com/office/powerpoint/2010/main" val="4134314024"/>
              </p:ext>
            </p:extLst>
          </p:nvPr>
        </p:nvGraphicFramePr>
        <p:xfrm>
          <a:off x="1143000" y="507206"/>
          <a:ext cx="7350919" cy="3624179"/>
        </p:xfrm>
        <a:graphic>
          <a:graphicData uri="http://schemas.openxmlformats.org/drawingml/2006/table">
            <a:tbl>
              <a:tblPr firstRow="1" firstCol="1" bandRow="1">
                <a:tableStyleId>{93296810-A885-4BE3-A3E7-6D5BEEA58F35}</a:tableStyleId>
              </a:tblPr>
              <a:tblGrid>
                <a:gridCol w="2736423">
                  <a:extLst>
                    <a:ext uri="{9D8B030D-6E8A-4147-A177-3AD203B41FA5}">
                      <a16:colId xmlns:a16="http://schemas.microsoft.com/office/drawing/2014/main" xmlns="" val="1689028334"/>
                    </a:ext>
                  </a:extLst>
                </a:gridCol>
                <a:gridCol w="4614496">
                  <a:extLst>
                    <a:ext uri="{9D8B030D-6E8A-4147-A177-3AD203B41FA5}">
                      <a16:colId xmlns:a16="http://schemas.microsoft.com/office/drawing/2014/main" xmlns="" val="354079266"/>
                    </a:ext>
                  </a:extLst>
                </a:gridCol>
              </a:tblGrid>
              <a:tr h="500063">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Chủ ngữ</a:t>
                      </a: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 Vị ngữ</a:t>
                      </a: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52378804"/>
                  </a:ext>
                </a:extLst>
              </a:tr>
              <a:tr h="669214">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5071392"/>
                  </a:ext>
                </a:extLst>
              </a:tr>
              <a:tr h="892844">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99820171"/>
                  </a:ext>
                </a:extLst>
              </a:tr>
              <a:tr h="669214">
                <a:tc>
                  <a:txBody>
                    <a:bodyPr/>
                    <a:lstStyle/>
                    <a:p>
                      <a:pPr marL="0" marR="0" algn="ctr">
                        <a:lnSpc>
                          <a:spcPct val="120000"/>
                        </a:lnSpc>
                        <a:spcBef>
                          <a:spcPts val="0"/>
                        </a:spcBef>
                        <a:spcAft>
                          <a:spcPts val="0"/>
                        </a:spcAft>
                      </a:pPr>
                      <a:endParaRPr lang="en-US" sz="240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57809816"/>
                  </a:ext>
                </a:extLst>
              </a:tr>
              <a:tr h="892844">
                <a:tc>
                  <a:txBody>
                    <a:bodyPr/>
                    <a:lstStyle/>
                    <a:p>
                      <a:pPr marL="0" marR="0" algn="ctr">
                        <a:lnSpc>
                          <a:spcPct val="120000"/>
                        </a:lnSpc>
                        <a:spcBef>
                          <a:spcPts val="0"/>
                        </a:spcBef>
                        <a:spcAft>
                          <a:spcPts val="0"/>
                        </a:spcAft>
                      </a:pPr>
                      <a:endParaRPr lang="en-US" sz="240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400" dirty="0">
                        <a:effectLst/>
                        <a:latin typeface="Cambria" panose="02040503050406030204" pitchFamily="18" charset="0"/>
                        <a:ea typeface="Cambria" panose="020405030504060302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68275976"/>
                  </a:ext>
                </a:extLst>
              </a:tr>
            </a:tbl>
          </a:graphicData>
        </a:graphic>
      </p:graphicFrame>
      <p:sp>
        <p:nvSpPr>
          <p:cNvPr id="4" name="TextBox 3">
            <a:extLst>
              <a:ext uri="{FF2B5EF4-FFF2-40B4-BE49-F238E27FC236}">
                <a16:creationId xmlns:a16="http://schemas.microsoft.com/office/drawing/2014/main" xmlns="" id="{65CEC790-B2AD-03DA-1D14-D7AD5155B9E8}"/>
              </a:ext>
            </a:extLst>
          </p:cNvPr>
          <p:cNvSpPr txBox="1"/>
          <p:nvPr/>
        </p:nvSpPr>
        <p:spPr>
          <a:xfrm>
            <a:off x="1328737" y="1107282"/>
            <a:ext cx="2414588" cy="438581"/>
          </a:xfrm>
          <a:prstGeom prst="rect">
            <a:avLst/>
          </a:prstGeom>
          <a:noFill/>
        </p:spPr>
        <p:txBody>
          <a:bodyPr wrap="square" lIns="68580" tIns="34290" rIns="68580" bIns="34290" rtlCol="0">
            <a:spAutoFit/>
          </a:bodyPr>
          <a:lstStyle/>
          <a:p>
            <a:r>
              <a:rPr lang="nl-NL" sz="2400" dirty="0">
                <a:latin typeface="Cambria" panose="02040503050406030204" pitchFamily="18" charset="0"/>
                <a:ea typeface="Cambria" panose="02040503050406030204" pitchFamily="18" charset="0"/>
              </a:rPr>
              <a:t>Lý Thường Kiệt</a:t>
            </a:r>
            <a:endParaRPr lang="en-US" sz="24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03F3EE0F-3E5B-EDE2-3458-A7BB5AC650ED}"/>
              </a:ext>
            </a:extLst>
          </p:cNvPr>
          <p:cNvSpPr txBox="1"/>
          <p:nvPr/>
        </p:nvSpPr>
        <p:spPr>
          <a:xfrm>
            <a:off x="3900487" y="1085850"/>
            <a:ext cx="4622006" cy="438581"/>
          </a:xfrm>
          <a:prstGeom prst="rect">
            <a:avLst/>
          </a:prstGeom>
          <a:noFill/>
        </p:spPr>
        <p:txBody>
          <a:bodyPr wrap="square" lIns="68580" tIns="34290" rIns="68580" bIns="34290" rtlCol="0">
            <a:spAutoFit/>
          </a:bodyPr>
          <a:lstStyle/>
          <a:p>
            <a:r>
              <a:rPr lang="vi-VN" sz="2400" dirty="0">
                <a:latin typeface="Cambria" panose="02040503050406030204" pitchFamily="18" charset="0"/>
                <a:ea typeface="Cambria" panose="02040503050406030204" pitchFamily="18" charset="0"/>
              </a:rPr>
              <a:t>là danh tướng Việt Nam thế kỉ XI</a:t>
            </a:r>
            <a:endParaRPr lang="en-US" sz="24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E3E5FBAD-54CD-4FEC-981D-9A170B12D87E}"/>
              </a:ext>
            </a:extLst>
          </p:cNvPr>
          <p:cNvSpPr txBox="1"/>
          <p:nvPr/>
        </p:nvSpPr>
        <p:spPr>
          <a:xfrm>
            <a:off x="1328737" y="1907382"/>
            <a:ext cx="2414588" cy="438581"/>
          </a:xfrm>
          <a:prstGeom prst="rect">
            <a:avLst/>
          </a:prstGeom>
          <a:noFill/>
        </p:spPr>
        <p:txBody>
          <a:bodyPr wrap="square" lIns="68580" tIns="34290" rIns="68580" bIns="34290" rtlCol="0">
            <a:spAutoFit/>
          </a:bodyPr>
          <a:lstStyle/>
          <a:p>
            <a:r>
              <a:rPr lang="nl-NL" sz="2400" dirty="0">
                <a:latin typeface="Cambria" panose="02040503050406030204" pitchFamily="18" charset="0"/>
                <a:ea typeface="Cambria" panose="02040503050406030204" pitchFamily="18" charset="0"/>
              </a:rPr>
              <a:t>Tên tuổi của ông</a:t>
            </a:r>
            <a:endParaRPr lang="en-US" sz="24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xmlns="" id="{2608FC63-D88B-9A4D-0D14-7D1D5FF53020}"/>
              </a:ext>
            </a:extLst>
          </p:cNvPr>
          <p:cNvSpPr txBox="1"/>
          <p:nvPr/>
        </p:nvSpPr>
        <p:spPr>
          <a:xfrm>
            <a:off x="3950494" y="1678781"/>
            <a:ext cx="4521995" cy="807914"/>
          </a:xfrm>
          <a:prstGeom prst="rect">
            <a:avLst/>
          </a:prstGeom>
          <a:noFill/>
        </p:spPr>
        <p:txBody>
          <a:bodyPr wrap="square" lIns="68580" tIns="34290" rIns="68580" bIns="34290" rtlCol="0">
            <a:spAutoFit/>
          </a:bodyPr>
          <a:lstStyle/>
          <a:p>
            <a:pPr algn="just"/>
            <a:r>
              <a:rPr lang="vi-VN" sz="2400" dirty="0">
                <a:latin typeface="Cambria" panose="02040503050406030204" pitchFamily="18" charset="0"/>
                <a:ea typeface="Cambria" panose="02040503050406030204" pitchFamily="18" charset="0"/>
              </a:rPr>
              <a:t>gắn với chiến thắng chống quân xâm lược nhà Tống</a:t>
            </a:r>
            <a:endParaRPr lang="en-US" sz="24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96B028AA-447C-9E7F-139D-77703AA5D7B5}"/>
              </a:ext>
            </a:extLst>
          </p:cNvPr>
          <p:cNvSpPr txBox="1"/>
          <p:nvPr/>
        </p:nvSpPr>
        <p:spPr>
          <a:xfrm>
            <a:off x="1321594" y="2707482"/>
            <a:ext cx="2414588" cy="438581"/>
          </a:xfrm>
          <a:prstGeom prst="rect">
            <a:avLst/>
          </a:prstGeom>
          <a:noFill/>
        </p:spPr>
        <p:txBody>
          <a:bodyPr wrap="square" lIns="68580" tIns="34290" rIns="68580" bIns="34290" rtlCol="0">
            <a:spAutoFit/>
          </a:bodyPr>
          <a:lstStyle/>
          <a:p>
            <a:pPr algn="ctr"/>
            <a:r>
              <a:rPr lang="nl-NL" sz="2400" dirty="0">
                <a:latin typeface="Cambria" panose="02040503050406030204" pitchFamily="18" charset="0"/>
                <a:ea typeface="Cambria" panose="02040503050406030204" pitchFamily="18" charset="0"/>
              </a:rPr>
              <a:t>Ông</a:t>
            </a:r>
            <a:endParaRPr lang="en-US" sz="24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6A29800E-8CD1-1A45-C435-B7C6FE4B84CC}"/>
              </a:ext>
            </a:extLst>
          </p:cNvPr>
          <p:cNvSpPr txBox="1"/>
          <p:nvPr/>
        </p:nvSpPr>
        <p:spPr>
          <a:xfrm>
            <a:off x="3943350" y="2478881"/>
            <a:ext cx="4521995" cy="807914"/>
          </a:xfrm>
          <a:prstGeom prst="rect">
            <a:avLst/>
          </a:prstGeom>
          <a:noFill/>
        </p:spPr>
        <p:txBody>
          <a:bodyPr wrap="square" lIns="68580" tIns="34290" rIns="68580" bIns="34290" rtlCol="0">
            <a:spAutoFit/>
          </a:bodyPr>
          <a:lstStyle/>
          <a:p>
            <a:pPr algn="just"/>
            <a:r>
              <a:rPr lang="vi-VN" sz="2400" dirty="0">
                <a:latin typeface="Cambria" panose="02040503050406030204" pitchFamily="18" charset="0"/>
                <a:ea typeface="Cambria" panose="02040503050406030204" pitchFamily="18" charset="0"/>
              </a:rPr>
              <a:t>cũng là tác giả bài thơ Sông núi nước Nam</a:t>
            </a:r>
            <a:endParaRPr lang="en-US" sz="24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3EA36E8E-820B-C855-2299-85CCA76E0E39}"/>
              </a:ext>
            </a:extLst>
          </p:cNvPr>
          <p:cNvSpPr txBox="1"/>
          <p:nvPr/>
        </p:nvSpPr>
        <p:spPr>
          <a:xfrm>
            <a:off x="1300162" y="3464719"/>
            <a:ext cx="2414588" cy="438581"/>
          </a:xfrm>
          <a:prstGeom prst="rect">
            <a:avLst/>
          </a:prstGeom>
          <a:noFill/>
        </p:spPr>
        <p:txBody>
          <a:bodyPr wrap="square" lIns="68580" tIns="34290" rIns="68580" bIns="34290" rtlCol="0">
            <a:spAutoFit/>
          </a:bodyPr>
          <a:lstStyle/>
          <a:p>
            <a:pPr algn="ctr"/>
            <a:r>
              <a:rPr lang="nl-NL" sz="2400" dirty="0">
                <a:latin typeface="Cambria" panose="02040503050406030204" pitchFamily="18" charset="0"/>
                <a:ea typeface="Cambria" panose="02040503050406030204" pitchFamily="18" charset="0"/>
              </a:rPr>
              <a:t>Bài thơ</a:t>
            </a:r>
            <a:endParaRPr lang="en-US" sz="24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4699B0C2-ACF4-E5BE-2406-F4EADC0AABD7}"/>
              </a:ext>
            </a:extLst>
          </p:cNvPr>
          <p:cNvSpPr txBox="1"/>
          <p:nvPr/>
        </p:nvSpPr>
        <p:spPr>
          <a:xfrm>
            <a:off x="3921919" y="3236119"/>
            <a:ext cx="4521995" cy="807914"/>
          </a:xfrm>
          <a:prstGeom prst="rect">
            <a:avLst/>
          </a:prstGeom>
          <a:noFill/>
        </p:spPr>
        <p:txBody>
          <a:bodyPr wrap="square" lIns="68580" tIns="34290" rIns="68580" bIns="34290" rtlCol="0">
            <a:spAutoFit/>
          </a:bodyPr>
          <a:lstStyle/>
          <a:p>
            <a:pPr algn="just"/>
            <a:r>
              <a:rPr lang="vi-VN" sz="2400" dirty="0">
                <a:latin typeface="Cambria" panose="02040503050406030204" pitchFamily="18" charset="0"/>
                <a:ea typeface="Cambria" panose="02040503050406030204" pitchFamily="18" charset="0"/>
              </a:rPr>
              <a:t>được xem là bản Tuyên ngôn Độc lập đầu tiên của nước ta</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2382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311" y="208061"/>
            <a:ext cx="708482" cy="708482"/>
          </a:xfrm>
          <a:prstGeom prst="rect">
            <a:avLst/>
          </a:prstGeom>
        </p:spPr>
      </p:pic>
      <p:sp>
        <p:nvSpPr>
          <p:cNvPr id="21" name="Rectangle 56"/>
          <p:cNvSpPr>
            <a:spLocks noChangeArrowheads="1"/>
          </p:cNvSpPr>
          <p:nvPr/>
        </p:nvSpPr>
        <p:spPr bwMode="auto">
          <a:xfrm>
            <a:off x="461988" y="95308"/>
            <a:ext cx="8610575" cy="198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7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7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3:</a:t>
            </a:r>
            <a:r>
              <a:rPr lang="en-US" altLang="en-US" sz="27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13B7FB22-D801-48CC-A1AD-2B84D03183B6}"/>
              </a:ext>
            </a:extLst>
          </p:cNvPr>
          <p:cNvPicPr>
            <a:picLocks noChangeAspect="1"/>
          </p:cNvPicPr>
          <p:nvPr/>
        </p:nvPicPr>
        <p:blipFill>
          <a:blip r:embed="rId6"/>
          <a:stretch>
            <a:fillRect/>
          </a:stretch>
        </p:blipFill>
        <p:spPr>
          <a:xfrm>
            <a:off x="2570126" y="2135982"/>
            <a:ext cx="4237868" cy="2303859"/>
          </a:xfrm>
          <a:prstGeom prst="rect">
            <a:avLst/>
          </a:prstGeom>
        </p:spPr>
      </p:pic>
    </p:spTree>
    <p:extLst>
      <p:ext uri="{BB962C8B-B14F-4D97-AF65-F5344CB8AC3E}">
        <p14:creationId xmlns:p14="http://schemas.microsoft.com/office/powerpoint/2010/main" val="4275663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40" name="任意多边形 27">
            <a:extLst>
              <a:ext uri="{FF2B5EF4-FFF2-40B4-BE49-F238E27FC236}">
                <a16:creationId xmlns:a16="http://schemas.microsoft.com/office/drawing/2014/main" xmlns="" id="{F9DABD06-A78B-48EC-993A-5B03D520B5F6}"/>
              </a:ext>
            </a:extLst>
          </p:cNvPr>
          <p:cNvSpPr/>
          <p:nvPr/>
        </p:nvSpPr>
        <p:spPr>
          <a:xfrm>
            <a:off x="7897834" y="1588057"/>
            <a:ext cx="1242356" cy="62286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字魂107号-萌趣欢乐体" panose="00000500000000000000" pitchFamily="2" charset="-122"/>
              <a:ea typeface="字魂107号-萌趣欢乐体" panose="00000500000000000000" pitchFamily="2" charset="-122"/>
            </a:endParaRPr>
          </a:p>
        </p:txBody>
      </p:sp>
      <p:sp>
        <p:nvSpPr>
          <p:cNvPr id="41" name="任意多边形 10">
            <a:extLst>
              <a:ext uri="{FF2B5EF4-FFF2-40B4-BE49-F238E27FC236}">
                <a16:creationId xmlns:a16="http://schemas.microsoft.com/office/drawing/2014/main" xmlns="" id="{F686E58C-FC60-433E-86D4-D5731BFD9F3E}"/>
              </a:ext>
            </a:extLst>
          </p:cNvPr>
          <p:cNvSpPr/>
          <p:nvPr/>
        </p:nvSpPr>
        <p:spPr>
          <a:xfrm>
            <a:off x="8372402" y="209110"/>
            <a:ext cx="735330"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pic>
        <p:nvPicPr>
          <p:cNvPr id="42" name="图片 94">
            <a:extLst>
              <a:ext uri="{FF2B5EF4-FFF2-40B4-BE49-F238E27FC236}">
                <a16:creationId xmlns:a16="http://schemas.microsoft.com/office/drawing/2014/main" xmlns=""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8152174" y="668550"/>
            <a:ext cx="1275962" cy="1275962"/>
          </a:xfrm>
          <a:prstGeom prst="rect">
            <a:avLst/>
          </a:prstGeom>
        </p:spPr>
      </p:pic>
      <p:pic>
        <p:nvPicPr>
          <p:cNvPr id="10" name="图片 8">
            <a:extLst>
              <a:ext uri="{FF2B5EF4-FFF2-40B4-BE49-F238E27FC236}">
                <a16:creationId xmlns:a16="http://schemas.microsoft.com/office/drawing/2014/main" xmlns="" id="{710BF325-EBB1-4A02-9EC5-305E57F2D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867" y="1061641"/>
            <a:ext cx="4463746" cy="4463746"/>
          </a:xfrm>
          <a:prstGeom prst="rect">
            <a:avLst/>
          </a:prstGeom>
        </p:spPr>
      </p:pic>
      <p:grpSp>
        <p:nvGrpSpPr>
          <p:cNvPr id="12" name="Group 11">
            <a:extLst>
              <a:ext uri="{FF2B5EF4-FFF2-40B4-BE49-F238E27FC236}">
                <a16:creationId xmlns:a16="http://schemas.microsoft.com/office/drawing/2014/main" xmlns="" id="{0458B107-AE7C-4C4C-9F3D-FBD31A53D505}"/>
              </a:ext>
            </a:extLst>
          </p:cNvPr>
          <p:cNvGrpSpPr/>
          <p:nvPr/>
        </p:nvGrpSpPr>
        <p:grpSpPr>
          <a:xfrm>
            <a:off x="1850231" y="335063"/>
            <a:ext cx="6262391" cy="1222275"/>
            <a:chOff x="2490627" y="2326130"/>
            <a:chExt cx="8792927" cy="3623537"/>
          </a:xfrm>
        </p:grpSpPr>
        <p:sp>
          <p:nvSpPr>
            <p:cNvPr id="14" name="Rectangle: Rounded Corners 13">
              <a:extLst>
                <a:ext uri="{FF2B5EF4-FFF2-40B4-BE49-F238E27FC236}">
                  <a16:creationId xmlns:a16="http://schemas.microsoft.com/office/drawing/2014/main" xmlns="" id="{A0A3D3E0-593D-411F-93F3-C09AE5488B1C}"/>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sp>
          <p:nvSpPr>
            <p:cNvPr id="9" name="TextBox 8">
              <a:extLst>
                <a:ext uri="{FF2B5EF4-FFF2-40B4-BE49-F238E27FC236}">
                  <a16:creationId xmlns:a16="http://schemas.microsoft.com/office/drawing/2014/main" xmlns="" id="{DED8B78B-5506-4762-B901-B8F7504394CA}"/>
                </a:ext>
              </a:extLst>
            </p:cNvPr>
            <p:cNvSpPr txBox="1"/>
            <p:nvPr/>
          </p:nvSpPr>
          <p:spPr>
            <a:xfrm>
              <a:off x="2678655" y="2476277"/>
              <a:ext cx="8604899" cy="2737289"/>
            </a:xfrm>
            <a:prstGeom prst="rect">
              <a:avLst/>
            </a:prstGeom>
            <a:noFill/>
          </p:spPr>
          <p:txBody>
            <a:bodyPr wrap="square" rtlCol="0">
              <a:spAutoFit/>
            </a:bodyPr>
            <a:lstStyle/>
            <a:p>
              <a:pPr algn="ctr">
                <a:defRPr/>
              </a:pPr>
              <a:r>
                <a:rPr lang="vi-VN" altLang="en-US" sz="27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lang="en-US" sz="2700" b="1" dirty="0">
                <a:solidFill>
                  <a:srgbClr val="002060"/>
                </a:solidFill>
                <a:latin typeface="Cambria" panose="02040503050406030204" pitchFamily="18" charset="0"/>
                <a:ea typeface="Cambria" panose="02040503050406030204" pitchFamily="18" charset="0"/>
              </a:endParaRPr>
            </a:p>
            <a:p>
              <a:pPr algn="just" defTabSz="685800">
                <a:defRPr/>
              </a:pPr>
              <a:r>
                <a:rPr lang="en-US" sz="2700" dirty="0">
                  <a:solidFill>
                    <a:srgbClr val="002060"/>
                  </a:solidFill>
                  <a:latin typeface="Cambria" panose="02040503050406030204" pitchFamily="18" charset="0"/>
                  <a:ea typeface="Cambria" panose="02040503050406030204" pitchFamily="18" charset="0"/>
                </a:rPr>
                <a:t>=&gt; </a:t>
              </a:r>
              <a:r>
                <a:rPr lang="vi-VN" sz="2700" dirty="0">
                  <a:solidFill>
                    <a:srgbClr val="002060"/>
                  </a:solidFill>
                  <a:latin typeface="Cambria" panose="02040503050406030204" pitchFamily="18" charset="0"/>
                  <a:ea typeface="Cambria" panose="02040503050406030204" pitchFamily="18" charset="0"/>
                </a:rPr>
                <a:t>Các chú bộ đội đang hành quân.</a:t>
              </a:r>
              <a:endParaRPr lang="en-US" dirty="0">
                <a:solidFill>
                  <a:srgbClr val="00206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xmlns="" id="{30CC0D1F-D77F-F5EC-2935-E901D40434E3}"/>
              </a:ext>
            </a:extLst>
          </p:cNvPr>
          <p:cNvGrpSpPr/>
          <p:nvPr/>
        </p:nvGrpSpPr>
        <p:grpSpPr>
          <a:xfrm>
            <a:off x="2586037" y="1770957"/>
            <a:ext cx="6262391" cy="1086544"/>
            <a:chOff x="2490627" y="2326130"/>
            <a:chExt cx="8792927" cy="3623537"/>
          </a:xfrm>
        </p:grpSpPr>
        <p:sp>
          <p:nvSpPr>
            <p:cNvPr id="13" name="Rectangle: Rounded Corners 12">
              <a:extLst>
                <a:ext uri="{FF2B5EF4-FFF2-40B4-BE49-F238E27FC236}">
                  <a16:creationId xmlns:a16="http://schemas.microsoft.com/office/drawing/2014/main" xmlns="" id="{1305B195-34F1-72D6-70EE-C30CD0F537EB}"/>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sp>
          <p:nvSpPr>
            <p:cNvPr id="15" name="TextBox 14">
              <a:extLst>
                <a:ext uri="{FF2B5EF4-FFF2-40B4-BE49-F238E27FC236}">
                  <a16:creationId xmlns:a16="http://schemas.microsoft.com/office/drawing/2014/main" xmlns="" id="{BC314E20-A770-4A0B-DAE9-81CE33ABB033}"/>
                </a:ext>
              </a:extLst>
            </p:cNvPr>
            <p:cNvSpPr txBox="1"/>
            <p:nvPr/>
          </p:nvSpPr>
          <p:spPr>
            <a:xfrm>
              <a:off x="2678655" y="2476278"/>
              <a:ext cx="8604899" cy="3079231"/>
            </a:xfrm>
            <a:prstGeom prst="rect">
              <a:avLst/>
            </a:prstGeom>
            <a:noFill/>
          </p:spPr>
          <p:txBody>
            <a:bodyPr wrap="square" rtlCol="0">
              <a:spAutoFit/>
            </a:bodyPr>
            <a:lstStyle/>
            <a:p>
              <a:pPr algn="ctr">
                <a:defRPr/>
              </a:pPr>
              <a:r>
                <a:rPr lang="vi-VN" altLang="en-US" sz="27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đặc điểm.</a:t>
              </a:r>
            </a:p>
            <a:p>
              <a:pPr algn="just" defTabSz="685800">
                <a:defRPr/>
              </a:pPr>
              <a:r>
                <a:rPr lang="en-US" sz="2700" dirty="0">
                  <a:solidFill>
                    <a:srgbClr val="002060"/>
                  </a:solidFill>
                  <a:latin typeface="Cambria" panose="02040503050406030204" pitchFamily="18" charset="0"/>
                  <a:ea typeface="Cambria" panose="02040503050406030204" pitchFamily="18" charset="0"/>
                </a:rPr>
                <a:t>=&gt; </a:t>
              </a:r>
              <a:r>
                <a:rPr lang="vi-VN" sz="2700" dirty="0">
                  <a:solidFill>
                    <a:srgbClr val="002060"/>
                  </a:solidFill>
                  <a:latin typeface="Cambria" panose="02040503050406030204" pitchFamily="18" charset="0"/>
                  <a:ea typeface="Cambria" panose="02040503050406030204" pitchFamily="18" charset="0"/>
                </a:rPr>
                <a:t>Các chú bộ đội rất vui vẻ.</a:t>
              </a:r>
              <a:endParaRPr lang="en-US" dirty="0">
                <a:solidFill>
                  <a:srgbClr val="002060"/>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xmlns="" id="{11F3F43F-8A0F-D8A9-C4F7-51AAC1C4C93B}"/>
              </a:ext>
            </a:extLst>
          </p:cNvPr>
          <p:cNvGrpSpPr/>
          <p:nvPr/>
        </p:nvGrpSpPr>
        <p:grpSpPr>
          <a:xfrm>
            <a:off x="2650331" y="3121125"/>
            <a:ext cx="6262391" cy="1086544"/>
            <a:chOff x="2490627" y="2326130"/>
            <a:chExt cx="8792927" cy="3623537"/>
          </a:xfrm>
        </p:grpSpPr>
        <p:sp>
          <p:nvSpPr>
            <p:cNvPr id="18" name="Rectangle: Rounded Corners 17">
              <a:extLst>
                <a:ext uri="{FF2B5EF4-FFF2-40B4-BE49-F238E27FC236}">
                  <a16:creationId xmlns:a16="http://schemas.microsoft.com/office/drawing/2014/main" xmlns="" id="{682D9E41-8FA6-D28F-1F87-8E6B02D059ED}"/>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a:solidFill>
                  <a:prstClr val="white"/>
                </a:solidFill>
                <a:latin typeface="Calibri" panose="020F0502020204030204"/>
              </a:endParaRPr>
            </a:p>
          </p:txBody>
        </p:sp>
        <p:sp>
          <p:nvSpPr>
            <p:cNvPr id="19" name="TextBox 18">
              <a:extLst>
                <a:ext uri="{FF2B5EF4-FFF2-40B4-BE49-F238E27FC236}">
                  <a16:creationId xmlns:a16="http://schemas.microsoft.com/office/drawing/2014/main" xmlns="" id="{65E9FA3C-3D37-19F1-2815-549FDD3CFAAA}"/>
                </a:ext>
              </a:extLst>
            </p:cNvPr>
            <p:cNvSpPr txBox="1"/>
            <p:nvPr/>
          </p:nvSpPr>
          <p:spPr>
            <a:xfrm>
              <a:off x="2678655" y="2476275"/>
              <a:ext cx="8604899" cy="3079231"/>
            </a:xfrm>
            <a:prstGeom prst="rect">
              <a:avLst/>
            </a:prstGeom>
            <a:noFill/>
          </p:spPr>
          <p:txBody>
            <a:bodyPr wrap="square" rtlCol="0">
              <a:spAutoFit/>
            </a:bodyPr>
            <a:lstStyle/>
            <a:p>
              <a:pPr algn="ctr">
                <a:defRPr/>
              </a:pPr>
              <a:r>
                <a:rPr lang="vi-VN" altLang="en-US" sz="27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altLang="en-US" sz="27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defRPr/>
              </a:pPr>
              <a:r>
                <a:rPr lang="en-US" sz="2700" dirty="0">
                  <a:solidFill>
                    <a:srgbClr val="002060"/>
                  </a:solidFill>
                  <a:latin typeface="Cambria" panose="02040503050406030204" pitchFamily="18" charset="0"/>
                  <a:ea typeface="Cambria" panose="02040503050406030204" pitchFamily="18" charset="0"/>
                </a:rPr>
                <a:t>=&gt; </a:t>
              </a:r>
              <a:r>
                <a:rPr lang="vi-VN" sz="2700" dirty="0">
                  <a:solidFill>
                    <a:srgbClr val="002060"/>
                  </a:solidFill>
                  <a:latin typeface="Cambria" panose="02040503050406030204" pitchFamily="18" charset="0"/>
                  <a:ea typeface="Cambria" panose="02040503050406030204" pitchFamily="18" charset="0"/>
                </a:rPr>
                <a:t>Họ là những người lính Cụ Hồ.</a:t>
              </a:r>
              <a:endParaRPr lang="en-US"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8916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xmlns="" id="{076D6BDE-BEA1-6E37-3E58-39413CBC0952}"/>
              </a:ext>
            </a:extLst>
          </p:cNvPr>
          <p:cNvGrpSpPr/>
          <p:nvPr/>
        </p:nvGrpSpPr>
        <p:grpSpPr>
          <a:xfrm>
            <a:off x="252277" y="367915"/>
            <a:ext cx="7891598" cy="3539717"/>
            <a:chOff x="4684437" y="4416094"/>
            <a:chExt cx="10522130" cy="4719623"/>
          </a:xfrm>
        </p:grpSpPr>
        <p:sp>
          <p:nvSpPr>
            <p:cNvPr id="11" name="Rectangle: Rounded Corners 8">
              <a:extLst>
                <a:ext uri="{FF2B5EF4-FFF2-40B4-BE49-F238E27FC236}">
                  <a16:creationId xmlns:a16="http://schemas.microsoft.com/office/drawing/2014/main" xmlns=""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2">
                      <a:lumMod val="75000"/>
                    </a:schemeClr>
                  </a:solidFill>
                  <a:latin typeface="Calibri" panose="020F0502020204030204" pitchFamily="34" charset="0"/>
                  <a:cs typeface="Calibri" panose="020F0502020204030204" pitchFamily="34" charset="0"/>
                </a:rPr>
                <a:t>Vị</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ngữ</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nêu</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hoạt</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động</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trạng</a:t>
              </a:r>
              <a:r>
                <a:rPr lang="en-US" sz="3000" b="1" dirty="0">
                  <a:solidFill>
                    <a:schemeClr val="tx2">
                      <a:lumMod val="75000"/>
                    </a:schemeClr>
                  </a:solidFill>
                  <a:latin typeface="Calibri" panose="020F0502020204030204" pitchFamily="34" charset="0"/>
                  <a:cs typeface="Calibri" panose="020F0502020204030204" pitchFamily="34" charset="0"/>
                </a:rPr>
                <a:t> </a:t>
              </a:r>
              <a:r>
                <a:rPr lang="en-US" sz="3000" b="1" dirty="0" err="1">
                  <a:solidFill>
                    <a:schemeClr val="tx2">
                      <a:lumMod val="75000"/>
                    </a:schemeClr>
                  </a:solidFill>
                  <a:latin typeface="Calibri" panose="020F0502020204030204" pitchFamily="34" charset="0"/>
                  <a:cs typeface="Calibri" panose="020F0502020204030204" pitchFamily="34" charset="0"/>
                </a:rPr>
                <a:t>thái</a:t>
              </a:r>
              <a:r>
                <a:rPr lang="en-US" sz="3000" b="1" dirty="0">
                  <a:solidFill>
                    <a:schemeClr val="tx2">
                      <a:lumMod val="75000"/>
                    </a:schemeClr>
                  </a:solidFill>
                  <a:latin typeface="Calibri" panose="020F0502020204030204" pitchFamily="34" charset="0"/>
                  <a:cs typeface="Calibri" panose="020F0502020204030204" pitchFamily="34" charset="0"/>
                </a:rPr>
                <a:t>.</a:t>
              </a:r>
            </a:p>
            <a:p>
              <a:pPr marL="428625" indent="-428625" algn="just">
                <a:buFont typeface="Arial" panose="020B0604020202020204" pitchFamily="34" charset="0"/>
                <a:buChar char="•"/>
              </a:pPr>
              <a:r>
                <a:rPr lang="en-US" sz="3000" b="1" dirty="0" err="1">
                  <a:solidFill>
                    <a:schemeClr val="tx1"/>
                  </a:solidFill>
                  <a:latin typeface="Calibri" panose="020F0502020204030204" pitchFamily="34" charset="0"/>
                  <a:cs typeface="Calibri" panose="020F0502020204030204" pitchFamily="34" charset="0"/>
                </a:rPr>
                <a:t>Hoạt</a:t>
              </a:r>
              <a:r>
                <a:rPr lang="en-US" sz="3000" b="1" dirty="0">
                  <a:solidFill>
                    <a:schemeClr val="tx1"/>
                  </a:solidFill>
                  <a:latin typeface="Calibri" panose="020F0502020204030204" pitchFamily="34" charset="0"/>
                  <a:cs typeface="Calibri" panose="020F0502020204030204" pitchFamily="34" charset="0"/>
                </a:rPr>
                <a:t> </a:t>
              </a:r>
              <a:r>
                <a:rPr lang="en-US" sz="3000" b="1" dirty="0" err="1">
                  <a:solidFill>
                    <a:schemeClr val="tx1"/>
                  </a:solidFill>
                  <a:latin typeface="Calibri" panose="020F0502020204030204" pitchFamily="34" charset="0"/>
                  <a:cs typeface="Calibri" panose="020F0502020204030204" pitchFamily="34" charset="0"/>
                </a:rPr>
                <a:t>động</a:t>
              </a:r>
              <a:r>
                <a:rPr lang="en-US" sz="3000" b="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nhìn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thấy</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rõ</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ràng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cảm</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nhận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bằng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giác</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quan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và</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thông</a:t>
              </a:r>
              <a:r>
                <a:rPr lang="en-US" sz="3000" i="1" dirty="0">
                  <a:solidFill>
                    <a:schemeClr val="tx1"/>
                  </a:solidFill>
                  <a:latin typeface="Calibri" panose="020F0502020204030204" pitchFamily="34" charset="0"/>
                  <a:cs typeface="Calibri" panose="020F0502020204030204" pitchFamily="34" charset="0"/>
                </a:rPr>
                <a:t> qua </a:t>
              </a:r>
              <a:r>
                <a:rPr lang="en-US" sz="3000" i="1" dirty="0" err="1">
                  <a:solidFill>
                    <a:schemeClr val="tx1"/>
                  </a:solidFill>
                  <a:latin typeface="Calibri" panose="020F0502020204030204" pitchFamily="34" charset="0"/>
                  <a:cs typeface="Calibri" panose="020F0502020204030204" pitchFamily="34" charset="0"/>
                </a:rPr>
                <a:t>hoạt</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động</a:t>
              </a:r>
              <a:r>
                <a:rPr lang="en-US" sz="3000" i="1" dirty="0">
                  <a:solidFill>
                    <a:schemeClr val="tx1"/>
                  </a:solidFill>
                  <a:latin typeface="Calibri" panose="020F0502020204030204" pitchFamily="34" charset="0"/>
                  <a:cs typeface="Calibri" panose="020F0502020204030204" pitchFamily="34" charset="0"/>
                </a:rPr>
                <a:t>.</a:t>
              </a:r>
            </a:p>
            <a:p>
              <a:pPr marL="428625" indent="-428625" algn="just">
                <a:buFont typeface="Arial" panose="020B0604020202020204" pitchFamily="34" charset="0"/>
                <a:buChar char="•"/>
              </a:pPr>
              <a:r>
                <a:rPr lang="en-US" sz="3000" b="1" dirty="0" err="1">
                  <a:solidFill>
                    <a:schemeClr val="tx1"/>
                  </a:solidFill>
                  <a:latin typeface="Calibri" panose="020F0502020204030204" pitchFamily="34" charset="0"/>
                  <a:cs typeface="Calibri" panose="020F0502020204030204" pitchFamily="34" charset="0"/>
                </a:rPr>
                <a:t>Trạng</a:t>
              </a:r>
              <a:r>
                <a:rPr lang="en-US" sz="3000" b="1" dirty="0">
                  <a:solidFill>
                    <a:schemeClr val="tx1"/>
                  </a:solidFill>
                  <a:latin typeface="Calibri" panose="020F0502020204030204" pitchFamily="34" charset="0"/>
                  <a:cs typeface="Calibri" panose="020F0502020204030204" pitchFamily="34" charset="0"/>
                </a:rPr>
                <a:t> </a:t>
              </a:r>
              <a:r>
                <a:rPr lang="en-US" sz="3000" b="1" dirty="0" err="1">
                  <a:solidFill>
                    <a:schemeClr val="tx1"/>
                  </a:solidFill>
                  <a:latin typeface="Calibri" panose="020F0502020204030204" pitchFamily="34" charset="0"/>
                  <a:cs typeface="Calibri" panose="020F0502020204030204" pitchFamily="34" charset="0"/>
                </a:rPr>
                <a:t>thái</a:t>
              </a:r>
              <a:r>
                <a:rPr lang="en-US" sz="3000" b="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là</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những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hành</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động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không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cảm</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nhận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trực</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tiếp</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bằng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các</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giác</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quan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và</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không</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thể</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thể</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hiện</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thông</a:t>
              </a:r>
              <a:r>
                <a:rPr lang="en-US" sz="3000" i="1" dirty="0">
                  <a:solidFill>
                    <a:schemeClr val="tx1"/>
                  </a:solidFill>
                  <a:latin typeface="Calibri" panose="020F0502020204030204" pitchFamily="34" charset="0"/>
                  <a:cs typeface="Calibri" panose="020F0502020204030204" pitchFamily="34" charset="0"/>
                </a:rPr>
                <a:t> qua </a:t>
              </a:r>
              <a:r>
                <a:rPr lang="en-US" sz="3000" i="1" dirty="0" err="1">
                  <a:solidFill>
                    <a:schemeClr val="tx1"/>
                  </a:solidFill>
                  <a:latin typeface="Calibri" panose="020F0502020204030204" pitchFamily="34" charset="0"/>
                  <a:cs typeface="Calibri" panose="020F0502020204030204" pitchFamily="34" charset="0"/>
                </a:rPr>
                <a:t>hoạt</a:t>
              </a:r>
              <a:r>
                <a:rPr lang="en-US" sz="3000" i="1" dirty="0">
                  <a:solidFill>
                    <a:schemeClr val="tx1"/>
                  </a:solidFill>
                  <a:latin typeface="Calibri" panose="020F0502020204030204" pitchFamily="34" charset="0"/>
                  <a:cs typeface="Calibri" panose="020F0502020204030204" pitchFamily="34" charset="0"/>
                </a:rPr>
                <a:t> </a:t>
              </a:r>
              <a:r>
                <a:rPr lang="en-US" sz="3000" i="1" dirty="0" err="1">
                  <a:solidFill>
                    <a:schemeClr val="tx1"/>
                  </a:solidFill>
                  <a:latin typeface="Calibri" panose="020F0502020204030204" pitchFamily="34" charset="0"/>
                  <a:cs typeface="Calibri" panose="020F0502020204030204" pitchFamily="34" charset="0"/>
                </a:rPr>
                <a:t>động</a:t>
              </a:r>
              <a:r>
                <a:rPr lang="en-US" sz="3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xmlns=""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779657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xmlns="" id="{076D6BDE-BEA1-6E37-3E58-39413CBC0952}"/>
              </a:ext>
            </a:extLst>
          </p:cNvPr>
          <p:cNvGrpSpPr/>
          <p:nvPr/>
        </p:nvGrpSpPr>
        <p:grpSpPr>
          <a:xfrm>
            <a:off x="273709" y="546509"/>
            <a:ext cx="7891598" cy="3175386"/>
            <a:chOff x="4684437" y="4416094"/>
            <a:chExt cx="10522130" cy="4719623"/>
          </a:xfrm>
        </p:grpSpPr>
        <p:sp>
          <p:nvSpPr>
            <p:cNvPr id="11" name="Rectangle: Rounded Corners 8">
              <a:extLst>
                <a:ext uri="{FF2B5EF4-FFF2-40B4-BE49-F238E27FC236}">
                  <a16:creationId xmlns:a16="http://schemas.microsoft.com/office/drawing/2014/main" xmlns=""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300" b="1" dirty="0" err="1">
                  <a:solidFill>
                    <a:schemeClr val="tx2">
                      <a:lumMod val="75000"/>
                    </a:schemeClr>
                  </a:solidFill>
                  <a:cs typeface="Calibri" panose="020F0502020204030204" pitchFamily="34" charset="0"/>
                </a:rPr>
                <a:t>Vị</a:t>
              </a:r>
              <a:r>
                <a:rPr lang="en-US" sz="3300" b="1" dirty="0">
                  <a:solidFill>
                    <a:schemeClr val="tx2">
                      <a:lumMod val="75000"/>
                    </a:schemeClr>
                  </a:solidFill>
                  <a:cs typeface="Calibri" panose="020F0502020204030204" pitchFamily="34" charset="0"/>
                </a:rPr>
                <a:t> </a:t>
              </a:r>
              <a:r>
                <a:rPr lang="en-US" sz="3300" b="1" dirty="0" err="1">
                  <a:solidFill>
                    <a:schemeClr val="tx2">
                      <a:lumMod val="75000"/>
                    </a:schemeClr>
                  </a:solidFill>
                  <a:cs typeface="Calibri" panose="020F0502020204030204" pitchFamily="34" charset="0"/>
                </a:rPr>
                <a:t>ngữ</a:t>
              </a:r>
              <a:r>
                <a:rPr lang="en-US" sz="3300" b="1" dirty="0">
                  <a:solidFill>
                    <a:schemeClr val="tx2">
                      <a:lumMod val="75000"/>
                    </a:schemeClr>
                  </a:solidFill>
                  <a:cs typeface="Calibri" panose="020F0502020204030204" pitchFamily="34" charset="0"/>
                </a:rPr>
                <a:t> </a:t>
              </a:r>
              <a:r>
                <a:rPr lang="en-US" sz="3300" b="1" dirty="0" err="1">
                  <a:solidFill>
                    <a:schemeClr val="tx2">
                      <a:lumMod val="75000"/>
                    </a:schemeClr>
                  </a:solidFill>
                  <a:cs typeface="Calibri" panose="020F0502020204030204" pitchFamily="34" charset="0"/>
                </a:rPr>
                <a:t>nêu</a:t>
              </a:r>
              <a:r>
                <a:rPr lang="en-US" sz="3300" b="1" dirty="0">
                  <a:solidFill>
                    <a:schemeClr val="tx2">
                      <a:lumMod val="75000"/>
                    </a:schemeClr>
                  </a:solidFill>
                  <a:cs typeface="Calibri" panose="020F0502020204030204" pitchFamily="34" charset="0"/>
                </a:rPr>
                <a:t> </a:t>
              </a:r>
              <a:r>
                <a:rPr lang="en-US" sz="3300" b="1" dirty="0" err="1">
                  <a:solidFill>
                    <a:schemeClr val="tx2">
                      <a:lumMod val="75000"/>
                    </a:schemeClr>
                  </a:solidFill>
                  <a:cs typeface="Calibri" panose="020F0502020204030204" pitchFamily="34" charset="0"/>
                </a:rPr>
                <a:t>đặc</a:t>
              </a:r>
              <a:r>
                <a:rPr lang="en-US" sz="3300" b="1" dirty="0">
                  <a:solidFill>
                    <a:schemeClr val="tx2">
                      <a:lumMod val="75000"/>
                    </a:schemeClr>
                  </a:solidFill>
                  <a:cs typeface="Calibri" panose="020F0502020204030204" pitchFamily="34" charset="0"/>
                </a:rPr>
                <a:t> </a:t>
              </a:r>
              <a:r>
                <a:rPr lang="en-US" sz="3300" b="1" dirty="0" err="1">
                  <a:solidFill>
                    <a:schemeClr val="tx2">
                      <a:lumMod val="75000"/>
                    </a:schemeClr>
                  </a:solidFill>
                  <a:cs typeface="Calibri" panose="020F0502020204030204" pitchFamily="34" charset="0"/>
                </a:rPr>
                <a:t>điểm</a:t>
              </a:r>
              <a:endParaRPr lang="en-US" sz="3300" b="1" dirty="0">
                <a:solidFill>
                  <a:schemeClr val="tx2">
                    <a:lumMod val="75000"/>
                  </a:schemeClr>
                </a:solidFill>
                <a:cs typeface="Calibri" panose="020F0502020204030204" pitchFamily="34" charset="0"/>
              </a:endParaRPr>
            </a:p>
            <a:p>
              <a:pPr>
                <a:lnSpc>
                  <a:spcPct val="120000"/>
                </a:lnSpc>
              </a:pPr>
              <a:r>
                <a:rPr lang="en-US" sz="3300" b="1" dirty="0" err="1">
                  <a:solidFill>
                    <a:srgbClr val="002060"/>
                  </a:solidFill>
                  <a:ea typeface="Calibri" panose="020F0502020204030204" pitchFamily="34" charset="0"/>
                </a:rPr>
                <a:t>Đặc</a:t>
              </a:r>
              <a:r>
                <a:rPr lang="en-US" sz="3300" b="1" dirty="0">
                  <a:solidFill>
                    <a:srgbClr val="002060"/>
                  </a:solidFill>
                  <a:ea typeface="Calibri" panose="020F0502020204030204" pitchFamily="34" charset="0"/>
                </a:rPr>
                <a:t> </a:t>
              </a:r>
              <a:r>
                <a:rPr lang="en-US" sz="3300" b="1" dirty="0" err="1">
                  <a:solidFill>
                    <a:srgbClr val="002060"/>
                  </a:solidFill>
                  <a:ea typeface="Calibri" panose="020F0502020204030204" pitchFamily="34" charset="0"/>
                </a:rPr>
                <a:t>điểm</a:t>
              </a:r>
              <a:r>
                <a:rPr lang="en-US" sz="3300" b="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Là</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đặc</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điểm</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nổi</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bật</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riêng</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biệt</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của</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chủ</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thể</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sự</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vật</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hiện</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tượng</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dùng</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để</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xác</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định</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đặc</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điểm</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của</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chủ</a:t>
              </a:r>
              <a:r>
                <a:rPr lang="en-US" sz="3300" i="1" dirty="0">
                  <a:solidFill>
                    <a:srgbClr val="002060"/>
                  </a:solidFill>
                  <a:ea typeface="Calibri" panose="020F0502020204030204" pitchFamily="34" charset="0"/>
                </a:rPr>
                <a:t> </a:t>
              </a:r>
              <a:r>
                <a:rPr lang="en-US" sz="3300" i="1" dirty="0" err="1">
                  <a:solidFill>
                    <a:srgbClr val="002060"/>
                  </a:solidFill>
                  <a:ea typeface="Calibri" panose="020F0502020204030204" pitchFamily="34" charset="0"/>
                </a:rPr>
                <a:t>thể</a:t>
              </a:r>
              <a:r>
                <a:rPr lang="en-US" sz="3300" i="1" dirty="0">
                  <a:solidFill>
                    <a:srgbClr val="002060"/>
                  </a:solidFill>
                  <a:ea typeface="Calibri" panose="020F0502020204030204" pitchFamily="34" charset="0"/>
                </a:rPr>
                <a:t>.</a:t>
              </a:r>
            </a:p>
          </p:txBody>
        </p:sp>
        <p:pic>
          <p:nvPicPr>
            <p:cNvPr id="12" name="Picture 11">
              <a:extLst>
                <a:ext uri="{FF2B5EF4-FFF2-40B4-BE49-F238E27FC236}">
                  <a16:creationId xmlns:a16="http://schemas.microsoft.com/office/drawing/2014/main" xmlns=""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96525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xmlns="" id="{076D6BDE-BEA1-6E37-3E58-39413CBC0952}"/>
              </a:ext>
            </a:extLst>
          </p:cNvPr>
          <p:cNvGrpSpPr/>
          <p:nvPr/>
        </p:nvGrpSpPr>
        <p:grpSpPr>
          <a:xfrm>
            <a:off x="273709" y="546509"/>
            <a:ext cx="7891598" cy="3175386"/>
            <a:chOff x="4684437" y="4416094"/>
            <a:chExt cx="10522130" cy="4719623"/>
          </a:xfrm>
        </p:grpSpPr>
        <p:sp>
          <p:nvSpPr>
            <p:cNvPr id="11" name="Rectangle: Rounded Corners 8">
              <a:extLst>
                <a:ext uri="{FF2B5EF4-FFF2-40B4-BE49-F238E27FC236}">
                  <a16:creationId xmlns:a16="http://schemas.microsoft.com/office/drawing/2014/main" xmlns=""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3300" b="1" dirty="0" err="1">
                  <a:solidFill>
                    <a:srgbClr val="44546A">
                      <a:lumMod val="75000"/>
                    </a:srgbClr>
                  </a:solidFill>
                  <a:latin typeface="Calibri" panose="020F0502020204030204"/>
                  <a:cs typeface="Calibri" panose="020F0502020204030204" pitchFamily="34" charset="0"/>
                </a:rPr>
                <a:t>Vị</a:t>
              </a:r>
              <a:r>
                <a:rPr lang="en-US" sz="3300" b="1" dirty="0">
                  <a:solidFill>
                    <a:srgbClr val="44546A">
                      <a:lumMod val="75000"/>
                    </a:srgbClr>
                  </a:solidFill>
                  <a:latin typeface="Calibri" panose="020F0502020204030204"/>
                  <a:cs typeface="Calibri" panose="020F0502020204030204" pitchFamily="34" charset="0"/>
                </a:rPr>
                <a:t> </a:t>
              </a:r>
              <a:r>
                <a:rPr lang="en-US" sz="3300" b="1" dirty="0" err="1">
                  <a:solidFill>
                    <a:srgbClr val="44546A">
                      <a:lumMod val="75000"/>
                    </a:srgbClr>
                  </a:solidFill>
                  <a:latin typeface="Calibri" panose="020F0502020204030204"/>
                  <a:cs typeface="Calibri" panose="020F0502020204030204" pitchFamily="34" charset="0"/>
                </a:rPr>
                <a:t>ngữ</a:t>
              </a:r>
              <a:r>
                <a:rPr lang="en-US" sz="3300" b="1" dirty="0">
                  <a:solidFill>
                    <a:srgbClr val="44546A">
                      <a:lumMod val="75000"/>
                    </a:srgbClr>
                  </a:solidFill>
                  <a:latin typeface="Calibri" panose="020F0502020204030204"/>
                  <a:cs typeface="Calibri" panose="020F0502020204030204" pitchFamily="34" charset="0"/>
                </a:rPr>
                <a:t> </a:t>
              </a:r>
              <a:r>
                <a:rPr lang="en-US" sz="3300" b="1" dirty="0" err="1">
                  <a:solidFill>
                    <a:srgbClr val="44546A">
                      <a:lumMod val="75000"/>
                    </a:srgbClr>
                  </a:solidFill>
                  <a:latin typeface="Calibri" panose="020F0502020204030204"/>
                  <a:cs typeface="Calibri" panose="020F0502020204030204" pitchFamily="34" charset="0"/>
                </a:rPr>
                <a:t>giới</a:t>
              </a:r>
              <a:r>
                <a:rPr lang="en-US" sz="3300" b="1" dirty="0">
                  <a:solidFill>
                    <a:srgbClr val="44546A">
                      <a:lumMod val="75000"/>
                    </a:srgbClr>
                  </a:solidFill>
                  <a:latin typeface="Calibri" panose="020F0502020204030204"/>
                  <a:cs typeface="Calibri" panose="020F0502020204030204" pitchFamily="34" charset="0"/>
                </a:rPr>
                <a:t> </a:t>
              </a:r>
              <a:r>
                <a:rPr lang="en-US" sz="3300" b="1" dirty="0" err="1">
                  <a:solidFill>
                    <a:srgbClr val="44546A">
                      <a:lumMod val="75000"/>
                    </a:srgbClr>
                  </a:solidFill>
                  <a:latin typeface="Calibri" panose="020F0502020204030204"/>
                  <a:cs typeface="Calibri" panose="020F0502020204030204" pitchFamily="34" charset="0"/>
                </a:rPr>
                <a:t>thiệu</a:t>
              </a:r>
              <a:r>
                <a:rPr lang="en-US" sz="3300" b="1" dirty="0">
                  <a:solidFill>
                    <a:srgbClr val="44546A">
                      <a:lumMod val="75000"/>
                    </a:srgbClr>
                  </a:solidFill>
                  <a:latin typeface="Calibri" panose="020F0502020204030204"/>
                  <a:cs typeface="Calibri" panose="020F0502020204030204" pitchFamily="34" charset="0"/>
                </a:rPr>
                <a:t>, </a:t>
              </a:r>
              <a:r>
                <a:rPr lang="en-US" sz="3300" b="1" dirty="0" err="1">
                  <a:solidFill>
                    <a:srgbClr val="44546A">
                      <a:lumMod val="75000"/>
                    </a:srgbClr>
                  </a:solidFill>
                  <a:latin typeface="Calibri" panose="020F0502020204030204"/>
                  <a:cs typeface="Calibri" panose="020F0502020204030204" pitchFamily="34" charset="0"/>
                </a:rPr>
                <a:t>nhận</a:t>
              </a:r>
              <a:r>
                <a:rPr lang="en-US" sz="3300" b="1" dirty="0">
                  <a:solidFill>
                    <a:srgbClr val="44546A">
                      <a:lumMod val="75000"/>
                    </a:srgbClr>
                  </a:solidFill>
                  <a:latin typeface="Calibri" panose="020F0502020204030204"/>
                  <a:cs typeface="Calibri" panose="020F0502020204030204" pitchFamily="34" charset="0"/>
                </a:rPr>
                <a:t> </a:t>
              </a:r>
              <a:r>
                <a:rPr lang="en-US" sz="3300" b="1" dirty="0" err="1">
                  <a:solidFill>
                    <a:srgbClr val="44546A">
                      <a:lumMod val="75000"/>
                    </a:srgbClr>
                  </a:solidFill>
                  <a:latin typeface="Calibri" panose="020F0502020204030204"/>
                  <a:cs typeface="Calibri" panose="020F0502020204030204" pitchFamily="34" charset="0"/>
                </a:rPr>
                <a:t>xét</a:t>
              </a:r>
              <a:endParaRPr lang="en-US" sz="3300" b="1" dirty="0">
                <a:solidFill>
                  <a:srgbClr val="44546A">
                    <a:lumMod val="75000"/>
                  </a:srgbClr>
                </a:solidFill>
                <a:latin typeface="Calibri" panose="020F0502020204030204"/>
                <a:cs typeface="Calibri" panose="020F0502020204030204" pitchFamily="34" charset="0"/>
              </a:endParaRPr>
            </a:p>
            <a:p>
              <a:pPr marL="428625" indent="-428625">
                <a:lnSpc>
                  <a:spcPct val="120000"/>
                </a:lnSpc>
                <a:buFont typeface="Arial" panose="020B0604020202020204" pitchFamily="34" charset="0"/>
                <a:buChar char="•"/>
              </a:pPr>
              <a:r>
                <a:rPr lang="en-US" sz="3000" dirty="0" err="1">
                  <a:solidFill>
                    <a:srgbClr val="002060"/>
                  </a:solidFill>
                  <a:ea typeface="Calibri" panose="020F0502020204030204" pitchFamily="34" charset="0"/>
                </a:rPr>
                <a:t>Giới</a:t>
              </a:r>
              <a:r>
                <a:rPr lang="en-US" sz="3000" dirty="0">
                  <a:solidFill>
                    <a:srgbClr val="002060"/>
                  </a:solidFill>
                  <a:ea typeface="Calibri" panose="020F0502020204030204" pitchFamily="34" charset="0"/>
                </a:rPr>
                <a:t> </a:t>
              </a:r>
              <a:r>
                <a:rPr lang="en-US" sz="3000" dirty="0" err="1">
                  <a:solidFill>
                    <a:srgbClr val="002060"/>
                  </a:solidFill>
                  <a:ea typeface="Calibri" panose="020F0502020204030204" pitchFamily="34" charset="0"/>
                </a:rPr>
                <a:t>thiệu</a:t>
              </a:r>
              <a:r>
                <a:rPr lang="en-US" sz="3000"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làm</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cho</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biết</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rõ</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về</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một</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người</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một</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việc</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nào</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đó</a:t>
              </a:r>
              <a:r>
                <a:rPr lang="en-US" sz="3000" i="1" dirty="0">
                  <a:solidFill>
                    <a:srgbClr val="002060"/>
                  </a:solidFill>
                  <a:ea typeface="Calibri" panose="020F0502020204030204" pitchFamily="34" charset="0"/>
                </a:rPr>
                <a:t>.</a:t>
              </a:r>
            </a:p>
            <a:p>
              <a:pPr marL="428625" indent="-428625">
                <a:lnSpc>
                  <a:spcPct val="120000"/>
                </a:lnSpc>
                <a:buFont typeface="Arial" panose="020B0604020202020204" pitchFamily="34" charset="0"/>
                <a:buChar char="•"/>
              </a:pPr>
              <a:r>
                <a:rPr lang="en-US" sz="3000" dirty="0" err="1">
                  <a:solidFill>
                    <a:srgbClr val="002060"/>
                  </a:solidFill>
                  <a:ea typeface="Calibri" panose="020F0502020204030204" pitchFamily="34" charset="0"/>
                </a:rPr>
                <a:t>Nhận</a:t>
              </a:r>
              <a:r>
                <a:rPr lang="en-US" sz="3000" dirty="0">
                  <a:solidFill>
                    <a:srgbClr val="002060"/>
                  </a:solidFill>
                  <a:ea typeface="Calibri" panose="020F0502020204030204" pitchFamily="34" charset="0"/>
                </a:rPr>
                <a:t> </a:t>
              </a:r>
              <a:r>
                <a:rPr lang="en-US" sz="3000" dirty="0" err="1">
                  <a:solidFill>
                    <a:srgbClr val="002060"/>
                  </a:solidFill>
                  <a:ea typeface="Calibri" panose="020F0502020204030204" pitchFamily="34" charset="0"/>
                </a:rPr>
                <a:t>xét</a:t>
              </a:r>
              <a:r>
                <a:rPr lang="en-US" sz="3000"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Đưa</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ra</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một</a:t>
              </a:r>
              <a:r>
                <a:rPr lang="en-US" sz="3000" i="1" dirty="0">
                  <a:solidFill>
                    <a:srgbClr val="002060"/>
                  </a:solidFill>
                  <a:ea typeface="Calibri" panose="020F0502020204030204" pitchFamily="34" charset="0"/>
                </a:rPr>
                <a:t> ý </a:t>
              </a:r>
              <a:r>
                <a:rPr lang="en-US" sz="3000" i="1" dirty="0" err="1">
                  <a:solidFill>
                    <a:srgbClr val="002060"/>
                  </a:solidFill>
                  <a:ea typeface="Calibri" panose="020F0502020204030204" pitchFamily="34" charset="0"/>
                </a:rPr>
                <a:t>kiến</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tính</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chất</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đánh</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giá</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sự</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vật</a:t>
              </a:r>
              <a:r>
                <a:rPr lang="en-US" sz="3000" i="1" dirty="0">
                  <a:solidFill>
                    <a:srgbClr val="002060"/>
                  </a:solidFill>
                  <a:ea typeface="Calibri" panose="020F0502020204030204" pitchFamily="34" charset="0"/>
                </a:rPr>
                <a:t> </a:t>
              </a:r>
              <a:r>
                <a:rPr lang="en-US" sz="3000" i="1" dirty="0" err="1">
                  <a:solidFill>
                    <a:srgbClr val="002060"/>
                  </a:solidFill>
                  <a:ea typeface="Calibri" panose="020F0502020204030204" pitchFamily="34" charset="0"/>
                </a:rPr>
                <a:t>đó</a:t>
              </a:r>
              <a:r>
                <a:rPr lang="en-US" sz="3000" i="1" dirty="0">
                  <a:solidFill>
                    <a:srgbClr val="002060"/>
                  </a:solidFill>
                  <a:ea typeface="Calibri" panose="020F0502020204030204" pitchFamily="34" charset="0"/>
                </a:rPr>
                <a:t>.</a:t>
              </a:r>
            </a:p>
          </p:txBody>
        </p:sp>
        <p:pic>
          <p:nvPicPr>
            <p:cNvPr id="12" name="Picture 11">
              <a:extLst>
                <a:ext uri="{FF2B5EF4-FFF2-40B4-BE49-F238E27FC236}">
                  <a16:creationId xmlns:a16="http://schemas.microsoft.com/office/drawing/2014/main" xmlns=""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999067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311" y="208061"/>
            <a:ext cx="708482" cy="708482"/>
          </a:xfrm>
          <a:prstGeom prst="rect">
            <a:avLst/>
          </a:prstGeom>
        </p:spPr>
      </p:pic>
      <p:sp>
        <p:nvSpPr>
          <p:cNvPr id="21" name="Rectangle 56"/>
          <p:cNvSpPr>
            <a:spLocks noChangeArrowheads="1"/>
          </p:cNvSpPr>
          <p:nvPr/>
        </p:nvSpPr>
        <p:spPr bwMode="auto">
          <a:xfrm>
            <a:off x="461988" y="95307"/>
            <a:ext cx="8610575"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7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7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4:</a:t>
            </a:r>
            <a:r>
              <a:rPr lang="en-US" altLang="en-US" sz="27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câu</a:t>
            </a:r>
            <a:endPar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0D648AF-DD13-4F48-821A-46D93446107A}"/>
              </a:ext>
            </a:extLst>
          </p:cNvPr>
          <p:cNvSpPr/>
          <p:nvPr/>
        </p:nvSpPr>
        <p:spPr>
          <a:xfrm>
            <a:off x="294499" y="1164432"/>
            <a:ext cx="8506601" cy="1450181"/>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F9BD0F4B-2CEB-3353-4F7E-18C19E815B84}"/>
              </a:ext>
            </a:extLst>
          </p:cNvPr>
          <p:cNvSpPr txBox="1"/>
          <p:nvPr/>
        </p:nvSpPr>
        <p:spPr>
          <a:xfrm>
            <a:off x="400051" y="1207294"/>
            <a:ext cx="8193881" cy="1361912"/>
          </a:xfrm>
          <a:prstGeom prst="rect">
            <a:avLst/>
          </a:prstGeom>
          <a:noFill/>
        </p:spPr>
        <p:txBody>
          <a:bodyPr wrap="square" lIns="68580" tIns="34290" rIns="68580" bIns="34290" rtlCol="0">
            <a:spAutoFit/>
          </a:bodyPr>
          <a:lstStyle/>
          <a:p>
            <a:pPr lvl="0" algn="just"/>
            <a:r>
              <a:rPr lang="en-US" sz="2100" b="1" dirty="0" err="1">
                <a:solidFill>
                  <a:srgbClr val="000000"/>
                </a:solidFill>
                <a:latin typeface="Cambria" panose="02040503050406030204" pitchFamily="18" charset="0"/>
                <a:ea typeface="Cambria" panose="02040503050406030204" pitchFamily="18" charset="0"/>
              </a:rPr>
              <a:t>Ví</a:t>
            </a:r>
            <a:r>
              <a:rPr lang="en-US" sz="2100" b="1" dirty="0">
                <a:solidFill>
                  <a:srgbClr val="000000"/>
                </a:solidFill>
                <a:latin typeface="Cambria" panose="02040503050406030204" pitchFamily="18" charset="0"/>
                <a:ea typeface="Cambria" panose="02040503050406030204" pitchFamily="18" charset="0"/>
              </a:rPr>
              <a:t> </a:t>
            </a:r>
            <a:r>
              <a:rPr lang="en-US" sz="2100" b="1" dirty="0" err="1">
                <a:solidFill>
                  <a:srgbClr val="000000"/>
                </a:solidFill>
                <a:latin typeface="Cambria" panose="02040503050406030204" pitchFamily="18" charset="0"/>
                <a:ea typeface="Cambria" panose="02040503050406030204" pitchFamily="18" charset="0"/>
              </a:rPr>
              <a:t>dụ</a:t>
            </a:r>
            <a:r>
              <a:rPr lang="en-US" sz="2100" b="1" dirty="0">
                <a:solidFill>
                  <a:srgbClr val="000000"/>
                </a:solidFill>
                <a:latin typeface="Cambria" panose="02040503050406030204" pitchFamily="18" charset="0"/>
                <a:ea typeface="Cambria" panose="02040503050406030204" pitchFamily="18" charset="0"/>
              </a:rPr>
              <a:t>: </a:t>
            </a:r>
            <a:r>
              <a:rPr lang="vi-VN" sz="2100" dirty="0">
                <a:solidFill>
                  <a:srgbClr val="000000"/>
                </a:solidFill>
                <a:latin typeface="Cambria" panose="02040503050406030204" pitchFamily="18" charset="0"/>
                <a:ea typeface="Cambria" panose="02040503050406030204" pitchFamily="18" charset="0"/>
              </a:rPr>
              <a:t>Đinh Tiên Hoàng, tên húy là Đinh Bộ Lĩnh, là 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lang="en-US" sz="2100" dirty="0">
              <a:solidFill>
                <a:prstClr val="black"/>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3EBE9376-76A7-9773-D5F9-1A6069FDD296}"/>
              </a:ext>
            </a:extLst>
          </p:cNvPr>
          <p:cNvSpPr/>
          <p:nvPr/>
        </p:nvSpPr>
        <p:spPr>
          <a:xfrm>
            <a:off x="1400176" y="2764632"/>
            <a:ext cx="5629274" cy="5715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err="1">
                <a:solidFill>
                  <a:srgbClr val="002060"/>
                </a:solidFill>
              </a:rPr>
              <a:t>Chủ</a:t>
            </a:r>
            <a:r>
              <a:rPr lang="en-US" sz="2400" b="1" dirty="0">
                <a:solidFill>
                  <a:srgbClr val="002060"/>
                </a:solidFill>
              </a:rPr>
              <a:t> </a:t>
            </a:r>
            <a:r>
              <a:rPr lang="en-US" sz="2400" b="1" dirty="0" err="1">
                <a:solidFill>
                  <a:srgbClr val="002060"/>
                </a:solidFill>
              </a:rPr>
              <a:t>ngữ</a:t>
            </a:r>
            <a:r>
              <a:rPr lang="en-US" sz="2400" b="1" dirty="0">
                <a:solidFill>
                  <a:srgbClr val="002060"/>
                </a:solidFill>
              </a:rPr>
              <a:t>: </a:t>
            </a:r>
            <a:r>
              <a:rPr lang="en-US" sz="2400" dirty="0" err="1">
                <a:solidFill>
                  <a:srgbClr val="002060"/>
                </a:solidFill>
              </a:rPr>
              <a:t>Đinh</a:t>
            </a:r>
            <a:r>
              <a:rPr lang="en-US" sz="2400" dirty="0">
                <a:solidFill>
                  <a:srgbClr val="002060"/>
                </a:solidFill>
              </a:rPr>
              <a:t> Tiên Hoàng, </a:t>
            </a:r>
            <a:r>
              <a:rPr lang="en-US" sz="2400" dirty="0" err="1">
                <a:solidFill>
                  <a:srgbClr val="002060"/>
                </a:solidFill>
              </a:rPr>
              <a:t>Ông</a:t>
            </a:r>
            <a:endParaRPr lang="en-US" sz="2400" dirty="0">
              <a:solidFill>
                <a:srgbClr val="002060"/>
              </a:solidFill>
            </a:endParaRPr>
          </a:p>
        </p:txBody>
      </p:sp>
      <p:sp>
        <p:nvSpPr>
          <p:cNvPr id="8" name="Rectangle: Rounded Corners 7">
            <a:extLst>
              <a:ext uri="{FF2B5EF4-FFF2-40B4-BE49-F238E27FC236}">
                <a16:creationId xmlns:a16="http://schemas.microsoft.com/office/drawing/2014/main" xmlns="" id="{251E9A97-737A-0D40-AA8E-A9741084F17A}"/>
              </a:ext>
            </a:extLst>
          </p:cNvPr>
          <p:cNvSpPr/>
          <p:nvPr/>
        </p:nvSpPr>
        <p:spPr>
          <a:xfrm>
            <a:off x="385763" y="3529013"/>
            <a:ext cx="8501062" cy="114300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100" b="1" dirty="0">
                <a:solidFill>
                  <a:srgbClr val="002060"/>
                </a:solidFill>
                <a:latin typeface="Calibri" panose="020F0502020204030204" pitchFamily="34" charset="0"/>
                <a:cs typeface="Calibri" panose="020F0502020204030204" pitchFamily="34" charset="0"/>
              </a:rPr>
              <a:t>Vị ngữ: </a:t>
            </a:r>
            <a:r>
              <a:rPr lang="vi-VN" sz="2100" dirty="0">
                <a:solidFill>
                  <a:srgbClr val="002060"/>
                </a:solidFill>
                <a:latin typeface="Calibri" panose="020F0502020204030204" pitchFamily="34" charset="0"/>
                <a:cs typeface="Calibri" panose="020F0502020204030204" pitchFamily="34" charset="0"/>
              </a:rPr>
              <a:t>là vị hoàng đế sáng lập triều đại nhà Đinh, nước Đại Cồ Việt trong lịch sử Việt Nam</a:t>
            </a:r>
            <a:r>
              <a:rPr lang="en-US" sz="2100" dirty="0">
                <a:solidFill>
                  <a:srgbClr val="002060"/>
                </a:solidFill>
                <a:latin typeface="Calibri" panose="020F0502020204030204" pitchFamily="34" charset="0"/>
                <a:cs typeface="Calibri" panose="020F0502020204030204" pitchFamily="34" charset="0"/>
              </a:rPr>
              <a:t>;</a:t>
            </a:r>
            <a:r>
              <a:rPr lang="vi-VN" sz="2100" dirty="0">
                <a:solidFill>
                  <a:srgbClr val="002060"/>
                </a:solidFill>
                <a:latin typeface="Calibri" panose="020F0502020204030204" pitchFamily="34" charset="0"/>
                <a:cs typeface="Calibri" panose="020F0502020204030204" pitchFamily="34" charset="0"/>
              </a:rPr>
              <a:t>là người có công đánh dẹp loạn 12 sứ quân, thống nhất giang sơn và trở thành hoàng đế đầu tiên của Việt Nam sau thời Bắc thuộc.</a:t>
            </a:r>
            <a:endParaRPr lang="en-US" sz="21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237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xmlns=""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58400" y="4457700"/>
            <a:ext cx="457200" cy="457200"/>
          </a:xfrm>
          <a:prstGeom prst="rect">
            <a:avLst/>
          </a:prstGeom>
        </p:spPr>
      </p:pic>
      <p:pic>
        <p:nvPicPr>
          <p:cNvPr id="2" name="Picture 1">
            <a:extLst>
              <a:ext uri="{FF2B5EF4-FFF2-40B4-BE49-F238E27FC236}">
                <a16:creationId xmlns:a16="http://schemas.microsoft.com/office/drawing/2014/main" xmlns="" id="{B8C44E59-50A0-2B0F-CD67-4D225C375DAA}"/>
              </a:ext>
            </a:extLst>
          </p:cNvPr>
          <p:cNvPicPr>
            <a:picLocks noChangeAspect="1"/>
          </p:cNvPicPr>
          <p:nvPr/>
        </p:nvPicPr>
        <p:blipFill>
          <a:blip r:embed="rId5"/>
          <a:stretch>
            <a:fillRect/>
          </a:stretch>
        </p:blipFill>
        <p:spPr>
          <a:xfrm>
            <a:off x="2661769" y="187140"/>
            <a:ext cx="3849958" cy="2085013"/>
          </a:xfrm>
          <a:prstGeom prst="rect">
            <a:avLst/>
          </a:prstGeom>
        </p:spPr>
      </p:pic>
      <p:pic>
        <p:nvPicPr>
          <p:cNvPr id="5" name="图片 12">
            <a:extLst>
              <a:ext uri="{FF2B5EF4-FFF2-40B4-BE49-F238E27FC236}">
                <a16:creationId xmlns:a16="http://schemas.microsoft.com/office/drawing/2014/main" xmlns="" id="{806E9674-AC3E-4D96-A0B3-03A9070E7F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7448" flipH="1">
            <a:off x="39176" y="368244"/>
            <a:ext cx="3882826" cy="3882826"/>
          </a:xfrm>
          <a:prstGeom prst="rect">
            <a:avLst/>
          </a:prstGeom>
        </p:spPr>
      </p:pic>
      <p:pic>
        <p:nvPicPr>
          <p:cNvPr id="6" name="Picture 5">
            <a:extLst>
              <a:ext uri="{FF2B5EF4-FFF2-40B4-BE49-F238E27FC236}">
                <a16:creationId xmlns:a16="http://schemas.microsoft.com/office/drawing/2014/main" xmlns="" id="{937A02E3-ED0E-3A12-40CB-64C4FDD9D3C7}"/>
              </a:ext>
            </a:extLst>
          </p:cNvPr>
          <p:cNvPicPr>
            <a:picLocks noChangeAspect="1"/>
          </p:cNvPicPr>
          <p:nvPr/>
        </p:nvPicPr>
        <p:blipFill>
          <a:blip r:embed="rId7"/>
          <a:stretch>
            <a:fillRect/>
          </a:stretch>
        </p:blipFill>
        <p:spPr>
          <a:xfrm>
            <a:off x="3507916" y="585624"/>
            <a:ext cx="3927689" cy="3314987"/>
          </a:xfrm>
          <a:prstGeom prst="rect">
            <a:avLst/>
          </a:prstGeom>
        </p:spPr>
      </p:pic>
      <p:pic>
        <p:nvPicPr>
          <p:cNvPr id="8" name="图片 50" descr="背景页">
            <a:extLst>
              <a:ext uri="{FF2B5EF4-FFF2-40B4-BE49-F238E27FC236}">
                <a16:creationId xmlns:a16="http://schemas.microsoft.com/office/drawing/2014/main" xmlns="" id="{02107E99-FE24-40C5-B942-6B840D3603D9}"/>
              </a:ext>
            </a:extLst>
          </p:cNvPr>
          <p:cNvPicPr>
            <a:picLocks noChangeAspect="1"/>
          </p:cNvPicPr>
          <p:nvPr/>
        </p:nvPicPr>
        <p:blipFill>
          <a:blip r:embed="rId8"/>
          <a:stretch>
            <a:fillRect/>
          </a:stretch>
        </p:blipFill>
        <p:spPr>
          <a:xfrm>
            <a:off x="-281699" y="2830119"/>
            <a:ext cx="9144000" cy="3284220"/>
          </a:xfrm>
          <a:prstGeom prst="rect">
            <a:avLst/>
          </a:prstGeom>
        </p:spPr>
      </p:pic>
      <p:pic>
        <p:nvPicPr>
          <p:cNvPr id="9" name="图片 9">
            <a:extLst>
              <a:ext uri="{FF2B5EF4-FFF2-40B4-BE49-F238E27FC236}">
                <a16:creationId xmlns:a16="http://schemas.microsoft.com/office/drawing/2014/main" xmlns="" id="{85162941-ED41-4757-9204-ABD7B88AC4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0284" y="3957004"/>
            <a:ext cx="1030450" cy="1030450"/>
          </a:xfrm>
          <a:prstGeom prst="rect">
            <a:avLst/>
          </a:prstGeom>
        </p:spPr>
      </p:pic>
      <p:sp>
        <p:nvSpPr>
          <p:cNvPr id="10" name="任意多边形 27">
            <a:extLst>
              <a:ext uri="{FF2B5EF4-FFF2-40B4-BE49-F238E27FC236}">
                <a16:creationId xmlns:a16="http://schemas.microsoft.com/office/drawing/2014/main" xmlns="" id="{CC0495B2-286D-4E20-8E5A-F741514087C2}"/>
              </a:ext>
            </a:extLst>
          </p:cNvPr>
          <p:cNvSpPr/>
          <p:nvPr/>
        </p:nvSpPr>
        <p:spPr>
          <a:xfrm>
            <a:off x="1980590" y="201870"/>
            <a:ext cx="480377" cy="3165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字魂107号-萌趣欢乐体" panose="00000500000000000000" pitchFamily="2" charset="-122"/>
              <a:ea typeface="字魂107号-萌趣欢乐体" panose="00000500000000000000" pitchFamily="2" charset="-122"/>
            </a:endParaRPr>
          </a:p>
        </p:txBody>
      </p:sp>
      <p:sp>
        <p:nvSpPr>
          <p:cNvPr id="11" name="任意多边形 10">
            <a:extLst>
              <a:ext uri="{FF2B5EF4-FFF2-40B4-BE49-F238E27FC236}">
                <a16:creationId xmlns:a16="http://schemas.microsoft.com/office/drawing/2014/main" xmlns="" id="{2101CC3A-3BE7-4B8B-96AB-174E38447908}"/>
              </a:ext>
            </a:extLst>
          </p:cNvPr>
          <p:cNvSpPr/>
          <p:nvPr/>
        </p:nvSpPr>
        <p:spPr>
          <a:xfrm>
            <a:off x="1508785" y="696226"/>
            <a:ext cx="711994"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字魂107号-萌趣欢乐体" panose="00000500000000000000" pitchFamily="2" charset="-122"/>
              <a:ea typeface="字魂107号-萌趣欢乐体" panose="00000500000000000000" pitchFamily="2" charset="-122"/>
            </a:endParaRPr>
          </a:p>
        </p:txBody>
      </p:sp>
      <p:sp>
        <p:nvSpPr>
          <p:cNvPr id="12" name="任意多边形 27">
            <a:extLst>
              <a:ext uri="{FF2B5EF4-FFF2-40B4-BE49-F238E27FC236}">
                <a16:creationId xmlns:a16="http://schemas.microsoft.com/office/drawing/2014/main" xmlns="" id="{F9DABD06-A78B-48EC-993A-5B03D520B5F6}"/>
              </a:ext>
            </a:extLst>
          </p:cNvPr>
          <p:cNvSpPr/>
          <p:nvPr/>
        </p:nvSpPr>
        <p:spPr>
          <a:xfrm>
            <a:off x="7150678" y="473515"/>
            <a:ext cx="1242356" cy="62286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字魂107号-萌趣欢乐体" panose="00000500000000000000" pitchFamily="2" charset="-122"/>
              <a:ea typeface="字魂107号-萌趣欢乐体" panose="00000500000000000000" pitchFamily="2" charset="-122"/>
            </a:endParaRPr>
          </a:p>
        </p:txBody>
      </p:sp>
      <p:sp>
        <p:nvSpPr>
          <p:cNvPr id="13" name="任意多边形 10">
            <a:extLst>
              <a:ext uri="{FF2B5EF4-FFF2-40B4-BE49-F238E27FC236}">
                <a16:creationId xmlns:a16="http://schemas.microsoft.com/office/drawing/2014/main" xmlns="" id="{F686E58C-FC60-433E-86D4-D5731BFD9F3E}"/>
              </a:ext>
            </a:extLst>
          </p:cNvPr>
          <p:cNvSpPr/>
          <p:nvPr/>
        </p:nvSpPr>
        <p:spPr>
          <a:xfrm>
            <a:off x="8395267" y="49286"/>
            <a:ext cx="735330"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pic>
        <p:nvPicPr>
          <p:cNvPr id="14" name="图片 94">
            <a:extLst>
              <a:ext uri="{FF2B5EF4-FFF2-40B4-BE49-F238E27FC236}">
                <a16:creationId xmlns:a16="http://schemas.microsoft.com/office/drawing/2014/main" xmlns="" id="{5623725F-CC3B-4692-A052-6ED4B01132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26789">
            <a:off x="7811920" y="280674"/>
            <a:ext cx="1275962" cy="1275962"/>
          </a:xfrm>
          <a:prstGeom prst="rect">
            <a:avLst/>
          </a:prstGeom>
        </p:spPr>
      </p:pic>
      <p:sp>
        <p:nvSpPr>
          <p:cNvPr id="15" name="任意多边形 27">
            <a:extLst>
              <a:ext uri="{FF2B5EF4-FFF2-40B4-BE49-F238E27FC236}">
                <a16:creationId xmlns:a16="http://schemas.microsoft.com/office/drawing/2014/main" xmlns="" id="{A490F365-A44B-4046-A8AE-41FBE36CEFB5}"/>
              </a:ext>
            </a:extLst>
          </p:cNvPr>
          <p:cNvSpPr/>
          <p:nvPr/>
        </p:nvSpPr>
        <p:spPr>
          <a:xfrm>
            <a:off x="407052" y="273367"/>
            <a:ext cx="981551" cy="64674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pic>
        <p:nvPicPr>
          <p:cNvPr id="17" name="图片 10">
            <a:extLst>
              <a:ext uri="{FF2B5EF4-FFF2-40B4-BE49-F238E27FC236}">
                <a16:creationId xmlns:a16="http://schemas.microsoft.com/office/drawing/2014/main" xmlns="" id="{496DF383-FE3D-4209-9869-5C987CFB41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7916" y="3688003"/>
            <a:ext cx="869156" cy="869156"/>
          </a:xfrm>
          <a:prstGeom prst="rect">
            <a:avLst/>
          </a:prstGeom>
        </p:spPr>
      </p:pic>
    </p:spTree>
    <p:extLst>
      <p:ext uri="{BB962C8B-B14F-4D97-AF65-F5344CB8AC3E}">
        <p14:creationId xmlns:p14="http://schemas.microsoft.com/office/powerpoint/2010/main" val="2388223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8"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xmlns="" id="{5117515D-7ECE-4475-9715-4614AC55C9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6366" y="1805940"/>
            <a:ext cx="2756204"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xmlns="" id="{3DD31C21-043A-4787-8B01-5DF5F90522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43" t="11111" r="21111" b="2223"/>
          <a:stretch/>
        </p:blipFill>
        <p:spPr>
          <a:xfrm>
            <a:off x="5508082" y="2657475"/>
            <a:ext cx="1645583" cy="211455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xmlns="" id="{0EC900BC-A619-49A3-9C81-A0B328801DA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764417" y="2652481"/>
            <a:ext cx="1522083"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xmlns="" id="{EA8A624F-D654-418A-8886-9199DA066EC5}"/>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714750" y="2786784"/>
            <a:ext cx="1624320" cy="1980248"/>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1" action="ppaction://hlinksldjump"/>
            <a:extLst>
              <a:ext uri="{FF2B5EF4-FFF2-40B4-BE49-F238E27FC236}">
                <a16:creationId xmlns:a16="http://schemas.microsoft.com/office/drawing/2014/main" xmlns="" id="{0DEB7EF6-D4BA-4762-A50F-92565DA189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7797" y="1428749"/>
            <a:ext cx="736954" cy="732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3" action="ppaction://hlinksldjump"/>
            <a:extLst>
              <a:ext uri="{FF2B5EF4-FFF2-40B4-BE49-F238E27FC236}">
                <a16:creationId xmlns:a16="http://schemas.microsoft.com/office/drawing/2014/main" xmlns="" id="{64E5D636-F85B-4C50-868D-A2E056A5388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7069" y="1479502"/>
            <a:ext cx="631379" cy="631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5" action="ppaction://hlinksldjump"/>
            <a:extLst>
              <a:ext uri="{FF2B5EF4-FFF2-40B4-BE49-F238E27FC236}">
                <a16:creationId xmlns:a16="http://schemas.microsoft.com/office/drawing/2014/main" xmlns="" id="{4D210495-F354-4762-B03D-6124644795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39070" y="1506853"/>
            <a:ext cx="664118" cy="631379"/>
          </a:xfrm>
          <a:prstGeom prst="rect">
            <a:avLst/>
          </a:prstGeom>
          <a:noFill/>
          <a:extLst>
            <a:ext uri="{909E8E84-426E-40DD-AFC4-6F175D3DCCD1}">
              <a14:hiddenFill xmlns:a14="http://schemas.microsoft.com/office/drawing/2010/main">
                <a:solidFill>
                  <a:srgbClr val="FFFFFF"/>
                </a:solidFill>
              </a14:hiddenFill>
            </a:ext>
          </a:extLst>
        </p:spPr>
      </p:pic>
      <p:pic>
        <p:nvPicPr>
          <p:cNvPr id="6" name="children-shouting-hey_zynMrH4O_NWM">
            <a:hlinkClick r:id="" action="ppaction://media"/>
            <a:extLst>
              <a:ext uri="{FF2B5EF4-FFF2-40B4-BE49-F238E27FC236}">
                <a16:creationId xmlns:a16="http://schemas.microsoft.com/office/drawing/2014/main" xmlns="" id="{77FC8024-51AC-411D-A8C7-A0044A338B4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492721" y="4088029"/>
            <a:ext cx="457200" cy="457200"/>
          </a:xfrm>
          <a:prstGeom prst="rect">
            <a:avLst/>
          </a:prstGeom>
        </p:spPr>
      </p:pic>
      <p:sp>
        <p:nvSpPr>
          <p:cNvPr id="3" name="Sun 2">
            <a:hlinkClick r:id="rId18" action="ppaction://hlinksldjump"/>
            <a:extLst>
              <a:ext uri="{FF2B5EF4-FFF2-40B4-BE49-F238E27FC236}">
                <a16:creationId xmlns:a16="http://schemas.microsoft.com/office/drawing/2014/main" xmlns="" id="{4BF1462B-E051-4352-9257-7D64517A3B10}"/>
              </a:ext>
            </a:extLst>
          </p:cNvPr>
          <p:cNvSpPr/>
          <p:nvPr/>
        </p:nvSpPr>
        <p:spPr>
          <a:xfrm>
            <a:off x="8243595" y="434107"/>
            <a:ext cx="741784" cy="741784"/>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9Slide02 Noi dung dai"/>
            </a:endParaRPr>
          </a:p>
        </p:txBody>
      </p:sp>
    </p:spTree>
    <p:extLst>
      <p:ext uri="{BB962C8B-B14F-4D97-AF65-F5344CB8AC3E}">
        <p14:creationId xmlns:p14="http://schemas.microsoft.com/office/powerpoint/2010/main" val="3589880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4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1044"/>
                                        </p:tgtEl>
                                        <p:attrNameLst>
                                          <p:attrName>style.visibility</p:attrName>
                                        </p:attrNameLst>
                                      </p:cBhvr>
                                      <p:to>
                                        <p:strVal val="hidden"/>
                                      </p:to>
                                    </p:set>
                                  </p:childTnLst>
                                </p:cTn>
                              </p:par>
                            </p:childTnLst>
                          </p:cTn>
                        </p:par>
                        <p:par>
                          <p:cTn id="28" fill="hold">
                            <p:stCondLst>
                              <p:cond delay="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3" restart="whenNotActive" fill="hold" evtFilter="cancelBubble" nodeType="interactiveSeq">
                <p:stCondLst>
                  <p:cond evt="onClick" delay="0">
                    <p:tgtEl>
                      <p:spTgt spid="2050"/>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hidden"/>
                                      </p:to>
                                    </p:set>
                                  </p:childTnLst>
                                </p:cTn>
                              </p:par>
                            </p:childTnLst>
                          </p:cTn>
                        </p:par>
                        <p:par>
                          <p:cTn id="38" fill="hold">
                            <p:stCondLst>
                              <p:cond delay="0"/>
                            </p:stCondLst>
                            <p:childTnLst>
                              <p:par>
                                <p:cTn id="39" presetID="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500" fill="hold"/>
                                        <p:tgtEl>
                                          <p:spTgt spid="2"/>
                                        </p:tgtEl>
                                        <p:attrNameLst>
                                          <p:attrName>ppt_x</p:attrName>
                                        </p:attrNameLst>
                                      </p:cBhvr>
                                      <p:tavLst>
                                        <p:tav tm="0">
                                          <p:val>
                                            <p:strVal val="0-#ppt_w/2"/>
                                          </p:val>
                                        </p:tav>
                                        <p:tav tm="100000">
                                          <p:val>
                                            <p:strVal val="#ppt_x"/>
                                          </p:val>
                                        </p:tav>
                                      </p:tavLst>
                                    </p:anim>
                                    <p:anim calcmode="lin" valueType="num">
                                      <p:cBhvr additive="base">
                                        <p:cTn id="4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3" restart="whenNotActive" fill="hold" evtFilter="cancelBubble" nodeType="interactiveSeq">
                <p:stCondLst>
                  <p:cond evt="onClick" delay="0">
                    <p:tgtEl>
                      <p:spTgt spid="2052"/>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2052"/>
                                        </p:tgtEl>
                                        <p:attrNameLst>
                                          <p:attrName>style.visibility</p:attrName>
                                        </p:attrNameLst>
                                      </p:cBhvr>
                                      <p:to>
                                        <p:strVal val="hidden"/>
                                      </p:to>
                                    </p:set>
                                  </p:childTnLst>
                                </p:cTn>
                              </p:par>
                            </p:childTnLst>
                          </p:cTn>
                        </p:par>
                        <p:par>
                          <p:cTn id="48" fill="hold">
                            <p:stCondLst>
                              <p:cond delay="0"/>
                            </p:stCondLst>
                            <p:childTnLst>
                              <p:par>
                                <p:cTn id="49" presetID="2" presetClass="entr" presetSubtype="8" fill="hold" nodeType="after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additive="base">
                                        <p:cTn id="51" dur="1500" fill="hold"/>
                                        <p:tgtEl>
                                          <p:spTgt spid="1030"/>
                                        </p:tgtEl>
                                        <p:attrNameLst>
                                          <p:attrName>ppt_x</p:attrName>
                                        </p:attrNameLst>
                                      </p:cBhvr>
                                      <p:tavLst>
                                        <p:tav tm="0">
                                          <p:val>
                                            <p:strVal val="0-#ppt_w/2"/>
                                          </p:val>
                                        </p:tav>
                                        <p:tav tm="100000">
                                          <p:val>
                                            <p:strVal val="#ppt_x"/>
                                          </p:val>
                                        </p:tav>
                                      </p:tavLst>
                                    </p:anim>
                                    <p:anim calcmode="lin" valueType="num">
                                      <p:cBhvr additive="base">
                                        <p:cTn id="52" dur="1500" fill="hold"/>
                                        <p:tgtEl>
                                          <p:spTgt spid="1030"/>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1944" fill="hold"/>
                                        <p:tgtEl>
                                          <p:spTgt spid="6"/>
                                        </p:tgtEl>
                                      </p:cBhvr>
                                    </p:cmd>
                                  </p:childTnLst>
                                </p:cTn>
                              </p:par>
                            </p:childTnLst>
                          </p:cTn>
                        </p:par>
                      </p:childTnLst>
                    </p:cTn>
                  </p:par>
                </p:childTnLst>
              </p:cTn>
              <p:nextCondLst>
                <p:cond evt="onClick" delay="0">
                  <p:tgtEl>
                    <p:spTgt spid="2052"/>
                  </p:tgtEl>
                </p:cond>
              </p:nextCondLst>
            </p:seq>
            <p:audio>
              <p:cMediaNode vol="80000">
                <p:cTn id="56"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21" name="Rectangle 56"/>
          <p:cNvSpPr>
            <a:spLocks noChangeArrowheads="1"/>
          </p:cNvSpPr>
          <p:nvPr/>
        </p:nvSpPr>
        <p:spPr bwMode="auto">
          <a:xfrm>
            <a:off x="732033" y="191440"/>
            <a:ext cx="7887532"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vi-VN"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1B039190-F0FC-4B48-B3C4-95109CCD53F9}"/>
              </a:ext>
            </a:extLst>
          </p:cNvPr>
          <p:cNvGrpSpPr/>
          <p:nvPr/>
        </p:nvGrpSpPr>
        <p:grpSpPr>
          <a:xfrm>
            <a:off x="483636" y="1307675"/>
            <a:ext cx="8176728" cy="3600071"/>
            <a:chOff x="3552785" y="1248636"/>
            <a:chExt cx="8606557" cy="5353433"/>
          </a:xfrm>
        </p:grpSpPr>
        <p:grpSp>
          <p:nvGrpSpPr>
            <p:cNvPr id="14" name="组合 5">
              <a:extLst>
                <a:ext uri="{FF2B5EF4-FFF2-40B4-BE49-F238E27FC236}">
                  <a16:creationId xmlns:a16="http://schemas.microsoft.com/office/drawing/2014/main" xmlns="" id="{05116000-271E-41A0-A167-5B511242358A}"/>
                </a:ext>
              </a:extLst>
            </p:cNvPr>
            <p:cNvGrpSpPr/>
            <p:nvPr/>
          </p:nvGrpSpPr>
          <p:grpSpPr>
            <a:xfrm>
              <a:off x="3552785" y="1248636"/>
              <a:ext cx="8606557" cy="5353433"/>
              <a:chOff x="1020" y="2328"/>
              <a:chExt cx="11012" cy="6075"/>
            </a:xfrm>
          </p:grpSpPr>
          <p:sp>
            <p:nvSpPr>
              <p:cNvPr id="16" name="圆角矩形 7">
                <a:extLst>
                  <a:ext uri="{FF2B5EF4-FFF2-40B4-BE49-F238E27FC236}">
                    <a16:creationId xmlns:a16="http://schemas.microsoft.com/office/drawing/2014/main" xmlns="" id="{5B7DDE52-FC0A-47AB-946D-B3817E7C32EF}"/>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sp>
            <p:nvSpPr>
              <p:cNvPr id="17" name="圆角矩形 36">
                <a:extLst>
                  <a:ext uri="{FF2B5EF4-FFF2-40B4-BE49-F238E27FC236}">
                    <a16:creationId xmlns:a16="http://schemas.microsoft.com/office/drawing/2014/main" xmlns="" id="{2A60C6B6-95FD-4E11-A704-5B2B605B4588}"/>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grpSp>
        <p:sp>
          <p:nvSpPr>
            <p:cNvPr id="15" name="Text Box 3">
              <a:extLst>
                <a:ext uri="{FF2B5EF4-FFF2-40B4-BE49-F238E27FC236}">
                  <a16:creationId xmlns:a16="http://schemas.microsoft.com/office/drawing/2014/main" xmlns="" id="{28823FC2-04EF-4396-8161-B118D438D262}"/>
                </a:ext>
              </a:extLst>
            </p:cNvPr>
            <p:cNvSpPr txBox="1">
              <a:spLocks noChangeArrowheads="1"/>
            </p:cNvSpPr>
            <p:nvPr/>
          </p:nvSpPr>
          <p:spPr bwMode="auto">
            <a:xfrm>
              <a:off x="4156428" y="1579658"/>
              <a:ext cx="7228117" cy="686512"/>
            </a:xfrm>
            <a:prstGeom prst="rect">
              <a:avLst/>
            </a:prstGeom>
            <a:noFill/>
            <a:ln w="9525">
              <a:noFill/>
              <a:miter lim="800000"/>
              <a:headEnd/>
              <a:tailEnd/>
            </a:ln>
          </p:spPr>
          <p:txBody>
            <a:bodyPr wrap="square">
              <a:spAutoFit/>
            </a:bodyPr>
            <a:lstStyle/>
            <a:p>
              <a:pPr algn="just" defTabSz="685800">
                <a:spcBef>
                  <a:spcPct val="50000"/>
                </a:spcBef>
                <a:defRPr/>
              </a:pPr>
              <a:endParaRPr 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18" name="Sun 17">
            <a:hlinkClick r:id="rId5" action="ppaction://hlinksldjump"/>
            <a:extLst>
              <a:ext uri="{FF2B5EF4-FFF2-40B4-BE49-F238E27FC236}">
                <a16:creationId xmlns:a16="http://schemas.microsoft.com/office/drawing/2014/main" xmlns="" id="{79E493C4-8A88-432E-A88F-CE350B1C9A0F}"/>
              </a:ext>
            </a:extLst>
          </p:cNvPr>
          <p:cNvSpPr/>
          <p:nvPr/>
        </p:nvSpPr>
        <p:spPr>
          <a:xfrm>
            <a:off x="112744" y="100077"/>
            <a:ext cx="741784" cy="741784"/>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EE03052-7BBA-3E8F-E927-C5B26AB86892}"/>
              </a:ext>
            </a:extLst>
          </p:cNvPr>
          <p:cNvSpPr txBox="1"/>
          <p:nvPr/>
        </p:nvSpPr>
        <p:spPr>
          <a:xfrm>
            <a:off x="1607344" y="1728787"/>
            <a:ext cx="5836444" cy="574003"/>
          </a:xfrm>
          <a:prstGeom prst="rect">
            <a:avLst/>
          </a:prstGeom>
          <a:noFill/>
        </p:spPr>
        <p:txBody>
          <a:bodyPr wrap="square" lIns="68580" tIns="34290" rIns="68580" bIns="34290" rtlCol="0">
            <a:spAutoFit/>
          </a:bodyPr>
          <a:lstStyle/>
          <a:p>
            <a:pPr lvl="0" algn="ctr">
              <a:lnSpc>
                <a:spcPct val="80000"/>
              </a:lnSpc>
              <a:spcBef>
                <a:spcPct val="20000"/>
              </a:spcBef>
              <a:buClr>
                <a:srgbClr val="0563C1"/>
              </a:buClr>
              <a:buSzPct val="70000"/>
            </a:pPr>
            <a:r>
              <a:rPr lang="vi-VN" altLang="en-US" sz="4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lang="en-US" altLang="en-US" sz="41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2D2776E6-467D-5C21-9685-B0514DCFC8E6}"/>
              </a:ext>
            </a:extLst>
          </p:cNvPr>
          <p:cNvCxnSpPr>
            <a:cxnSpLocks/>
          </p:cNvCxnSpPr>
          <p:nvPr/>
        </p:nvCxnSpPr>
        <p:spPr>
          <a:xfrm>
            <a:off x="2517329" y="2221385"/>
            <a:ext cx="3011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5430318-C7C0-D2A1-77B1-7E5ABA95C00D}"/>
              </a:ext>
            </a:extLst>
          </p:cNvPr>
          <p:cNvSpPr txBox="1"/>
          <p:nvPr/>
        </p:nvSpPr>
        <p:spPr>
          <a:xfrm>
            <a:off x="3725666" y="2258229"/>
            <a:ext cx="1063376" cy="623248"/>
          </a:xfrm>
          <a:prstGeom prst="rect">
            <a:avLst/>
          </a:prstGeom>
          <a:noFill/>
        </p:spPr>
        <p:txBody>
          <a:bodyPr wrap="square" lIns="68580" tIns="34290" rIns="68580" bIns="34290" rtlCol="0">
            <a:spAutoFit/>
          </a:bodyPr>
          <a:lstStyle/>
          <a:p>
            <a:r>
              <a:rPr lang="en-US" sz="3600" b="1" dirty="0">
                <a:solidFill>
                  <a:srgbClr val="FF0000"/>
                </a:solidFill>
              </a:rPr>
              <a:t>CN</a:t>
            </a:r>
          </a:p>
        </p:txBody>
      </p:sp>
      <p:cxnSp>
        <p:nvCxnSpPr>
          <p:cNvPr id="10" name="Straight Connector 9">
            <a:extLst>
              <a:ext uri="{FF2B5EF4-FFF2-40B4-BE49-F238E27FC236}">
                <a16:creationId xmlns:a16="http://schemas.microsoft.com/office/drawing/2014/main" xmlns="" id="{5A6E51F9-CE7C-B186-4AC8-1E5FBB1787EF}"/>
              </a:ext>
            </a:extLst>
          </p:cNvPr>
          <p:cNvCxnSpPr>
            <a:cxnSpLocks/>
          </p:cNvCxnSpPr>
          <p:nvPr/>
        </p:nvCxnSpPr>
        <p:spPr>
          <a:xfrm>
            <a:off x="5682010" y="2221385"/>
            <a:ext cx="10402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D9556451-85D9-2479-F71A-D2461869AB0D}"/>
              </a:ext>
            </a:extLst>
          </p:cNvPr>
          <p:cNvSpPr txBox="1"/>
          <p:nvPr/>
        </p:nvSpPr>
        <p:spPr>
          <a:xfrm>
            <a:off x="5818785" y="2186791"/>
            <a:ext cx="1063376" cy="623248"/>
          </a:xfrm>
          <a:prstGeom prst="rect">
            <a:avLst/>
          </a:prstGeom>
          <a:noFill/>
        </p:spPr>
        <p:txBody>
          <a:bodyPr wrap="square" lIns="68580" tIns="34290" rIns="68580" bIns="34290" rtlCol="0">
            <a:spAutoFit/>
          </a:bodyPr>
          <a:lstStyle/>
          <a:p>
            <a:r>
              <a:rPr lang="en-US" sz="3600" b="1" dirty="0">
                <a:solidFill>
                  <a:srgbClr val="FF0000"/>
                </a:solidFill>
              </a:rPr>
              <a:t>VN</a:t>
            </a:r>
          </a:p>
        </p:txBody>
      </p:sp>
    </p:spTree>
    <p:extLst>
      <p:ext uri="{BB962C8B-B14F-4D97-AF65-F5344CB8AC3E}">
        <p14:creationId xmlns:p14="http://schemas.microsoft.com/office/powerpoint/2010/main" val="33430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xmlns="" id="{8FDD6A2A-132F-A20A-B652-09F4C4A3B673}"/>
              </a:ext>
            </a:extLst>
          </p:cNvPr>
          <p:cNvGrpSpPr/>
          <p:nvPr/>
        </p:nvGrpSpPr>
        <p:grpSpPr>
          <a:xfrm>
            <a:off x="0" y="3417094"/>
            <a:ext cx="9144000" cy="1726406"/>
            <a:chOff x="0" y="7151"/>
            <a:chExt cx="19200" cy="3625"/>
          </a:xfrm>
        </p:grpSpPr>
        <p:pic>
          <p:nvPicPr>
            <p:cNvPr id="4" name="图片 4" descr="E:\张颖颖PPT工作成果\张颖2019PPT\82-新入职幼师培训\云3副本.png云3副本">
              <a:extLst>
                <a:ext uri="{FF2B5EF4-FFF2-40B4-BE49-F238E27FC236}">
                  <a16:creationId xmlns:a16="http://schemas.microsoft.com/office/drawing/2014/main" xmlns="" id="{B5E4A02C-B4BF-DD29-6F1E-65A77B3B1C94}"/>
                </a:ext>
              </a:extLst>
            </p:cNvPr>
            <p:cNvPicPr>
              <a:picLocks noChangeAspect="1"/>
            </p:cNvPicPr>
            <p:nvPr/>
          </p:nvPicPr>
          <p:blipFill>
            <a:blip r:embed="rId3"/>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xmlns="" id="{FACA2FE0-18E5-21C1-1406-BAB7FAF42065}"/>
                </a:ext>
              </a:extLst>
            </p:cNvPr>
            <p:cNvPicPr>
              <a:picLocks noChangeAspect="1"/>
            </p:cNvPicPr>
            <p:nvPr/>
          </p:nvPicPr>
          <p:blipFill>
            <a:blip r:embed="rId4"/>
            <a:stretch>
              <a:fillRect/>
            </a:stretch>
          </p:blipFill>
          <p:spPr>
            <a:xfrm>
              <a:off x="0" y="7402"/>
              <a:ext cx="19196" cy="3374"/>
            </a:xfrm>
            <a:prstGeom prst="rect">
              <a:avLst/>
            </a:prstGeom>
          </p:spPr>
        </p:pic>
      </p:grpSp>
      <p:sp>
        <p:nvSpPr>
          <p:cNvPr id="8" name="Rectangle 56">
            <a:extLst>
              <a:ext uri="{FF2B5EF4-FFF2-40B4-BE49-F238E27FC236}">
                <a16:creationId xmlns:a16="http://schemas.microsoft.com/office/drawing/2014/main" xmlns="" id="{E120E1BE-C6DA-636E-6B85-3AF760D8D383}"/>
              </a:ext>
            </a:extLst>
          </p:cNvPr>
          <p:cNvSpPr>
            <a:spLocks noChangeArrowheads="1"/>
          </p:cNvSpPr>
          <p:nvPr/>
        </p:nvSpPr>
        <p:spPr bwMode="auto">
          <a:xfrm>
            <a:off x="732033" y="191440"/>
            <a:ext cx="7887532"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87916503-C62A-BD31-CDCB-AF62228CB462}"/>
              </a:ext>
            </a:extLst>
          </p:cNvPr>
          <p:cNvGrpSpPr/>
          <p:nvPr/>
        </p:nvGrpSpPr>
        <p:grpSpPr>
          <a:xfrm>
            <a:off x="483636" y="1307675"/>
            <a:ext cx="8176728" cy="3600071"/>
            <a:chOff x="3552785" y="1248636"/>
            <a:chExt cx="8606557" cy="5353433"/>
          </a:xfrm>
        </p:grpSpPr>
        <p:grpSp>
          <p:nvGrpSpPr>
            <p:cNvPr id="10" name="组合 5">
              <a:extLst>
                <a:ext uri="{FF2B5EF4-FFF2-40B4-BE49-F238E27FC236}">
                  <a16:creationId xmlns:a16="http://schemas.microsoft.com/office/drawing/2014/main" xmlns="" id="{03482D1E-F014-95AE-B05F-CFAADAF37FE2}"/>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xmlns="" id="{C633CDC8-6B5C-DD40-2A35-D7E65580218D}"/>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sp>
            <p:nvSpPr>
              <p:cNvPr id="20" name="圆角矩形 36">
                <a:extLst>
                  <a:ext uri="{FF2B5EF4-FFF2-40B4-BE49-F238E27FC236}">
                    <a16:creationId xmlns:a16="http://schemas.microsoft.com/office/drawing/2014/main" xmlns="" id="{82FE1B26-0FD6-BADE-1017-7B1EB6D0314D}"/>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grpSp>
        <p:sp>
          <p:nvSpPr>
            <p:cNvPr id="12" name="Text Box 3">
              <a:extLst>
                <a:ext uri="{FF2B5EF4-FFF2-40B4-BE49-F238E27FC236}">
                  <a16:creationId xmlns:a16="http://schemas.microsoft.com/office/drawing/2014/main" xmlns="" id="{BBB793D0-0947-5173-A836-100E3A156888}"/>
                </a:ext>
              </a:extLst>
            </p:cNvPr>
            <p:cNvSpPr txBox="1">
              <a:spLocks noChangeArrowheads="1"/>
            </p:cNvSpPr>
            <p:nvPr/>
          </p:nvSpPr>
          <p:spPr bwMode="auto">
            <a:xfrm>
              <a:off x="4156428" y="1579658"/>
              <a:ext cx="7228117" cy="686512"/>
            </a:xfrm>
            <a:prstGeom prst="rect">
              <a:avLst/>
            </a:prstGeom>
            <a:noFill/>
            <a:ln w="9525">
              <a:noFill/>
              <a:miter lim="800000"/>
              <a:headEnd/>
              <a:tailEnd/>
            </a:ln>
          </p:spPr>
          <p:txBody>
            <a:bodyPr wrap="square">
              <a:spAutoFit/>
            </a:bodyPr>
            <a:lstStyle/>
            <a:p>
              <a:pPr algn="just" defTabSz="685800">
                <a:spcBef>
                  <a:spcPct val="50000"/>
                </a:spcBef>
                <a:defRPr/>
              </a:pPr>
              <a:endParaRPr 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22" name="Sun 21">
            <a:hlinkClick r:id="rId5" action="ppaction://hlinksldjump"/>
            <a:extLst>
              <a:ext uri="{FF2B5EF4-FFF2-40B4-BE49-F238E27FC236}">
                <a16:creationId xmlns:a16="http://schemas.microsoft.com/office/drawing/2014/main" xmlns="" id="{B71D6AA0-7E3C-92A1-EC1D-FCD694904573}"/>
              </a:ext>
            </a:extLst>
          </p:cNvPr>
          <p:cNvSpPr/>
          <p:nvPr/>
        </p:nvSpPr>
        <p:spPr>
          <a:xfrm>
            <a:off x="112744" y="100077"/>
            <a:ext cx="741784" cy="741784"/>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23" name="TextBox 22">
            <a:extLst>
              <a:ext uri="{FF2B5EF4-FFF2-40B4-BE49-F238E27FC236}">
                <a16:creationId xmlns:a16="http://schemas.microsoft.com/office/drawing/2014/main" xmlns="" id="{5C2DABE8-9031-1C6D-B1C7-847CFAF241F7}"/>
              </a:ext>
            </a:extLst>
          </p:cNvPr>
          <p:cNvSpPr txBox="1"/>
          <p:nvPr/>
        </p:nvSpPr>
        <p:spPr>
          <a:xfrm>
            <a:off x="1607344" y="1728787"/>
            <a:ext cx="5836444" cy="574003"/>
          </a:xfrm>
          <a:prstGeom prst="rect">
            <a:avLst/>
          </a:prstGeom>
          <a:noFill/>
        </p:spPr>
        <p:txBody>
          <a:bodyPr wrap="square" lIns="68580" tIns="34290" rIns="68580" bIns="34290" rtlCol="0">
            <a:spAutoFit/>
          </a:bodyPr>
          <a:lstStyle/>
          <a:p>
            <a:pPr lvl="0" algn="ctr">
              <a:lnSpc>
                <a:spcPct val="80000"/>
              </a:lnSpc>
              <a:spcBef>
                <a:spcPct val="20000"/>
              </a:spcBef>
              <a:buClr>
                <a:srgbClr val="0563C1"/>
              </a:buClr>
              <a:buSzPct val="70000"/>
            </a:pPr>
            <a:r>
              <a:rPr lang="pt-BR" altLang="en-US" sz="4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lang="en-US" altLang="en-US" sz="41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xmlns="" id="{709C562D-FD79-1ECF-25F6-623AA8EDD90B}"/>
              </a:ext>
            </a:extLst>
          </p:cNvPr>
          <p:cNvCxnSpPr>
            <a:cxnSpLocks/>
          </p:cNvCxnSpPr>
          <p:nvPr/>
        </p:nvCxnSpPr>
        <p:spPr>
          <a:xfrm>
            <a:off x="2517329" y="2221385"/>
            <a:ext cx="14974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10EDD2B0-6F57-D7CD-1DB8-9489ACCC1D9E}"/>
              </a:ext>
            </a:extLst>
          </p:cNvPr>
          <p:cNvSpPr txBox="1"/>
          <p:nvPr/>
        </p:nvSpPr>
        <p:spPr>
          <a:xfrm>
            <a:off x="2889847" y="2186791"/>
            <a:ext cx="1063376" cy="623248"/>
          </a:xfrm>
          <a:prstGeom prst="rect">
            <a:avLst/>
          </a:prstGeom>
          <a:noFill/>
        </p:spPr>
        <p:txBody>
          <a:bodyPr wrap="square" lIns="68580" tIns="34290" rIns="68580" bIns="34290" rtlCol="0">
            <a:spAutoFit/>
          </a:bodyPr>
          <a:lstStyle/>
          <a:p>
            <a:r>
              <a:rPr lang="en-US" sz="3600" b="1" dirty="0">
                <a:solidFill>
                  <a:srgbClr val="FF0000"/>
                </a:solidFill>
              </a:rPr>
              <a:t>CN</a:t>
            </a:r>
          </a:p>
        </p:txBody>
      </p:sp>
      <p:cxnSp>
        <p:nvCxnSpPr>
          <p:cNvPr id="26" name="Straight Connector 25">
            <a:extLst>
              <a:ext uri="{FF2B5EF4-FFF2-40B4-BE49-F238E27FC236}">
                <a16:creationId xmlns:a16="http://schemas.microsoft.com/office/drawing/2014/main" xmlns="" id="{A6EAAF87-29ED-7C3B-19B7-A15C183291CA}"/>
              </a:ext>
            </a:extLst>
          </p:cNvPr>
          <p:cNvCxnSpPr>
            <a:cxnSpLocks/>
          </p:cNvCxnSpPr>
          <p:nvPr/>
        </p:nvCxnSpPr>
        <p:spPr>
          <a:xfrm>
            <a:off x="4129087" y="2221385"/>
            <a:ext cx="24145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B0EA470-F847-2E14-6EAD-1B8722F010CD}"/>
              </a:ext>
            </a:extLst>
          </p:cNvPr>
          <p:cNvSpPr txBox="1"/>
          <p:nvPr/>
        </p:nvSpPr>
        <p:spPr>
          <a:xfrm>
            <a:off x="5075835" y="2229654"/>
            <a:ext cx="1063376" cy="623248"/>
          </a:xfrm>
          <a:prstGeom prst="rect">
            <a:avLst/>
          </a:prstGeom>
          <a:noFill/>
        </p:spPr>
        <p:txBody>
          <a:bodyPr wrap="square" lIns="68580" tIns="34290" rIns="68580" bIns="34290" rtlCol="0">
            <a:spAutoFit/>
          </a:bodyPr>
          <a:lstStyle/>
          <a:p>
            <a:r>
              <a:rPr lang="en-US" sz="3600" b="1" dirty="0">
                <a:solidFill>
                  <a:srgbClr val="FF0000"/>
                </a:solidFill>
              </a:rPr>
              <a:t>VN</a:t>
            </a:r>
          </a:p>
        </p:txBody>
      </p:sp>
    </p:spTree>
    <p:extLst>
      <p:ext uri="{BB962C8B-B14F-4D97-AF65-F5344CB8AC3E}">
        <p14:creationId xmlns:p14="http://schemas.microsoft.com/office/powerpoint/2010/main" val="2157666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xmlns="" id="{03806BD9-9C74-506A-2B82-43853FAD2416}"/>
              </a:ext>
            </a:extLst>
          </p:cNvPr>
          <p:cNvGrpSpPr/>
          <p:nvPr/>
        </p:nvGrpSpPr>
        <p:grpSpPr>
          <a:xfrm>
            <a:off x="0" y="3417094"/>
            <a:ext cx="9144000" cy="1726406"/>
            <a:chOff x="0" y="7151"/>
            <a:chExt cx="19200" cy="3625"/>
          </a:xfrm>
        </p:grpSpPr>
        <p:pic>
          <p:nvPicPr>
            <p:cNvPr id="4" name="图片 4" descr="E:\张颖颖PPT工作成果\张颖2019PPT\82-新入职幼师培训\云3副本.png云3副本">
              <a:extLst>
                <a:ext uri="{FF2B5EF4-FFF2-40B4-BE49-F238E27FC236}">
                  <a16:creationId xmlns:a16="http://schemas.microsoft.com/office/drawing/2014/main" xmlns="" id="{2A3CAC71-F7F7-12AF-AD00-AC2941D045BA}"/>
                </a:ext>
              </a:extLst>
            </p:cNvPr>
            <p:cNvPicPr>
              <a:picLocks noChangeAspect="1"/>
            </p:cNvPicPr>
            <p:nvPr/>
          </p:nvPicPr>
          <p:blipFill>
            <a:blip r:embed="rId3"/>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xmlns="" id="{D913DA1D-9A67-05A7-AC5A-66A597D074F7}"/>
                </a:ext>
              </a:extLst>
            </p:cNvPr>
            <p:cNvPicPr>
              <a:picLocks noChangeAspect="1"/>
            </p:cNvPicPr>
            <p:nvPr/>
          </p:nvPicPr>
          <p:blipFill>
            <a:blip r:embed="rId4"/>
            <a:stretch>
              <a:fillRect/>
            </a:stretch>
          </p:blipFill>
          <p:spPr>
            <a:xfrm>
              <a:off x="0" y="7402"/>
              <a:ext cx="19196" cy="3374"/>
            </a:xfrm>
            <a:prstGeom prst="rect">
              <a:avLst/>
            </a:prstGeom>
          </p:spPr>
        </p:pic>
      </p:grpSp>
      <p:sp>
        <p:nvSpPr>
          <p:cNvPr id="8" name="Rectangle 56">
            <a:extLst>
              <a:ext uri="{FF2B5EF4-FFF2-40B4-BE49-F238E27FC236}">
                <a16:creationId xmlns:a16="http://schemas.microsoft.com/office/drawing/2014/main" xmlns="" id="{3EEA5191-DB44-FB4F-84EA-66A2C05CCDCE}"/>
              </a:ext>
            </a:extLst>
          </p:cNvPr>
          <p:cNvSpPr>
            <a:spLocks noChangeArrowheads="1"/>
          </p:cNvSpPr>
          <p:nvPr/>
        </p:nvSpPr>
        <p:spPr bwMode="auto">
          <a:xfrm>
            <a:off x="732033" y="191440"/>
            <a:ext cx="7887532" cy="9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 nhung đang toả hương thơm ngát.</a:t>
            </a:r>
            <a:endPar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7F638AB6-9B18-38F7-6D06-A88BC3696516}"/>
              </a:ext>
            </a:extLst>
          </p:cNvPr>
          <p:cNvGrpSpPr/>
          <p:nvPr/>
        </p:nvGrpSpPr>
        <p:grpSpPr>
          <a:xfrm>
            <a:off x="483636" y="1307675"/>
            <a:ext cx="8176728" cy="3600071"/>
            <a:chOff x="3552785" y="1248636"/>
            <a:chExt cx="8606557" cy="5353433"/>
          </a:xfrm>
        </p:grpSpPr>
        <p:grpSp>
          <p:nvGrpSpPr>
            <p:cNvPr id="10" name="组合 5">
              <a:extLst>
                <a:ext uri="{FF2B5EF4-FFF2-40B4-BE49-F238E27FC236}">
                  <a16:creationId xmlns:a16="http://schemas.microsoft.com/office/drawing/2014/main" xmlns="" id="{020B5261-8FDD-9EDA-B290-BF40771C1390}"/>
                </a:ext>
              </a:extLst>
            </p:cNvPr>
            <p:cNvGrpSpPr/>
            <p:nvPr/>
          </p:nvGrpSpPr>
          <p:grpSpPr>
            <a:xfrm>
              <a:off x="3552785" y="1248636"/>
              <a:ext cx="8606557" cy="5353433"/>
              <a:chOff x="1020" y="2328"/>
              <a:chExt cx="11012" cy="6075"/>
            </a:xfrm>
          </p:grpSpPr>
          <p:sp>
            <p:nvSpPr>
              <p:cNvPr id="13" name="圆角矩形 7">
                <a:extLst>
                  <a:ext uri="{FF2B5EF4-FFF2-40B4-BE49-F238E27FC236}">
                    <a16:creationId xmlns:a16="http://schemas.microsoft.com/office/drawing/2014/main" xmlns="" id="{E3DB7A17-567C-B5D9-88FC-A7C76D935B67}"/>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sp>
            <p:nvSpPr>
              <p:cNvPr id="20" name="圆角矩形 36">
                <a:extLst>
                  <a:ext uri="{FF2B5EF4-FFF2-40B4-BE49-F238E27FC236}">
                    <a16:creationId xmlns:a16="http://schemas.microsoft.com/office/drawing/2014/main" xmlns="" id="{A65EA6AA-13F1-8440-C0C1-1A71C5D388F7}"/>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5F7700"/>
                  </a:solidFill>
                  <a:latin typeface="方正卡通简体"/>
                  <a:ea typeface="等线" panose="02010600030101010101" pitchFamily="2" charset="-122"/>
                </a:endParaRPr>
              </a:p>
            </p:txBody>
          </p:sp>
        </p:grpSp>
        <p:sp>
          <p:nvSpPr>
            <p:cNvPr id="12" name="Text Box 3">
              <a:extLst>
                <a:ext uri="{FF2B5EF4-FFF2-40B4-BE49-F238E27FC236}">
                  <a16:creationId xmlns:a16="http://schemas.microsoft.com/office/drawing/2014/main" xmlns="" id="{0751B878-242E-E667-1077-E658A5E9560D}"/>
                </a:ext>
              </a:extLst>
            </p:cNvPr>
            <p:cNvSpPr txBox="1">
              <a:spLocks noChangeArrowheads="1"/>
            </p:cNvSpPr>
            <p:nvPr/>
          </p:nvSpPr>
          <p:spPr bwMode="auto">
            <a:xfrm>
              <a:off x="4156428" y="1579658"/>
              <a:ext cx="7228117" cy="686512"/>
            </a:xfrm>
            <a:prstGeom prst="rect">
              <a:avLst/>
            </a:prstGeom>
            <a:noFill/>
            <a:ln w="9525">
              <a:noFill/>
              <a:miter lim="800000"/>
              <a:headEnd/>
              <a:tailEnd/>
            </a:ln>
          </p:spPr>
          <p:txBody>
            <a:bodyPr wrap="square">
              <a:spAutoFit/>
            </a:bodyPr>
            <a:lstStyle/>
            <a:p>
              <a:pPr algn="just" defTabSz="685800">
                <a:spcBef>
                  <a:spcPct val="50000"/>
                </a:spcBef>
                <a:defRPr/>
              </a:pPr>
              <a:endParaRPr 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22" name="Sun 21">
            <a:hlinkClick r:id="rId5" action="ppaction://hlinksldjump"/>
            <a:extLst>
              <a:ext uri="{FF2B5EF4-FFF2-40B4-BE49-F238E27FC236}">
                <a16:creationId xmlns:a16="http://schemas.microsoft.com/office/drawing/2014/main" xmlns="" id="{FDB039F6-54CA-4509-FE83-3DA79273AA6E}"/>
              </a:ext>
            </a:extLst>
          </p:cNvPr>
          <p:cNvSpPr/>
          <p:nvPr/>
        </p:nvSpPr>
        <p:spPr>
          <a:xfrm>
            <a:off x="112744" y="100077"/>
            <a:ext cx="741784" cy="741784"/>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23" name="TextBox 22">
            <a:extLst>
              <a:ext uri="{FF2B5EF4-FFF2-40B4-BE49-F238E27FC236}">
                <a16:creationId xmlns:a16="http://schemas.microsoft.com/office/drawing/2014/main" xmlns="" id="{2A3E592A-CB5E-EC90-78FF-42F5D9211552}"/>
              </a:ext>
            </a:extLst>
          </p:cNvPr>
          <p:cNvSpPr txBox="1"/>
          <p:nvPr/>
        </p:nvSpPr>
        <p:spPr>
          <a:xfrm>
            <a:off x="728663" y="1728788"/>
            <a:ext cx="7593806" cy="438581"/>
          </a:xfrm>
          <a:prstGeom prst="rect">
            <a:avLst/>
          </a:prstGeom>
          <a:noFill/>
        </p:spPr>
        <p:txBody>
          <a:bodyPr wrap="square" lIns="68580" tIns="34290" rIns="68580" bIns="34290" rtlCol="0">
            <a:spAutoFit/>
          </a:bodyPr>
          <a:lstStyle/>
          <a:p>
            <a:pPr lvl="0" algn="ctr">
              <a:lnSpc>
                <a:spcPct val="80000"/>
              </a:lnSpc>
              <a:spcBef>
                <a:spcPct val="20000"/>
              </a:spcBef>
              <a:buClr>
                <a:srgbClr val="0563C1"/>
              </a:buClr>
              <a:buSzPct val="70000"/>
            </a:pPr>
            <a:r>
              <a:rPr lang="vi-VN"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a:t>
            </a:r>
            <a:r>
              <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nhung</a:t>
            </a:r>
            <a:r>
              <a:rPr lang="vi-VN"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đang toả hương thơm ngát.</a:t>
            </a:r>
          </a:p>
        </p:txBody>
      </p:sp>
      <p:cxnSp>
        <p:nvCxnSpPr>
          <p:cNvPr id="24" name="Straight Connector 23">
            <a:extLst>
              <a:ext uri="{FF2B5EF4-FFF2-40B4-BE49-F238E27FC236}">
                <a16:creationId xmlns:a16="http://schemas.microsoft.com/office/drawing/2014/main" xmlns="" id="{6FCE1DD1-7F1D-F8B6-FBA0-49A5AF352503}"/>
              </a:ext>
            </a:extLst>
          </p:cNvPr>
          <p:cNvCxnSpPr>
            <a:cxnSpLocks/>
          </p:cNvCxnSpPr>
          <p:nvPr/>
        </p:nvCxnSpPr>
        <p:spPr>
          <a:xfrm>
            <a:off x="931416" y="2128517"/>
            <a:ext cx="27619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68751BC7-40FE-710D-7C03-E17F77CCF35D}"/>
              </a:ext>
            </a:extLst>
          </p:cNvPr>
          <p:cNvSpPr txBox="1"/>
          <p:nvPr/>
        </p:nvSpPr>
        <p:spPr>
          <a:xfrm>
            <a:off x="2011166" y="2136785"/>
            <a:ext cx="1063376" cy="623248"/>
          </a:xfrm>
          <a:prstGeom prst="rect">
            <a:avLst/>
          </a:prstGeom>
          <a:noFill/>
        </p:spPr>
        <p:txBody>
          <a:bodyPr wrap="square" lIns="68580" tIns="34290" rIns="68580" bIns="34290" rtlCol="0">
            <a:spAutoFit/>
          </a:bodyPr>
          <a:lstStyle/>
          <a:p>
            <a:r>
              <a:rPr lang="en-US" sz="3600" b="1" dirty="0">
                <a:solidFill>
                  <a:srgbClr val="FF0000"/>
                </a:solidFill>
              </a:rPr>
              <a:t>CN</a:t>
            </a:r>
          </a:p>
        </p:txBody>
      </p:sp>
      <p:cxnSp>
        <p:nvCxnSpPr>
          <p:cNvPr id="26" name="Straight Connector 25">
            <a:extLst>
              <a:ext uri="{FF2B5EF4-FFF2-40B4-BE49-F238E27FC236}">
                <a16:creationId xmlns:a16="http://schemas.microsoft.com/office/drawing/2014/main" xmlns="" id="{C3B23007-4620-23BD-E303-3C5A3C4BD9A3}"/>
              </a:ext>
            </a:extLst>
          </p:cNvPr>
          <p:cNvCxnSpPr>
            <a:cxnSpLocks/>
          </p:cNvCxnSpPr>
          <p:nvPr/>
        </p:nvCxnSpPr>
        <p:spPr>
          <a:xfrm>
            <a:off x="3936207" y="2114229"/>
            <a:ext cx="41790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0CC088B5-3B87-1390-2C8C-609096D6CD26}"/>
              </a:ext>
            </a:extLst>
          </p:cNvPr>
          <p:cNvSpPr txBox="1"/>
          <p:nvPr/>
        </p:nvSpPr>
        <p:spPr>
          <a:xfrm>
            <a:off x="6004522" y="2115354"/>
            <a:ext cx="1063376" cy="623248"/>
          </a:xfrm>
          <a:prstGeom prst="rect">
            <a:avLst/>
          </a:prstGeom>
          <a:noFill/>
        </p:spPr>
        <p:txBody>
          <a:bodyPr wrap="square" lIns="68580" tIns="34290" rIns="68580" bIns="34290" rtlCol="0">
            <a:spAutoFit/>
          </a:bodyPr>
          <a:lstStyle/>
          <a:p>
            <a:r>
              <a:rPr lang="en-US" sz="3600" b="1" dirty="0">
                <a:solidFill>
                  <a:srgbClr val="FF0000"/>
                </a:solidFill>
              </a:rPr>
              <a:t>VN</a:t>
            </a:r>
          </a:p>
        </p:txBody>
      </p:sp>
    </p:spTree>
    <p:extLst>
      <p:ext uri="{BB962C8B-B14F-4D97-AF65-F5344CB8AC3E}">
        <p14:creationId xmlns:p14="http://schemas.microsoft.com/office/powerpoint/2010/main" val="333759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2A61461-66DC-45DD-A702-4A5BE81278E1}"/>
              </a:ext>
            </a:extLst>
          </p:cNvPr>
          <p:cNvSpPr/>
          <p:nvPr/>
        </p:nvSpPr>
        <p:spPr>
          <a:xfrm>
            <a:off x="0" y="0"/>
            <a:ext cx="9144000" cy="51435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1400">
              <a:solidFill>
                <a:prstClr val="white"/>
              </a:solidFill>
              <a:latin typeface="等线" panose="020F0502020204030204"/>
              <a:ea typeface="等线" panose="020B0604020202020204" charset="-122"/>
            </a:endParaRPr>
          </a:p>
        </p:txBody>
      </p:sp>
      <p:sp>
        <p:nvSpPr>
          <p:cNvPr id="14" name="任意多边形 10">
            <a:extLst>
              <a:ext uri="{FF2B5EF4-FFF2-40B4-BE49-F238E27FC236}">
                <a16:creationId xmlns:a16="http://schemas.microsoft.com/office/drawing/2014/main" xmlns="" id="{83BAE217-D00D-4BCD-BC88-7174FC3F0658}"/>
              </a:ext>
            </a:extLst>
          </p:cNvPr>
          <p:cNvSpPr/>
          <p:nvPr/>
        </p:nvSpPr>
        <p:spPr>
          <a:xfrm>
            <a:off x="2271713" y="144304"/>
            <a:ext cx="711994"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sp>
        <p:nvSpPr>
          <p:cNvPr id="15" name="任意多边形 27">
            <a:extLst>
              <a:ext uri="{FF2B5EF4-FFF2-40B4-BE49-F238E27FC236}">
                <a16:creationId xmlns:a16="http://schemas.microsoft.com/office/drawing/2014/main" xmlns="" id="{F9130AE4-F88A-4276-8BB4-4D9043C7DE37}"/>
              </a:ext>
            </a:extLst>
          </p:cNvPr>
          <p:cNvSpPr/>
          <p:nvPr/>
        </p:nvSpPr>
        <p:spPr>
          <a:xfrm>
            <a:off x="427197" y="273367"/>
            <a:ext cx="981551" cy="64674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sp>
        <p:nvSpPr>
          <p:cNvPr id="16" name="任意多边形 10">
            <a:extLst>
              <a:ext uri="{FF2B5EF4-FFF2-40B4-BE49-F238E27FC236}">
                <a16:creationId xmlns:a16="http://schemas.microsoft.com/office/drawing/2014/main" xmlns="" id="{9A12304E-7773-4DA6-9204-507960DAF0F6}"/>
              </a:ext>
            </a:extLst>
          </p:cNvPr>
          <p:cNvSpPr/>
          <p:nvPr/>
        </p:nvSpPr>
        <p:spPr>
          <a:xfrm>
            <a:off x="1445896" y="876777"/>
            <a:ext cx="711994"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sp>
        <p:nvSpPr>
          <p:cNvPr id="17" name="任意多边形 27">
            <a:extLst>
              <a:ext uri="{FF2B5EF4-FFF2-40B4-BE49-F238E27FC236}">
                <a16:creationId xmlns:a16="http://schemas.microsoft.com/office/drawing/2014/main" xmlns="" id="{72B7842A-8B2B-46C2-8E12-E45604AACBE9}"/>
              </a:ext>
            </a:extLst>
          </p:cNvPr>
          <p:cNvSpPr/>
          <p:nvPr/>
        </p:nvSpPr>
        <p:spPr>
          <a:xfrm>
            <a:off x="6004561" y="-477"/>
            <a:ext cx="981551" cy="4921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sp>
        <p:nvSpPr>
          <p:cNvPr id="19" name="任意多边形 27">
            <a:extLst>
              <a:ext uri="{FF2B5EF4-FFF2-40B4-BE49-F238E27FC236}">
                <a16:creationId xmlns:a16="http://schemas.microsoft.com/office/drawing/2014/main" xmlns="" id="{D39C0266-C3B3-4E32-8E85-87DF77AF7306}"/>
              </a:ext>
            </a:extLst>
          </p:cNvPr>
          <p:cNvSpPr/>
          <p:nvPr/>
        </p:nvSpPr>
        <p:spPr>
          <a:xfrm>
            <a:off x="7164082" y="446756"/>
            <a:ext cx="1242356" cy="62286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sp>
        <p:nvSpPr>
          <p:cNvPr id="20" name="任意多边形 10">
            <a:extLst>
              <a:ext uri="{FF2B5EF4-FFF2-40B4-BE49-F238E27FC236}">
                <a16:creationId xmlns:a16="http://schemas.microsoft.com/office/drawing/2014/main" xmlns="" id="{FF0B8ECF-80D2-4549-95F9-E94676840510}"/>
              </a:ext>
            </a:extLst>
          </p:cNvPr>
          <p:cNvSpPr/>
          <p:nvPr/>
        </p:nvSpPr>
        <p:spPr>
          <a:xfrm>
            <a:off x="8408670" y="22528"/>
            <a:ext cx="735330" cy="4691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zh-CN" altLang="en-US" sz="1400">
              <a:solidFill>
                <a:srgbClr val="C00000"/>
              </a:solidFill>
              <a:latin typeface="等线" panose="020F0502020204030204"/>
              <a:ea typeface="等线" panose="020B0604020202020204" charset="-122"/>
            </a:endParaRPr>
          </a:p>
        </p:txBody>
      </p:sp>
      <p:pic>
        <p:nvPicPr>
          <p:cNvPr id="21" name="图片 48" descr="云2副本">
            <a:extLst>
              <a:ext uri="{FF2B5EF4-FFF2-40B4-BE49-F238E27FC236}">
                <a16:creationId xmlns:a16="http://schemas.microsoft.com/office/drawing/2014/main" xmlns="" id="{092291E8-6320-4816-8118-77A0E66CE24A}"/>
              </a:ext>
            </a:extLst>
          </p:cNvPr>
          <p:cNvPicPr>
            <a:picLocks noChangeAspect="1"/>
          </p:cNvPicPr>
          <p:nvPr/>
        </p:nvPicPr>
        <p:blipFill>
          <a:blip r:embed="rId3"/>
          <a:stretch>
            <a:fillRect/>
          </a:stretch>
        </p:blipFill>
        <p:spPr>
          <a:xfrm>
            <a:off x="0" y="1213009"/>
            <a:ext cx="9144000" cy="2428399"/>
          </a:xfrm>
          <a:prstGeom prst="rect">
            <a:avLst/>
          </a:prstGeom>
        </p:spPr>
      </p:pic>
      <p:pic>
        <p:nvPicPr>
          <p:cNvPr id="22" name="图片 50" descr="云22副本">
            <a:extLst>
              <a:ext uri="{FF2B5EF4-FFF2-40B4-BE49-F238E27FC236}">
                <a16:creationId xmlns:a16="http://schemas.microsoft.com/office/drawing/2014/main" xmlns="" id="{CAD4473D-685A-4033-BC65-E1B4F0CDCF05}"/>
              </a:ext>
            </a:extLst>
          </p:cNvPr>
          <p:cNvPicPr>
            <a:picLocks noChangeAspect="1"/>
          </p:cNvPicPr>
          <p:nvPr/>
        </p:nvPicPr>
        <p:blipFill>
          <a:blip r:embed="rId4"/>
          <a:stretch>
            <a:fillRect/>
          </a:stretch>
        </p:blipFill>
        <p:spPr>
          <a:xfrm>
            <a:off x="477" y="1549242"/>
            <a:ext cx="9144476" cy="2428399"/>
          </a:xfrm>
          <a:prstGeom prst="rect">
            <a:avLst/>
          </a:prstGeom>
        </p:spPr>
      </p:pic>
      <p:grpSp>
        <p:nvGrpSpPr>
          <p:cNvPr id="23" name="组合 51">
            <a:extLst>
              <a:ext uri="{FF2B5EF4-FFF2-40B4-BE49-F238E27FC236}">
                <a16:creationId xmlns:a16="http://schemas.microsoft.com/office/drawing/2014/main" xmlns="" id="{87539DAE-08DD-4EE4-A1D1-6D69B51BF17E}"/>
              </a:ext>
            </a:extLst>
          </p:cNvPr>
          <p:cNvGrpSpPr/>
          <p:nvPr/>
        </p:nvGrpSpPr>
        <p:grpSpPr>
          <a:xfrm>
            <a:off x="1" y="1745457"/>
            <a:ext cx="9143999" cy="3398044"/>
            <a:chOff x="0" y="3665"/>
            <a:chExt cx="19198" cy="7135"/>
          </a:xfrm>
        </p:grpSpPr>
        <p:sp>
          <p:nvSpPr>
            <p:cNvPr id="24" name="矩形 52">
              <a:extLst>
                <a:ext uri="{FF2B5EF4-FFF2-40B4-BE49-F238E27FC236}">
                  <a16:creationId xmlns:a16="http://schemas.microsoft.com/office/drawing/2014/main" xmlns=""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400">
                <a:solidFill>
                  <a:srgbClr val="C00000"/>
                </a:solidFill>
                <a:latin typeface="等线" panose="020F0502020204030204"/>
                <a:ea typeface="等线" panose="020B0604020202020204" charset="-122"/>
              </a:endParaRPr>
            </a:p>
          </p:txBody>
        </p:sp>
        <p:pic>
          <p:nvPicPr>
            <p:cNvPr id="25" name="图片 53" descr="云12副本">
              <a:extLst>
                <a:ext uri="{FF2B5EF4-FFF2-40B4-BE49-F238E27FC236}">
                  <a16:creationId xmlns:a16="http://schemas.microsoft.com/office/drawing/2014/main" xmlns=""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xmlns="" id="{5F762753-3C3E-4FF0-9550-BD6C4DCDE757}"/>
              </a:ext>
            </a:extLst>
          </p:cNvPr>
          <p:cNvPicPr>
            <a:picLocks noChangeAspect="1"/>
          </p:cNvPicPr>
          <p:nvPr/>
        </p:nvPicPr>
        <p:blipFill>
          <a:blip r:embed="rId6"/>
          <a:stretch>
            <a:fillRect/>
          </a:stretch>
        </p:blipFill>
        <p:spPr>
          <a:xfrm>
            <a:off x="5477" y="1934266"/>
            <a:ext cx="9144000" cy="3284220"/>
          </a:xfrm>
          <a:prstGeom prst="rect">
            <a:avLst/>
          </a:prstGeom>
        </p:spPr>
      </p:pic>
      <p:pic>
        <p:nvPicPr>
          <p:cNvPr id="31" name="图片 34">
            <a:extLst>
              <a:ext uri="{FF2B5EF4-FFF2-40B4-BE49-F238E27FC236}">
                <a16:creationId xmlns:a16="http://schemas.microsoft.com/office/drawing/2014/main" xmlns=""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7901768" y="177389"/>
            <a:ext cx="1238878" cy="1849022"/>
          </a:xfrm>
          <a:prstGeom prst="rect">
            <a:avLst/>
          </a:prstGeom>
        </p:spPr>
      </p:pic>
      <p:pic>
        <p:nvPicPr>
          <p:cNvPr id="32" name="图片 12">
            <a:extLst>
              <a:ext uri="{FF2B5EF4-FFF2-40B4-BE49-F238E27FC236}">
                <a16:creationId xmlns:a16="http://schemas.microsoft.com/office/drawing/2014/main" xmlns=""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437329" y="2478467"/>
            <a:ext cx="3123389" cy="3123389"/>
          </a:xfrm>
          <a:prstGeom prst="rect">
            <a:avLst/>
          </a:prstGeom>
        </p:spPr>
      </p:pic>
      <p:pic>
        <p:nvPicPr>
          <p:cNvPr id="33" name="图片 9">
            <a:extLst>
              <a:ext uri="{FF2B5EF4-FFF2-40B4-BE49-F238E27FC236}">
                <a16:creationId xmlns:a16="http://schemas.microsoft.com/office/drawing/2014/main" xmlns=""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0472" y="4159357"/>
            <a:ext cx="1030450" cy="1030450"/>
          </a:xfrm>
          <a:prstGeom prst="rect">
            <a:avLst/>
          </a:prstGeom>
        </p:spPr>
      </p:pic>
      <p:pic>
        <p:nvPicPr>
          <p:cNvPr id="34" name="图片 10">
            <a:extLst>
              <a:ext uri="{FF2B5EF4-FFF2-40B4-BE49-F238E27FC236}">
                <a16:creationId xmlns:a16="http://schemas.microsoft.com/office/drawing/2014/main" xmlns=""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3707" y="4166092"/>
            <a:ext cx="869156" cy="869156"/>
          </a:xfrm>
          <a:prstGeom prst="rect">
            <a:avLst/>
          </a:prstGeom>
        </p:spPr>
      </p:pic>
      <p:pic>
        <p:nvPicPr>
          <p:cNvPr id="35" name="图片 60">
            <a:extLst>
              <a:ext uri="{FF2B5EF4-FFF2-40B4-BE49-F238E27FC236}">
                <a16:creationId xmlns:a16="http://schemas.microsoft.com/office/drawing/2014/main" xmlns=""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5550092" y="2518357"/>
            <a:ext cx="4049435" cy="2918566"/>
          </a:xfrm>
          <a:prstGeom prst="rect">
            <a:avLst/>
          </a:prstGeom>
        </p:spPr>
      </p:pic>
      <p:pic>
        <p:nvPicPr>
          <p:cNvPr id="2" name="Picture 1">
            <a:extLst>
              <a:ext uri="{FF2B5EF4-FFF2-40B4-BE49-F238E27FC236}">
                <a16:creationId xmlns:a16="http://schemas.microsoft.com/office/drawing/2014/main" xmlns="" id="{4D50736C-4D57-BA51-5796-1E4654E095FB}"/>
              </a:ext>
            </a:extLst>
          </p:cNvPr>
          <p:cNvPicPr>
            <a:picLocks noChangeAspect="1"/>
          </p:cNvPicPr>
          <p:nvPr/>
        </p:nvPicPr>
        <p:blipFill>
          <a:blip r:embed="rId12"/>
          <a:stretch>
            <a:fillRect/>
          </a:stretch>
        </p:blipFill>
        <p:spPr>
          <a:xfrm>
            <a:off x="2415250" y="145127"/>
            <a:ext cx="4499238" cy="795597"/>
          </a:xfrm>
          <a:prstGeom prst="rect">
            <a:avLst/>
          </a:prstGeom>
        </p:spPr>
      </p:pic>
      <p:pic>
        <p:nvPicPr>
          <p:cNvPr id="5" name="Picture 4">
            <a:extLst>
              <a:ext uri="{FF2B5EF4-FFF2-40B4-BE49-F238E27FC236}">
                <a16:creationId xmlns:a16="http://schemas.microsoft.com/office/drawing/2014/main" xmlns="" id="{F7E961A1-BD36-F32A-C934-AB6E17D3E982}"/>
              </a:ext>
            </a:extLst>
          </p:cNvPr>
          <p:cNvPicPr>
            <a:picLocks noChangeAspect="1"/>
          </p:cNvPicPr>
          <p:nvPr/>
        </p:nvPicPr>
        <p:blipFill>
          <a:blip r:embed="rId13"/>
          <a:stretch>
            <a:fillRect/>
          </a:stretch>
        </p:blipFill>
        <p:spPr>
          <a:xfrm>
            <a:off x="858079" y="974042"/>
            <a:ext cx="7256393" cy="1838103"/>
          </a:xfrm>
          <a:prstGeom prst="rect">
            <a:avLst/>
          </a:prstGeom>
        </p:spPr>
      </p:pic>
    </p:spTree>
    <p:extLst>
      <p:ext uri="{BB962C8B-B14F-4D97-AF65-F5344CB8AC3E}">
        <p14:creationId xmlns:p14="http://schemas.microsoft.com/office/powerpoint/2010/main" val="364377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3417094"/>
            <a:ext cx="9144000" cy="1726406"/>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311" y="208061"/>
            <a:ext cx="708482" cy="708482"/>
          </a:xfrm>
          <a:prstGeom prst="rect">
            <a:avLst/>
          </a:prstGeom>
        </p:spPr>
      </p:pic>
      <p:sp>
        <p:nvSpPr>
          <p:cNvPr id="21" name="Rectangle 56"/>
          <p:cNvSpPr>
            <a:spLocks noChangeArrowheads="1"/>
          </p:cNvSpPr>
          <p:nvPr/>
        </p:nvSpPr>
        <p:spPr bwMode="auto">
          <a:xfrm>
            <a:off x="483420" y="316764"/>
            <a:ext cx="8009933" cy="40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7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7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1:</a:t>
            </a:r>
            <a:r>
              <a:rPr lang="en-US" altLang="en-US" sz="27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lang="en-US" altLang="en-US" sz="27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0D648AF-DD13-4F48-821A-46D93446107A}"/>
              </a:ext>
            </a:extLst>
          </p:cNvPr>
          <p:cNvSpPr/>
          <p:nvPr/>
        </p:nvSpPr>
        <p:spPr>
          <a:xfrm>
            <a:off x="315930" y="992981"/>
            <a:ext cx="8373225" cy="3971925"/>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sz="14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xmlns="" id="{D4E919FC-E519-A0AA-96C2-2912E305D87B}"/>
              </a:ext>
            </a:extLst>
          </p:cNvPr>
          <p:cNvSpPr/>
          <p:nvPr/>
        </p:nvSpPr>
        <p:spPr>
          <a:xfrm>
            <a:off x="3750470" y="1164432"/>
            <a:ext cx="1657350"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Vua</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9" name="Rectangle: Rounded Corners 8">
            <a:extLst>
              <a:ext uri="{FF2B5EF4-FFF2-40B4-BE49-F238E27FC236}">
                <a16:creationId xmlns:a16="http://schemas.microsoft.com/office/drawing/2014/main" xmlns="" id="{EFA0996E-C8AB-496A-D2BD-7DA006A32BA6}"/>
              </a:ext>
            </a:extLst>
          </p:cNvPr>
          <p:cNvSpPr/>
          <p:nvPr/>
        </p:nvSpPr>
        <p:spPr>
          <a:xfrm>
            <a:off x="1257301" y="1878807"/>
            <a:ext cx="2650331"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Lễ</a:t>
            </a:r>
            <a:r>
              <a:rPr lang="en-US" sz="2400" dirty="0">
                <a:solidFill>
                  <a:srgbClr val="002060"/>
                </a:solidFill>
              </a:rPr>
              <a:t> </a:t>
            </a:r>
            <a:r>
              <a:rPr lang="en-US" sz="2400" dirty="0" err="1">
                <a:solidFill>
                  <a:srgbClr val="002060"/>
                </a:solidFill>
              </a:rPr>
              <a:t>hội</a:t>
            </a:r>
            <a:r>
              <a:rPr lang="en-US" sz="2400" dirty="0">
                <a:solidFill>
                  <a:srgbClr val="002060"/>
                </a:solidFill>
              </a:rPr>
              <a:t> </a:t>
            </a:r>
            <a:r>
              <a:rPr lang="en-US" sz="2400" dirty="0" err="1">
                <a:solidFill>
                  <a:srgbClr val="002060"/>
                </a:solidFill>
              </a:rPr>
              <a:t>Đền</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10" name="Rectangle: Rounded Corners 9">
            <a:extLst>
              <a:ext uri="{FF2B5EF4-FFF2-40B4-BE49-F238E27FC236}">
                <a16:creationId xmlns:a16="http://schemas.microsoft.com/office/drawing/2014/main" xmlns="" id="{81753635-125B-3538-1FD5-82058D3EA9C3}"/>
              </a:ext>
            </a:extLst>
          </p:cNvPr>
          <p:cNvSpPr/>
          <p:nvPr/>
        </p:nvSpPr>
        <p:spPr>
          <a:xfrm>
            <a:off x="4764882" y="1885951"/>
            <a:ext cx="2650331" cy="528638"/>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Đền</a:t>
            </a:r>
            <a:r>
              <a:rPr lang="en-US" sz="2400" dirty="0">
                <a:solidFill>
                  <a:srgbClr val="002060"/>
                </a:solidFill>
              </a:rPr>
              <a:t> </a:t>
            </a:r>
            <a:r>
              <a:rPr lang="en-US" sz="2400" dirty="0" err="1">
                <a:solidFill>
                  <a:srgbClr val="002060"/>
                </a:solidFill>
              </a:rPr>
              <a:t>thờ</a:t>
            </a:r>
            <a:r>
              <a:rPr lang="en-US" sz="2400" dirty="0">
                <a:solidFill>
                  <a:srgbClr val="002060"/>
                </a:solidFill>
              </a:rPr>
              <a:t> </a:t>
            </a:r>
            <a:r>
              <a:rPr lang="en-US" sz="2400" dirty="0" err="1">
                <a:solidFill>
                  <a:srgbClr val="002060"/>
                </a:solidFill>
              </a:rPr>
              <a:t>Vua</a:t>
            </a:r>
            <a:r>
              <a:rPr lang="en-US" sz="2400" dirty="0">
                <a:solidFill>
                  <a:srgbClr val="002060"/>
                </a:solidFill>
              </a:rPr>
              <a:t> </a:t>
            </a:r>
            <a:r>
              <a:rPr lang="en-US" sz="2400" dirty="0" err="1">
                <a:solidFill>
                  <a:srgbClr val="002060"/>
                </a:solidFill>
              </a:rPr>
              <a:t>Hùng</a:t>
            </a:r>
            <a:endParaRPr lang="en-US" sz="2400" dirty="0">
              <a:solidFill>
                <a:srgbClr val="002060"/>
              </a:solidFill>
            </a:endParaRPr>
          </a:p>
        </p:txBody>
      </p:sp>
      <p:sp>
        <p:nvSpPr>
          <p:cNvPr id="11" name="Rectangle: Rounded Corners 10">
            <a:extLst>
              <a:ext uri="{FF2B5EF4-FFF2-40B4-BE49-F238E27FC236}">
                <a16:creationId xmlns:a16="http://schemas.microsoft.com/office/drawing/2014/main" xmlns="" id="{A0A5D31A-B338-5400-E9CD-1EEE4880BA77}"/>
              </a:ext>
            </a:extLst>
          </p:cNvPr>
          <p:cNvSpPr/>
          <p:nvPr/>
        </p:nvSpPr>
        <p:spPr>
          <a:xfrm>
            <a:off x="614363" y="2578894"/>
            <a:ext cx="3636168" cy="757237"/>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được</a:t>
            </a:r>
            <a:r>
              <a:rPr lang="en-US" sz="2400" dirty="0">
                <a:solidFill>
                  <a:srgbClr val="002060"/>
                </a:solidFill>
              </a:rPr>
              <a:t> </a:t>
            </a:r>
            <a:r>
              <a:rPr lang="en-US" sz="2400" dirty="0" err="1">
                <a:solidFill>
                  <a:srgbClr val="002060"/>
                </a:solidFill>
              </a:rPr>
              <a:t>xây</a:t>
            </a:r>
            <a:r>
              <a:rPr lang="en-US" sz="2400" dirty="0">
                <a:solidFill>
                  <a:srgbClr val="002060"/>
                </a:solidFill>
              </a:rPr>
              <a:t> </a:t>
            </a:r>
            <a:r>
              <a:rPr lang="en-US" sz="2400" dirty="0" err="1">
                <a:solidFill>
                  <a:srgbClr val="002060"/>
                </a:solidFill>
              </a:rPr>
              <a:t>dựng</a:t>
            </a:r>
            <a:r>
              <a:rPr lang="en-US" sz="2400" dirty="0">
                <a:solidFill>
                  <a:srgbClr val="002060"/>
                </a:solidFill>
              </a:rPr>
              <a:t> </a:t>
            </a:r>
            <a:r>
              <a:rPr lang="en-US" sz="2400" dirty="0" err="1">
                <a:solidFill>
                  <a:srgbClr val="002060"/>
                </a:solidFill>
              </a:rPr>
              <a:t>trên</a:t>
            </a:r>
            <a:r>
              <a:rPr lang="en-US" sz="2400" dirty="0">
                <a:solidFill>
                  <a:srgbClr val="002060"/>
                </a:solidFill>
              </a:rPr>
              <a:t> </a:t>
            </a:r>
            <a:r>
              <a:rPr lang="en-US" sz="2400" dirty="0" err="1">
                <a:solidFill>
                  <a:srgbClr val="002060"/>
                </a:solidFill>
              </a:rPr>
              <a:t>núi</a:t>
            </a:r>
            <a:r>
              <a:rPr lang="en-US" sz="2400" dirty="0">
                <a:solidFill>
                  <a:srgbClr val="002060"/>
                </a:solidFill>
              </a:rPr>
              <a:t> </a:t>
            </a:r>
            <a:r>
              <a:rPr lang="en-US" sz="2400" dirty="0" err="1">
                <a:solidFill>
                  <a:srgbClr val="002060"/>
                </a:solidFill>
              </a:rPr>
              <a:t>Nghĩa</a:t>
            </a:r>
            <a:r>
              <a:rPr lang="en-US" sz="2400" dirty="0">
                <a:solidFill>
                  <a:srgbClr val="002060"/>
                </a:solidFill>
              </a:rPr>
              <a:t> </a:t>
            </a:r>
            <a:r>
              <a:rPr lang="en-US" sz="2400" dirty="0" err="1">
                <a:solidFill>
                  <a:srgbClr val="002060"/>
                </a:solidFill>
              </a:rPr>
              <a:t>Lĩnh</a:t>
            </a:r>
            <a:endParaRPr lang="en-US" sz="2400" dirty="0">
              <a:solidFill>
                <a:srgbClr val="002060"/>
              </a:solidFill>
            </a:endParaRPr>
          </a:p>
        </p:txBody>
      </p:sp>
      <p:sp>
        <p:nvSpPr>
          <p:cNvPr id="12" name="Rectangle: Rounded Corners 11">
            <a:extLst>
              <a:ext uri="{FF2B5EF4-FFF2-40B4-BE49-F238E27FC236}">
                <a16:creationId xmlns:a16="http://schemas.microsoft.com/office/drawing/2014/main" xmlns="" id="{2B1F3F0D-2276-2A7A-11D4-4B5C964D2E0E}"/>
              </a:ext>
            </a:extLst>
          </p:cNvPr>
          <p:cNvSpPr/>
          <p:nvPr/>
        </p:nvSpPr>
        <p:spPr>
          <a:xfrm>
            <a:off x="4629151" y="2571750"/>
            <a:ext cx="3636168" cy="757237"/>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là</a:t>
            </a:r>
            <a:r>
              <a:rPr lang="en-US" sz="2400" dirty="0">
                <a:solidFill>
                  <a:srgbClr val="002060"/>
                </a:solidFill>
              </a:rPr>
              <a:t> con </a:t>
            </a:r>
            <a:r>
              <a:rPr lang="en-US" sz="2400" dirty="0" err="1">
                <a:solidFill>
                  <a:srgbClr val="002060"/>
                </a:solidFill>
              </a:rPr>
              <a:t>trưởng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Lạc</a:t>
            </a:r>
            <a:r>
              <a:rPr lang="en-US" sz="2400" dirty="0">
                <a:solidFill>
                  <a:srgbClr val="002060"/>
                </a:solidFill>
              </a:rPr>
              <a:t> Long </a:t>
            </a:r>
            <a:r>
              <a:rPr lang="en-US" sz="2400" dirty="0" err="1">
                <a:solidFill>
                  <a:srgbClr val="002060"/>
                </a:solidFill>
              </a:rPr>
              <a:t>Quân</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Âu</a:t>
            </a:r>
            <a:r>
              <a:rPr lang="en-US" sz="2400" dirty="0">
                <a:solidFill>
                  <a:srgbClr val="002060"/>
                </a:solidFill>
              </a:rPr>
              <a:t> </a:t>
            </a:r>
            <a:r>
              <a:rPr lang="en-US" sz="2400" dirty="0" err="1">
                <a:solidFill>
                  <a:srgbClr val="002060"/>
                </a:solidFill>
              </a:rPr>
              <a:t>Cơ</a:t>
            </a:r>
            <a:endParaRPr lang="en-US" sz="2400" dirty="0">
              <a:solidFill>
                <a:srgbClr val="002060"/>
              </a:solidFill>
            </a:endParaRPr>
          </a:p>
        </p:txBody>
      </p:sp>
      <p:sp>
        <p:nvSpPr>
          <p:cNvPr id="13" name="Rectangle: Rounded Corners 12">
            <a:extLst>
              <a:ext uri="{FF2B5EF4-FFF2-40B4-BE49-F238E27FC236}">
                <a16:creationId xmlns:a16="http://schemas.microsoft.com/office/drawing/2014/main" xmlns="" id="{37F5BBE0-2890-6C8D-BB11-25CA4C32E59D}"/>
              </a:ext>
            </a:extLst>
          </p:cNvPr>
          <p:cNvSpPr/>
          <p:nvPr/>
        </p:nvSpPr>
        <p:spPr>
          <a:xfrm>
            <a:off x="1350169" y="3650457"/>
            <a:ext cx="6415087" cy="65008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err="1">
                <a:solidFill>
                  <a:srgbClr val="002060"/>
                </a:solidFill>
              </a:rPr>
              <a:t>gồm</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văn</a:t>
            </a:r>
            <a:r>
              <a:rPr lang="en-US" sz="2400" dirty="0">
                <a:solidFill>
                  <a:srgbClr val="002060"/>
                </a:solidFill>
              </a:rPr>
              <a:t> </a:t>
            </a:r>
            <a:r>
              <a:rPr lang="en-US" sz="2400" dirty="0" err="1">
                <a:solidFill>
                  <a:srgbClr val="002060"/>
                </a:solidFill>
              </a:rPr>
              <a:t>hoá</a:t>
            </a:r>
            <a:r>
              <a:rPr lang="en-US" sz="2400" dirty="0">
                <a:solidFill>
                  <a:srgbClr val="002060"/>
                </a:solidFill>
              </a:rPr>
              <a:t>, </a:t>
            </a:r>
            <a:r>
              <a:rPr lang="en-US" sz="2400" dirty="0" err="1">
                <a:solidFill>
                  <a:srgbClr val="002060"/>
                </a:solidFill>
              </a:rPr>
              <a:t>văn</a:t>
            </a:r>
            <a:r>
              <a:rPr lang="en-US" sz="2400" dirty="0">
                <a:solidFill>
                  <a:srgbClr val="002060"/>
                </a:solidFill>
              </a:rPr>
              <a:t> </a:t>
            </a:r>
            <a:r>
              <a:rPr lang="en-US" sz="2400" dirty="0" err="1">
                <a:solidFill>
                  <a:srgbClr val="002060"/>
                </a:solidFill>
              </a:rPr>
              <a:t>nghệ</a:t>
            </a:r>
            <a:r>
              <a:rPr lang="en-US" sz="2400" dirty="0">
                <a:solidFill>
                  <a:srgbClr val="002060"/>
                </a:solidFill>
              </a:rPr>
              <a:t> </a:t>
            </a:r>
            <a:r>
              <a:rPr lang="en-US" sz="2400" dirty="0" err="1">
                <a:solidFill>
                  <a:srgbClr val="002060"/>
                </a:solidFill>
              </a:rPr>
              <a:t>dân</a:t>
            </a:r>
            <a:r>
              <a:rPr lang="en-US" sz="2400" dirty="0">
                <a:solidFill>
                  <a:srgbClr val="002060"/>
                </a:solidFill>
              </a:rPr>
              <a:t> </a:t>
            </a:r>
            <a:r>
              <a:rPr lang="en-US" sz="2400" dirty="0" err="1">
                <a:solidFill>
                  <a:srgbClr val="002060"/>
                </a:solidFill>
              </a:rPr>
              <a:t>gian</a:t>
            </a:r>
            <a:endParaRPr lang="en-US" sz="2400" dirty="0">
              <a:solidFill>
                <a:srgbClr val="002060"/>
              </a:solidFill>
            </a:endParaRPr>
          </a:p>
        </p:txBody>
      </p:sp>
    </p:spTree>
    <p:extLst>
      <p:ext uri="{BB962C8B-B14F-4D97-AF65-F5344CB8AC3E}">
        <p14:creationId xmlns:p14="http://schemas.microsoft.com/office/powerpoint/2010/main" val="2642685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grpSp>
        <p:nvGrpSpPr>
          <p:cNvPr id="2154" name="Google Shape;2154;p41"/>
          <p:cNvGrpSpPr/>
          <p:nvPr/>
        </p:nvGrpSpPr>
        <p:grpSpPr>
          <a:xfrm rot="993848">
            <a:off x="7925713" y="3655841"/>
            <a:ext cx="1011099" cy="826068"/>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grpSp>
      <p:sp>
        <p:nvSpPr>
          <p:cNvPr id="2258" name="Google Shape;2258;p41"/>
          <p:cNvSpPr/>
          <p:nvPr/>
        </p:nvSpPr>
        <p:spPr>
          <a:xfrm>
            <a:off x="7800675" y="280013"/>
            <a:ext cx="63000" cy="63000"/>
          </a:xfrm>
          <a:prstGeom prst="ellipse">
            <a:avLst/>
          </a:prstGeom>
          <a:solidFill>
            <a:schemeClr val="lt1"/>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nvGrpSpPr>
          <p:cNvPr id="2259" name="Google Shape;2259;p41"/>
          <p:cNvGrpSpPr/>
          <p:nvPr/>
        </p:nvGrpSpPr>
        <p:grpSpPr>
          <a:xfrm flipH="1">
            <a:off x="236882" y="1287600"/>
            <a:ext cx="684323" cy="676274"/>
            <a:chOff x="5149750" y="3034050"/>
            <a:chExt cx="952300" cy="941100"/>
          </a:xfrm>
        </p:grpSpPr>
        <p:sp>
          <p:nvSpPr>
            <p:cNvPr id="2260" name="Google Shape;2260;p41"/>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1" name="Google Shape;2261;p41"/>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2" name="Google Shape;2262;p41"/>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3" name="Google Shape;2263;p41"/>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4" name="Google Shape;2264;p41"/>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5" name="Google Shape;2265;p41"/>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6" name="Google Shape;2266;p41"/>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7" name="Google Shape;2267;p41"/>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8" name="Google Shape;2268;p41"/>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69" name="Google Shape;2269;p41"/>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0" name="Google Shape;2270;p41"/>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1" name="Google Shape;2271;p41"/>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2" name="Google Shape;2272;p41"/>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3" name="Google Shape;2273;p41"/>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4" name="Google Shape;2274;p41"/>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5" name="Google Shape;2275;p41"/>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6" name="Google Shape;2276;p41"/>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7" name="Google Shape;2277;p41"/>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8" name="Google Shape;2278;p41"/>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79" name="Google Shape;2279;p41"/>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0" name="Google Shape;2280;p41"/>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1" name="Google Shape;2281;p41"/>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2" name="Google Shape;2282;p41"/>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3" name="Google Shape;2283;p41"/>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4" name="Google Shape;2284;p41"/>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5" name="Google Shape;2285;p41"/>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6" name="Google Shape;2286;p41"/>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7" name="Google Shape;2287;p41"/>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8" name="Google Shape;2288;p41"/>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89" name="Google Shape;2289;p41"/>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0" name="Google Shape;2290;p41"/>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1" name="Google Shape;2291;p41"/>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2" name="Google Shape;2292;p41"/>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3" name="Google Shape;2293;p41"/>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4" name="Google Shape;2294;p41"/>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5" name="Google Shape;2295;p41"/>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6" name="Google Shape;2296;p41"/>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7" name="Google Shape;2297;p41"/>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8" name="Google Shape;2298;p41"/>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299" name="Google Shape;2299;p41"/>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0" name="Google Shape;2300;p41"/>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1" name="Google Shape;2301;p41"/>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2" name="Google Shape;2302;p41"/>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3" name="Google Shape;2303;p41"/>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4" name="Google Shape;2304;p41"/>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5" name="Google Shape;2305;p41"/>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6" name="Google Shape;2306;p41"/>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7" name="Google Shape;2307;p41"/>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8" name="Google Shape;2308;p41"/>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09" name="Google Shape;2309;p41"/>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0" name="Google Shape;2310;p41"/>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1" name="Google Shape;2311;p41"/>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2" name="Google Shape;2312;p41"/>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3" name="Google Shape;2313;p41"/>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4" name="Google Shape;2314;p41"/>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5" name="Google Shape;2315;p41"/>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6" name="Google Shape;2316;p41"/>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7" name="Google Shape;2317;p41"/>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18" name="Google Shape;2318;p41"/>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grpSp>
      <p:sp>
        <p:nvSpPr>
          <p:cNvPr id="2319" name="Google Shape;2319;p41"/>
          <p:cNvSpPr/>
          <p:nvPr/>
        </p:nvSpPr>
        <p:spPr>
          <a:xfrm rot="10800000" flipH="1">
            <a:off x="7813688" y="410164"/>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nvGrpSpPr>
          <p:cNvPr id="2322" name="Google Shape;2322;p41"/>
          <p:cNvGrpSpPr/>
          <p:nvPr/>
        </p:nvGrpSpPr>
        <p:grpSpPr>
          <a:xfrm>
            <a:off x="8110017" y="552733"/>
            <a:ext cx="320750" cy="262985"/>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grpSp>
        <p:nvGrpSpPr>
          <p:cNvPr id="2330" name="Google Shape;2330;p41"/>
          <p:cNvGrpSpPr/>
          <p:nvPr/>
        </p:nvGrpSpPr>
        <p:grpSpPr>
          <a:xfrm flipH="1">
            <a:off x="713217" y="539508"/>
            <a:ext cx="320750" cy="262985"/>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914378">
                <a:buClr>
                  <a:srgbClr val="000000"/>
                </a:buClr>
                <a:defRPr/>
              </a:pPr>
              <a:endParaRPr sz="1400"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777010" y="523575"/>
            <a:ext cx="207300" cy="321300"/>
          </a:xfrm>
          <a:prstGeom prst="triangle">
            <a:avLst>
              <a:gd name="adj" fmla="val 50000"/>
            </a:avLst>
          </a:prstGeom>
          <a:no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 name="Picture 2" descr="A picture containing text, indoor&#10;&#10;Description automatically generated">
            <a:extLst>
              <a:ext uri="{FF2B5EF4-FFF2-40B4-BE49-F238E27FC236}">
                <a16:creationId xmlns:a16="http://schemas.microsoft.com/office/drawing/2014/main" xmlns="" id="{223E737C-5BA3-EC95-B02B-95F6BB594D11}"/>
              </a:ext>
            </a:extLst>
          </p:cNvPr>
          <p:cNvPicPr>
            <a:picLocks noChangeAspect="1"/>
          </p:cNvPicPr>
          <p:nvPr/>
        </p:nvPicPr>
        <p:blipFill rotWithShape="1">
          <a:blip r:embed="rId3"/>
          <a:srcRect t="13194" b="6573"/>
          <a:stretch/>
        </p:blipFill>
        <p:spPr>
          <a:xfrm>
            <a:off x="0" y="0"/>
            <a:ext cx="9144000" cy="5143500"/>
          </a:xfrm>
          <a:prstGeom prst="rect">
            <a:avLst/>
          </a:prstGeom>
        </p:spPr>
      </p:pic>
      <p:pic>
        <p:nvPicPr>
          <p:cNvPr id="2" name="Picture 1">
            <a:extLst>
              <a:ext uri="{FF2B5EF4-FFF2-40B4-BE49-F238E27FC236}">
                <a16:creationId xmlns:a16="http://schemas.microsoft.com/office/drawing/2014/main" xmlns="" id="{4287198A-3357-D892-6071-19804DD97FA4}"/>
              </a:ext>
            </a:extLst>
          </p:cNvPr>
          <p:cNvPicPr>
            <a:picLocks noChangeAspect="1"/>
          </p:cNvPicPr>
          <p:nvPr/>
        </p:nvPicPr>
        <p:blipFill>
          <a:blip r:embed="rId4"/>
          <a:stretch>
            <a:fillRect/>
          </a:stretch>
        </p:blipFill>
        <p:spPr>
          <a:xfrm>
            <a:off x="-129883" y="-94743"/>
            <a:ext cx="9035055" cy="1321423"/>
          </a:xfrm>
          <a:prstGeom prst="rect">
            <a:avLst/>
          </a:prstGeom>
        </p:spPr>
      </p:pic>
    </p:spTree>
    <p:extLst>
      <p:ext uri="{BB962C8B-B14F-4D97-AF65-F5344CB8AC3E}">
        <p14:creationId xmlns:p14="http://schemas.microsoft.com/office/powerpoint/2010/main" val="31813771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726</Words>
  <Application>Microsoft Office PowerPoint</Application>
  <PresentationFormat>On-screen Show (16:9)</PresentationFormat>
  <Paragraphs>86</Paragraphs>
  <Slides>19</Slides>
  <Notes>18</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5</cp:revision>
  <dcterms:created xsi:type="dcterms:W3CDTF">2025-02-21T08:29:27Z</dcterms:created>
  <dcterms:modified xsi:type="dcterms:W3CDTF">2025-02-21T09:00:41Z</dcterms:modified>
</cp:coreProperties>
</file>