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2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image" Target="../media/image48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40.png"/><Relationship Id="rId7" Type="http://schemas.openxmlformats.org/officeDocument/2006/relationships/image" Target="../media/image6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72.png"/><Relationship Id="rId5" Type="http://schemas.openxmlformats.org/officeDocument/2006/relationships/image" Target="../media/image39.png"/><Relationship Id="rId10" Type="http://schemas.openxmlformats.org/officeDocument/2006/relationships/image" Target="../media/image71.png"/><Relationship Id="rId4" Type="http://schemas.openxmlformats.org/officeDocument/2006/relationships/image" Target="../media/image47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0" Type="http://schemas.openxmlformats.org/officeDocument/2006/relationships/image" Target="../media/image78.png"/><Relationship Id="rId4" Type="http://schemas.openxmlformats.org/officeDocument/2006/relationships/image" Target="../media/image36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79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12" Type="http://schemas.openxmlformats.org/officeDocument/2006/relationships/image" Target="../media/image51.png"/><Relationship Id="rId2" Type="http://schemas.openxmlformats.org/officeDocument/2006/relationships/image" Target="../media/image22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microsoft.com/office/2007/relationships/hdphoto" Target="../media/hdphoto1.wdp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0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xmlns="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xmlns="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xmlns="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xmlns="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xmlns="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xmlns="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xmlns="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xmlns="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xmlns="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xmlns="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xmlns="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xmlns="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xmlns="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xmlns="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xmlns="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xmlns="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xmlns="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DD432F1-30EC-4167-93A3-23060DB376AE}"/>
              </a:ext>
            </a:extLst>
          </p:cNvPr>
          <p:cNvGrpSpPr/>
          <p:nvPr/>
        </p:nvGrpSpPr>
        <p:grpSpPr>
          <a:xfrm>
            <a:off x="1581150" y="0"/>
            <a:ext cx="6390247" cy="3886199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xmlns="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xmlns="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xmlns="" id="{6B3DD362-0C96-0C66-E48B-A7E748AFDB40}"/>
              </a:ext>
            </a:extLst>
          </p:cNvPr>
          <p:cNvSpPr/>
          <p:nvPr/>
        </p:nvSpPr>
        <p:spPr>
          <a:xfrm>
            <a:off x="-43054" y="13314"/>
            <a:ext cx="12235053" cy="691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-43054" y="304800"/>
                <a:ext cx="12235053" cy="1603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054" y="304800"/>
                <a:ext cx="12235053" cy="1603259"/>
              </a:xfrm>
              <a:prstGeom prst="rect">
                <a:avLst/>
              </a:prstGeom>
              <a:blipFill rotWithShape="0">
                <a:blip r:embed="rId8"/>
                <a:stretch>
                  <a:fillRect l="-1794" b="-15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64D3EBE-9B76-23FA-616D-EC83BFC5D62D}"/>
              </a:ext>
            </a:extLst>
          </p:cNvPr>
          <p:cNvGrpSpPr/>
          <p:nvPr/>
        </p:nvGrpSpPr>
        <p:grpSpPr>
          <a:xfrm>
            <a:off x="481844" y="3422837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xmlns="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xmlns="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E820DF3-E20B-BE6A-888C-74B526E86C95}"/>
              </a:ext>
            </a:extLst>
          </p:cNvPr>
          <p:cNvGrpSpPr/>
          <p:nvPr/>
        </p:nvGrpSpPr>
        <p:grpSpPr>
          <a:xfrm>
            <a:off x="1458378" y="3410533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xmlns="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xmlns="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xmlns="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677" y="3681471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xmlns="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002" y="3667445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020514E-7F7A-AB09-E1A6-17AFC2863B90}"/>
              </a:ext>
            </a:extLst>
          </p:cNvPr>
          <p:cNvGrpSpPr/>
          <p:nvPr/>
        </p:nvGrpSpPr>
        <p:grpSpPr>
          <a:xfrm>
            <a:off x="3041385" y="3398229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xmlns="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xmlns="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F1459BE-A674-2A84-276E-EC4479278B4F}"/>
              </a:ext>
            </a:extLst>
          </p:cNvPr>
          <p:cNvSpPr txBox="1"/>
          <p:nvPr/>
        </p:nvSpPr>
        <p:spPr>
          <a:xfrm>
            <a:off x="118745" y="2227674"/>
            <a:ext cx="1082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4168140" y="3363732"/>
                <a:ext cx="7830820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140" y="3363732"/>
                <a:ext cx="7830820" cy="987706"/>
              </a:xfrm>
              <a:prstGeom prst="rect">
                <a:avLst/>
              </a:prstGeom>
              <a:blipFill rotWithShape="0">
                <a:blip r:embed="rId9"/>
                <a:stretch>
                  <a:fillRect l="-2804" b="-1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118745" y="4818269"/>
                <a:ext cx="10820400" cy="1883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45" y="4818269"/>
                <a:ext cx="10820400" cy="1883080"/>
              </a:xfrm>
              <a:prstGeom prst="rect">
                <a:avLst/>
              </a:prstGeom>
              <a:blipFill rotWithShape="0">
                <a:blip r:embed="rId10"/>
                <a:stretch>
                  <a:fillRect l="-1803" r="-845" b="-5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xmlns="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xmlns="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xmlns="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xmlns="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xmlns="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xmlns="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xmlns="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xmlns="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xmlns="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xmlns="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xmlns="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xmlns="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xmlns="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xmlns="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xmlns="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xmlns="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xmlns="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8B57DE52-FAD6-4250-8FF4-49E635F11ED7}"/>
              </a:ext>
            </a:extLst>
          </p:cNvPr>
          <p:cNvSpPr/>
          <p:nvPr/>
        </p:nvSpPr>
        <p:spPr>
          <a:xfrm>
            <a:off x="1959114" y="431064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xmlns="" id="{C1D499EC-FCB9-40A9-A2C2-ADA350275D52}"/>
              </a:ext>
            </a:extLst>
          </p:cNvPr>
          <p:cNvSpPr/>
          <p:nvPr/>
        </p:nvSpPr>
        <p:spPr>
          <a:xfrm>
            <a:off x="2434094" y="405601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xmlns="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28916" y="541829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EA36C42-CB0A-4FC1-A599-AF7DB585F7B8}"/>
              </a:ext>
            </a:extLst>
          </p:cNvPr>
          <p:cNvGrpSpPr/>
          <p:nvPr/>
        </p:nvGrpSpPr>
        <p:grpSpPr>
          <a:xfrm>
            <a:off x="2252235" y="4887536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xmlns="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xmlns="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xmlns="" id="{6250C40F-4BF1-4028-9877-2847261B6422}"/>
              </a:ext>
            </a:extLst>
          </p:cNvPr>
          <p:cNvSpPr/>
          <p:nvPr/>
        </p:nvSpPr>
        <p:spPr>
          <a:xfrm>
            <a:off x="7620485" y="431064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xmlns="" id="{1DF5FFBB-AC3F-46BF-8E9F-50444C45A343}"/>
              </a:ext>
            </a:extLst>
          </p:cNvPr>
          <p:cNvSpPr/>
          <p:nvPr/>
        </p:nvSpPr>
        <p:spPr>
          <a:xfrm>
            <a:off x="8095465" y="405601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xmlns="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390287" y="5418295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EE77E9D-D446-40A6-AAAA-994CD4DB9089}"/>
              </a:ext>
            </a:extLst>
          </p:cNvPr>
          <p:cNvGrpSpPr/>
          <p:nvPr/>
        </p:nvGrpSpPr>
        <p:grpSpPr>
          <a:xfrm>
            <a:off x="8002096" y="487770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xmlns="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xmlns="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780" y="960641"/>
            <a:ext cx="5463539" cy="28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xmlns="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xmlns="" id="{A5883647-3D26-857F-AD8F-D30245BA12EA}"/>
              </a:ext>
            </a:extLst>
          </p:cNvPr>
          <p:cNvSpPr/>
          <p:nvPr/>
        </p:nvSpPr>
        <p:spPr>
          <a:xfrm>
            <a:off x="1306969" y="1670213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xmlns="" id="{E73E4B9D-D027-1941-2378-24F8C4119EB3}"/>
              </a:ext>
            </a:extLst>
          </p:cNvPr>
          <p:cNvSpPr/>
          <p:nvPr/>
        </p:nvSpPr>
        <p:spPr>
          <a:xfrm>
            <a:off x="1781949" y="1415578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xmlns="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076771" y="2777859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874625D-D8BE-93DA-39B2-DCEE150D80DE}"/>
              </a:ext>
            </a:extLst>
          </p:cNvPr>
          <p:cNvGrpSpPr/>
          <p:nvPr/>
        </p:nvGrpSpPr>
        <p:grpSpPr>
          <a:xfrm>
            <a:off x="1600090" y="2247100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xmlns="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xmlns="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5D3753C-550A-6567-5736-E01850E429AD}"/>
              </a:ext>
            </a:extLst>
          </p:cNvPr>
          <p:cNvGrpSpPr/>
          <p:nvPr/>
        </p:nvGrpSpPr>
        <p:grpSpPr>
          <a:xfrm>
            <a:off x="847869" y="4230284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xmlns="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xmlns="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BCD5583-FED7-E257-E903-3F8BF141D2CB}"/>
              </a:ext>
            </a:extLst>
          </p:cNvPr>
          <p:cNvGrpSpPr/>
          <p:nvPr/>
        </p:nvGrpSpPr>
        <p:grpSpPr>
          <a:xfrm>
            <a:off x="1824403" y="4217980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xmlns="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xmlns="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xmlns="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702" y="4488918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xmlns="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027" y="4474892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6BA8647-CCF0-194C-CCDC-136F24D6D18B}"/>
              </a:ext>
            </a:extLst>
          </p:cNvPr>
          <p:cNvGrpSpPr/>
          <p:nvPr/>
        </p:nvGrpSpPr>
        <p:grpSpPr>
          <a:xfrm>
            <a:off x="3407410" y="4205676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xmlns="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xmlns="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xmlns="" id="{778A76BA-3429-E938-5187-C27B21D89596}"/>
              </a:ext>
            </a:extLst>
          </p:cNvPr>
          <p:cNvSpPr/>
          <p:nvPr/>
        </p:nvSpPr>
        <p:spPr>
          <a:xfrm>
            <a:off x="7825590" y="167973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xmlns="" id="{741C297D-BA12-85DD-7AFF-8A1DC61559E6}"/>
              </a:ext>
            </a:extLst>
          </p:cNvPr>
          <p:cNvSpPr/>
          <p:nvPr/>
        </p:nvSpPr>
        <p:spPr>
          <a:xfrm>
            <a:off x="8300570" y="142510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xmlns="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95392" y="2787384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4292078-F499-A957-7313-25AFE4CF1FC2}"/>
              </a:ext>
            </a:extLst>
          </p:cNvPr>
          <p:cNvGrpSpPr/>
          <p:nvPr/>
        </p:nvGrpSpPr>
        <p:grpSpPr>
          <a:xfrm>
            <a:off x="8207201" y="2246793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xmlns="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xmlns="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AF91384-F0B9-2A31-F9E6-740DBF084FD2}"/>
              </a:ext>
            </a:extLst>
          </p:cNvPr>
          <p:cNvGrpSpPr/>
          <p:nvPr/>
        </p:nvGrpSpPr>
        <p:grpSpPr>
          <a:xfrm>
            <a:off x="7591569" y="4201709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xmlns="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xmlns="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4B24B37-7240-00AC-E8BF-4DE597F7079B}"/>
              </a:ext>
            </a:extLst>
          </p:cNvPr>
          <p:cNvGrpSpPr/>
          <p:nvPr/>
        </p:nvGrpSpPr>
        <p:grpSpPr>
          <a:xfrm>
            <a:off x="8568103" y="4189405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xmlns="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xmlns="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xmlns="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402" y="4460343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xmlns="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727" y="4446317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A57E464-EC3C-C313-E84F-2EEE89606FE0}"/>
              </a:ext>
            </a:extLst>
          </p:cNvPr>
          <p:cNvGrpSpPr/>
          <p:nvPr/>
        </p:nvGrpSpPr>
        <p:grpSpPr>
          <a:xfrm>
            <a:off x="10151110" y="4177101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xmlns="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xmlns="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xmlns="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xmlns="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xmlns="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xmlns="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xmlns="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xmlns="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xmlns="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xmlns="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xmlns="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xmlns="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xmlns="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xmlns="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xmlns="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xmlns="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xmlns="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xmlns="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xmlns="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xmlns="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xmlns="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xmlns="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xmlns="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xmlns="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xmlns="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xmlns="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xmlns="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xmlns="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xmlns="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xmlns="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xmlns="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xmlns="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xmlns="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xmlns="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xmlns="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xmlns="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xmlns="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xmlns="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xmlns="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xmlns="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xmlns="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xmlns="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xmlns="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xmlns="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xmlns="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xmlns="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xmlns="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xmlns="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xmlns="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xmlns="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xmlns="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xmlns="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xmlns="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xmlns="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xmlns="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xmlns="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xmlns="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xmlns="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xmlns="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xmlns="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xmlns="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xmlns="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xmlns="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xmlns="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xmlns="" id="{6B3DD362-0C96-0C66-E48B-A7E748AFDB40}"/>
              </a:ext>
            </a:extLst>
          </p:cNvPr>
          <p:cNvSpPr/>
          <p:nvPr/>
        </p:nvSpPr>
        <p:spPr>
          <a:xfrm>
            <a:off x="-64008" y="8324"/>
            <a:ext cx="12256008" cy="693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xmlns="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98212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680" y="1416500"/>
            <a:ext cx="2403263" cy="27652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xmlns="" id="{9BC3724C-E670-8235-DEBC-EF8A1D739765}"/>
                  </a:ext>
                </a:extLst>
              </p:cNvPr>
              <p:cNvSpPr/>
              <p:nvPr/>
            </p:nvSpPr>
            <p:spPr>
              <a:xfrm>
                <a:off x="233680" y="213360"/>
                <a:ext cx="2843941" cy="1414187"/>
              </a:xfrm>
              <a:prstGeom prst="wedgeRoundRectCallout">
                <a:avLst>
                  <a:gd name="adj1" fmla="val 23106"/>
                  <a:gd name="adj2" fmla="val 104253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80" y="213360"/>
                <a:ext cx="2843941" cy="1414187"/>
              </a:xfrm>
              <a:prstGeom prst="wedgeRoundRectCallout">
                <a:avLst>
                  <a:gd name="adj1" fmla="val 23106"/>
                  <a:gd name="adj2" fmla="val 104253"/>
                  <a:gd name="adj3" fmla="val 16667"/>
                </a:avLst>
              </a:prstGeom>
              <a:blipFill rotWithShape="0">
                <a:blip r:embed="rId13"/>
                <a:stretch>
                  <a:fillRect l="-148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404052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2812" y="97416"/>
            <a:ext cx="3409188" cy="4536595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xmlns="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16500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22340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1527" y="4094872"/>
            <a:ext cx="2733653" cy="28426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xmlns="" id="{908EE454-12AB-5F56-7244-D2E45EBB9704}"/>
                  </a:ext>
                </a:extLst>
              </p:cNvPr>
              <p:cNvSpPr/>
              <p:nvPr/>
            </p:nvSpPr>
            <p:spPr>
              <a:xfrm>
                <a:off x="1103284" y="4352544"/>
                <a:ext cx="5623560" cy="2281936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84" y="4352544"/>
                <a:ext cx="5623560" cy="2281936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 rotWithShape="0">
                <a:blip r:embed="rId16"/>
                <a:stretch>
                  <a:fillRect t="-2105" b="-23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xmlns="" id="{6B3DD362-0C96-0C66-E48B-A7E748AFDB40}"/>
              </a:ext>
            </a:extLst>
          </p:cNvPr>
          <p:cNvSpPr/>
          <p:nvPr/>
        </p:nvSpPr>
        <p:spPr>
          <a:xfrm>
            <a:off x="0" y="71119"/>
            <a:ext cx="12192000" cy="6918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162978" y="81825"/>
                <a:ext cx="11856302" cy="1512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lang="vi-VN" sz="3200" b="1" i="0" u="none" strike="noStrike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8 : 4 = 2). Theo tính chất cơ bản của phân số, ta có: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78" y="81825"/>
                <a:ext cx="11856302" cy="1512786"/>
              </a:xfrm>
              <a:prstGeom prst="rect">
                <a:avLst/>
              </a:prstGeom>
              <a:blipFill rotWithShape="0">
                <a:blip r:embed="rId8"/>
                <a:stretch>
                  <a:fillRect l="-1183" r="-154" b="-4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xmlns="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xmlns="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xmlns="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xmlns="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xmlns="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xmlns="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xmlns="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xmlns="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0" y="2924175"/>
                <a:ext cx="1144905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24175"/>
                <a:ext cx="11449050" cy="1515287"/>
              </a:xfrm>
              <a:prstGeom prst="rect">
                <a:avLst/>
              </a:prstGeom>
              <a:blipFill rotWithShape="0">
                <a:blip r:embed="rId9"/>
                <a:stretch>
                  <a:fillRect l="-1225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1" y="4762500"/>
                <a:ext cx="11610974" cy="2226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2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2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762500"/>
                <a:ext cx="11610974" cy="2226763"/>
              </a:xfrm>
              <a:prstGeom prst="rect">
                <a:avLst/>
              </a:prstGeom>
              <a:blipFill rotWithShape="0">
                <a:blip r:embed="rId10"/>
                <a:stretch>
                  <a:fillRect l="-1207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313</Words>
  <Application>Microsoft Office PowerPoint</Application>
  <PresentationFormat>Widescreen</PresentationFormat>
  <Paragraphs>103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Cambria Math</vt:lpstr>
      <vt:lpstr>Times New Roman</vt:lpstr>
      <vt:lpstr>思源黑体 CN Regular</vt:lpstr>
      <vt:lpstr>等线</vt:lpstr>
      <vt:lpstr>等线 Light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2023-12-19T12:39:47Z</dcterms:created>
  <dcterms:modified xsi:type="dcterms:W3CDTF">2025-03-13T01:20:56Z</dcterms:modified>
</cp:coreProperties>
</file>