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257" r:id="rId3"/>
    <p:sldId id="329" r:id="rId4"/>
    <p:sldId id="262" r:id="rId5"/>
    <p:sldId id="297" r:id="rId6"/>
    <p:sldId id="298" r:id="rId7"/>
    <p:sldId id="299" r:id="rId8"/>
    <p:sldId id="323" r:id="rId9"/>
    <p:sldId id="324" r:id="rId10"/>
    <p:sldId id="301" r:id="rId11"/>
    <p:sldId id="270" r:id="rId12"/>
    <p:sldId id="325" r:id="rId13"/>
    <p:sldId id="326" r:id="rId14"/>
    <p:sldId id="318" r:id="rId15"/>
    <p:sldId id="327" r:id="rId16"/>
    <p:sldId id="328" r:id="rId17"/>
    <p:sldId id="264" r:id="rId18"/>
    <p:sldId id="32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DFC2-BCC6-791D-7831-6B3E0F734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66D1A-34DE-9294-A62F-D5CBD4F09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7D58-E2F0-35D4-A5A0-A38CACB36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9DD42-C656-6DC2-54D6-A47FEE2A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3667B-0766-C616-FC47-914192047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63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BB99-50BA-1EAB-581E-0EF9BC68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E07C3-DF65-EFCC-F37D-9D853EFA6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99B13-ACC4-504A-135E-B5FF1003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9D279-E8A7-F00F-BAAB-BB88B1FA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25F09-97E1-6AE9-6562-F5436E94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10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0336B-1207-FE70-5EDB-F843075D3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7AC17-AD2A-0B0E-A055-C17D1315D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BD60C-676A-54DF-D9E8-5DC35B03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B887E-58CC-BCDC-1C72-27903A61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0BBD6-7974-A01D-8023-D5A93267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32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59DF-FEC6-8ECC-0E9B-178F627D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14C23-A258-48BB-FBDA-41A001E79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16A2C-5B0C-D67E-735D-FD9CF21B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14438-7950-FC5B-8C89-591B5C5B1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D5168-A63A-A047-0CAA-109C8328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28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81DE-ECCD-E957-25E3-65D2C76E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DF096-984B-2A01-8F10-A99D51C63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1E233-5B9B-D1D0-E6E7-272D5A56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569E5-CCD0-B371-9EE4-951E0878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A6255-306D-7327-C9A9-2700BCC5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483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2E42B-2F4D-0853-7CAD-A81622743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B1B01-8A15-0F32-D9AB-04C156522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64EE6-20B7-16C6-C015-59F94E4F1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AFE4A-2448-AE34-09FC-612D0F832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62ABA-6041-BA41-E5EF-AC63154B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EC270-709E-9DA8-7CCF-DA31F233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553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9BD8D-0012-D8F1-57AF-31E5054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22794-A820-DAB4-6511-FC799B3F4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4915C-1D9C-96A5-E5D4-A833D45DF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C8282A-F64C-81B9-5F20-CBD7F0651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32140-271D-DD65-73BD-F720E655C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3DBE46-061D-4217-C719-992281095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773334-45EC-C770-64EB-18AE9526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B1BFE-F352-6D2D-4D95-77F0E257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892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25F0-3F4D-3CFB-2242-017F7EBB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4378A5-92D5-6C61-9634-864BCE01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2702E-D44F-DE53-1929-C8E9FC4DE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60F01-177F-4617-848A-EBAA10F2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544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16392D-42A0-69EA-AA68-3F8FE547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BE7AE4-7303-8BC1-E6CB-A0C72458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B410-B772-8433-677B-3D89BBF3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35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D3331-22E4-8E51-A5C6-6E4FCB60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07085-25BD-3270-5B7E-B7D0E0C01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C72CC-18EC-0B6B-3223-8904AA475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E52E3-4071-034C-36EE-603D64A1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BA6F2-8B9D-E999-9C7B-49E039AB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901A2-D15B-5DCC-B8A1-433ABF50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927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72445-B0F4-12BF-AA31-7C84AE61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4753D-D12E-D4AA-240B-F1BC1CB01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E4014-6ED2-2246-78B1-209FF0696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4F5F4-9DDE-D04B-A6C9-D6D48575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1B5FD-801E-B535-5894-15C1E54E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A2030-701F-62E0-DA22-70AFDFC2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638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328A9-8750-1498-364D-91CC6B52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A25C-B8B3-795C-2126-7AC7C86F8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73C11-839A-EFB2-487B-97872EEE6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DD5C3-195A-45B0-832E-FFC412EE106F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07F4F-9359-14B4-4550-74C3078DA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638D-9AD3-8C97-E288-88EF50784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D722C-F260-414C-A1D1-9950B954EB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03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14690ECF-D53B-E79C-7891-1749655FD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06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02545" y="501445"/>
            <a:ext cx="11489455" cy="5940630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 w="0"/>
              <a:solidFill>
                <a:srgbClr val="C00000"/>
              </a:solidFill>
              <a:latin typeface="HP001 5 hàng 1 ô ly" panose="020B06030503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419225" y="972314"/>
            <a:ext cx="110013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600" kern="0" dirty="0">
                <a:solidFill>
                  <a:srgbClr val="002060"/>
                </a:solidFill>
                <a:cs typeface="Arial"/>
                <a:sym typeface="Arial"/>
              </a:rPr>
              <a:t>TRƯỜNG TIỂU HỌC TOÀN THẮNG- TIÊN THẮNG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95A90616-6D59-72FB-EE4C-9A5959E28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32" y="1907859"/>
            <a:ext cx="277420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2">
            <a:extLst>
              <a:ext uri="{FF2B5EF4-FFF2-40B4-BE49-F238E27FC236}">
                <a16:creationId xmlns:a16="http://schemas.microsoft.com/office/drawing/2014/main" id="{5D164060-6CCA-A9B7-BAB5-2044BF0DC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805" y="3326408"/>
            <a:ext cx="8883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Bài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 50.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Biểu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đồ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cột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(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Tiết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9223" name="TextBox 3">
            <a:extLst>
              <a:ext uri="{FF2B5EF4-FFF2-40B4-BE49-F238E27FC236}">
                <a16:creationId xmlns:a16="http://schemas.microsoft.com/office/drawing/2014/main" id="{0B00C1DD-62EA-78EE-7A5B-E1753C13B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076" y="4926013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3A805-9FDB-C614-3E60-E5D0A2C5A834}"/>
              </a:ext>
            </a:extLst>
          </p:cNvPr>
          <p:cNvSpPr txBox="1"/>
          <p:nvPr/>
        </p:nvSpPr>
        <p:spPr>
          <a:xfrm>
            <a:off x="7241464" y="2315497"/>
            <a:ext cx="91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6032310" y="1693599"/>
            <a:ext cx="5733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B9911-EB4E-0FD7-9E41-0F78607C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" y="1352550"/>
            <a:ext cx="5617779" cy="49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E38178-014A-772A-E4FA-A4D4AAF198FD}"/>
              </a:ext>
            </a:extLst>
          </p:cNvPr>
          <p:cNvSpPr/>
          <p:nvPr/>
        </p:nvSpPr>
        <p:spPr>
          <a:xfrm>
            <a:off x="5840989" y="3671124"/>
            <a:ext cx="6027193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4A, 4B, 4C, 4D, 4E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thư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viện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4A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60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4B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52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4C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80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4D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68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4E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50A23-9C00-9B01-0158-41CF23DE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A110D-6C84-DE37-1B3A-2D21E986D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342196-5844-0E0B-DAE9-3D3BD443E080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42E8F1-4E69-8A66-60B8-E77547B5971D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2C3A643-9D8B-906E-D59A-2B4F8A4E210A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57B5DA-6F3F-885A-3E1C-87F31F75F7D2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5CDCB4-CCF4-FBAC-D0B9-CD0F619CD91B}"/>
              </a:ext>
            </a:extLst>
          </p:cNvPr>
          <p:cNvSpPr txBox="1"/>
          <p:nvPr/>
        </p:nvSpPr>
        <p:spPr>
          <a:xfrm>
            <a:off x="1288445" y="516994"/>
            <a:ext cx="104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3744A-2D77-726F-58F3-D73217A595EE}"/>
              </a:ext>
            </a:extLst>
          </p:cNvPr>
          <p:cNvSpPr txBox="1"/>
          <p:nvPr/>
        </p:nvSpPr>
        <p:spPr>
          <a:xfrm>
            <a:off x="6032310" y="1693599"/>
            <a:ext cx="5733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7E213-5170-76DC-B11E-7C85340E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" y="1352550"/>
            <a:ext cx="5617779" cy="49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D8E8169-D28B-2448-D61A-BFE87737B325}"/>
              </a:ext>
            </a:extLst>
          </p:cNvPr>
          <p:cNvSpPr/>
          <p:nvPr/>
        </p:nvSpPr>
        <p:spPr>
          <a:xfrm>
            <a:off x="5840989" y="3671124"/>
            <a:ext cx="6027193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4C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4E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98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85A31-C60D-F243-972C-4843AF2A1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A7733-1ADA-A35E-AB7B-6D4647DFB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E53E73-12A2-0468-5937-30CC84D8B368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300164-C76E-CEC2-06CD-B8B55B1978CD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0364EF-A9A2-1B22-B8B6-E7619383B914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B4BCA0-E712-110E-DA8A-19BA496820FF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E7FD52-755C-5EC8-8E6F-ECF27FFB229F}"/>
              </a:ext>
            </a:extLst>
          </p:cNvPr>
          <p:cNvSpPr txBox="1"/>
          <p:nvPr/>
        </p:nvSpPr>
        <p:spPr>
          <a:xfrm>
            <a:off x="1288445" y="516994"/>
            <a:ext cx="104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01DA1-C8F2-A8C7-D0B3-3CAB888C54EB}"/>
              </a:ext>
            </a:extLst>
          </p:cNvPr>
          <p:cNvSpPr txBox="1"/>
          <p:nvPr/>
        </p:nvSpPr>
        <p:spPr>
          <a:xfrm>
            <a:off x="6032310" y="1693599"/>
            <a:ext cx="5733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2F639-0730-1140-90A6-0D884DCB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" y="1352550"/>
            <a:ext cx="5617779" cy="49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07E0036-3850-4947-908F-69D5D3C0FCF4}"/>
              </a:ext>
            </a:extLst>
          </p:cNvPr>
          <p:cNvSpPr/>
          <p:nvPr/>
        </p:nvSpPr>
        <p:spPr>
          <a:xfrm>
            <a:off x="5840989" y="3671124"/>
            <a:ext cx="6027193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50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4A, 4B, 4C, 4D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97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32126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079B4-75BA-700D-F661-A3829400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7" y="1465263"/>
            <a:ext cx="1029395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CA401D-1730-682E-C3F3-A9036681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81" y="2728912"/>
            <a:ext cx="7188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143749-49E2-BEAC-2B7E-DDF1622EE023}"/>
              </a:ext>
            </a:extLst>
          </p:cNvPr>
          <p:cNvSpPr/>
          <p:nvPr/>
        </p:nvSpPr>
        <p:spPr>
          <a:xfrm>
            <a:off x="7052185" y="4795817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87D77A-985B-43F9-10D3-8B5E646586D3}"/>
              </a:ext>
            </a:extLst>
          </p:cNvPr>
          <p:cNvSpPr/>
          <p:nvPr/>
        </p:nvSpPr>
        <p:spPr>
          <a:xfrm>
            <a:off x="5785720" y="5038705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0725A-E9C5-9CE5-B795-2B110BAA7236}"/>
              </a:ext>
            </a:extLst>
          </p:cNvPr>
          <p:cNvSpPr txBox="1"/>
          <p:nvPr/>
        </p:nvSpPr>
        <p:spPr>
          <a:xfrm>
            <a:off x="567087" y="2708864"/>
            <a:ext cx="3743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latinLnBrk="0">
              <a:buAutoNum type="alphaLcParenR"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47F199-72A9-979A-D8E0-6180A4483F1E}"/>
              </a:ext>
            </a:extLst>
          </p:cNvPr>
          <p:cNvSpPr/>
          <p:nvPr/>
        </p:nvSpPr>
        <p:spPr>
          <a:xfrm>
            <a:off x="7676085" y="4448151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70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5" grpId="0" animBg="1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52FA9-8929-E12C-0456-EDA431B7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E1FCB-16B4-C5E3-4DFA-1E269834D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66ED4E-244F-A7EE-5E1D-32B3370CDB57}"/>
              </a:ext>
            </a:extLst>
          </p:cNvPr>
          <p:cNvSpPr/>
          <p:nvPr/>
        </p:nvSpPr>
        <p:spPr>
          <a:xfrm>
            <a:off x="307759" y="32126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C7DFED-D230-DDBB-3DC0-8701742CA4BA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091633F-13EA-E1CF-43D0-0013D9C2F211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EB6F4A-5814-E172-959E-C20E272069AA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70A7B92-0492-CE99-B593-52D673B335FA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4B30F-8722-2CB8-A81F-661AD864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7" y="1465263"/>
            <a:ext cx="1029395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4526D-A281-E200-B4D2-2A0BC013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81" y="2728912"/>
            <a:ext cx="7188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7D4708-55EA-DBC3-FA19-1EA8F796C85E}"/>
              </a:ext>
            </a:extLst>
          </p:cNvPr>
          <p:cNvSpPr/>
          <p:nvPr/>
        </p:nvSpPr>
        <p:spPr>
          <a:xfrm>
            <a:off x="7052185" y="4795817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A051AD-FBA2-1FA3-FA44-E57905032027}"/>
              </a:ext>
            </a:extLst>
          </p:cNvPr>
          <p:cNvSpPr/>
          <p:nvPr/>
        </p:nvSpPr>
        <p:spPr>
          <a:xfrm>
            <a:off x="5785720" y="5038705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3C7881-2FBF-08EC-668F-FF9733415832}"/>
              </a:ext>
            </a:extLst>
          </p:cNvPr>
          <p:cNvSpPr txBox="1"/>
          <p:nvPr/>
        </p:nvSpPr>
        <p:spPr>
          <a:xfrm>
            <a:off x="307759" y="3200176"/>
            <a:ext cx="4257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795568-4691-94F6-ED9A-D48D4A650D85}"/>
              </a:ext>
            </a:extLst>
          </p:cNvPr>
          <p:cNvSpPr/>
          <p:nvPr/>
        </p:nvSpPr>
        <p:spPr>
          <a:xfrm>
            <a:off x="7676085" y="4448151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70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728EA2A-9F8F-15AF-CB95-5F90B98F9B09}"/>
              </a:ext>
            </a:extLst>
          </p:cNvPr>
          <p:cNvSpPr/>
          <p:nvPr/>
        </p:nvSpPr>
        <p:spPr>
          <a:xfrm>
            <a:off x="504701" y="5002693"/>
            <a:ext cx="4299311" cy="63676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7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98F24-AB00-7956-6178-FC8C9DDFE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332BC-2030-7229-2BB7-25032F5EB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206EF8-B515-C096-6FB4-3477F372A54E}"/>
              </a:ext>
            </a:extLst>
          </p:cNvPr>
          <p:cNvSpPr/>
          <p:nvPr/>
        </p:nvSpPr>
        <p:spPr>
          <a:xfrm>
            <a:off x="307759" y="32126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3FF4F0-0096-04FF-9234-D172FA056227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E0FC476-9E69-6896-15D8-BDB45BBFE9AB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8D1C31-E98B-0D67-902B-B43E4235414B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4E864A-8551-B634-1243-6EBDFEFE345A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E946E-FC17-E431-9025-142CA736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7" y="1465263"/>
            <a:ext cx="1029395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09108-D269-BFD9-7DBB-188A468BC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81" y="2728912"/>
            <a:ext cx="7188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B30C9C-C5DA-D0CD-8A1D-A6E2D9EA155C}"/>
              </a:ext>
            </a:extLst>
          </p:cNvPr>
          <p:cNvSpPr/>
          <p:nvPr/>
        </p:nvSpPr>
        <p:spPr>
          <a:xfrm>
            <a:off x="7052185" y="4795817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524989-B221-CF47-E455-CB87649EC56C}"/>
              </a:ext>
            </a:extLst>
          </p:cNvPr>
          <p:cNvSpPr/>
          <p:nvPr/>
        </p:nvSpPr>
        <p:spPr>
          <a:xfrm>
            <a:off x="5785720" y="5038705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29559A-F24E-7C28-3C29-5BB6F6943F7F}"/>
              </a:ext>
            </a:extLst>
          </p:cNvPr>
          <p:cNvSpPr txBox="1"/>
          <p:nvPr/>
        </p:nvSpPr>
        <p:spPr>
          <a:xfrm>
            <a:off x="307758" y="3445839"/>
            <a:ext cx="4400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Trung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9341C6-EE96-F215-D81D-8A9F5AEAEB7B}"/>
              </a:ext>
            </a:extLst>
          </p:cNvPr>
          <p:cNvSpPr/>
          <p:nvPr/>
        </p:nvSpPr>
        <p:spPr>
          <a:xfrm>
            <a:off x="7676085" y="4448151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70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1CA3AD6-4FCB-7430-F9D3-9E4FBAA5B19D}"/>
              </a:ext>
            </a:extLst>
          </p:cNvPr>
          <p:cNvSpPr/>
          <p:nvPr/>
        </p:nvSpPr>
        <p:spPr>
          <a:xfrm>
            <a:off x="504701" y="5248357"/>
            <a:ext cx="4299311" cy="63676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12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569" y="0"/>
            <a:ext cx="7315834" cy="297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391447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193" y="820868"/>
            <a:ext cx="5693050" cy="5693050"/>
          </a:xfrm>
          <a:prstGeom prst="rect">
            <a:avLst/>
          </a:prstGeom>
        </p:spPr>
      </p:pic>
      <p:pic>
        <p:nvPicPr>
          <p:cNvPr id="1028" name="Picture 1">
            <a:extLst>
              <a:ext uri="{FF2B5EF4-FFF2-40B4-BE49-F238E27FC236}">
                <a16:creationId xmlns:a16="http://schemas.microsoft.com/office/drawing/2014/main" id="{B89DB44A-9CEC-9DFD-4299-46739478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41" y="993549"/>
            <a:ext cx="6541526" cy="49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EDC84F-3996-891B-2EB4-0A2651FADF49}"/>
              </a:ext>
            </a:extLst>
          </p:cNvPr>
          <p:cNvSpPr/>
          <p:nvPr/>
        </p:nvSpPr>
        <p:spPr>
          <a:xfrm>
            <a:off x="5348992" y="3714867"/>
            <a:ext cx="574137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700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7A1FC8-307A-D11A-A9C4-266978EC4A52}"/>
              </a:ext>
            </a:extLst>
          </p:cNvPr>
          <p:cNvSpPr/>
          <p:nvPr/>
        </p:nvSpPr>
        <p:spPr>
          <a:xfrm>
            <a:off x="6320264" y="3485123"/>
            <a:ext cx="574137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800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6CBF3E-3CEA-8A81-39F2-F6D5FAEFE201}"/>
              </a:ext>
            </a:extLst>
          </p:cNvPr>
          <p:cNvSpPr/>
          <p:nvPr/>
        </p:nvSpPr>
        <p:spPr>
          <a:xfrm>
            <a:off x="7178724" y="2898271"/>
            <a:ext cx="68467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1100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82972D-6419-E169-5C95-4178D480A8BE}"/>
              </a:ext>
            </a:extLst>
          </p:cNvPr>
          <p:cNvSpPr/>
          <p:nvPr/>
        </p:nvSpPr>
        <p:spPr>
          <a:xfrm>
            <a:off x="8094476" y="2297765"/>
            <a:ext cx="694682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1400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875502-1CB8-22B6-877A-0D4B0D79E3DD}"/>
              </a:ext>
            </a:extLst>
          </p:cNvPr>
          <p:cNvSpPr/>
          <p:nvPr/>
        </p:nvSpPr>
        <p:spPr>
          <a:xfrm>
            <a:off x="9075762" y="1683618"/>
            <a:ext cx="684675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1700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272" y="733352"/>
            <a:ext cx="8102286" cy="269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LỚP CHÚNG TA ĐOÀN KẾT , BEAT 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669D96CD-55BD-6EF9-7534-A8634C65E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26" y="147484"/>
            <a:ext cx="11739716" cy="67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323" y="651423"/>
            <a:ext cx="8694134" cy="23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Mai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vừa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khảo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môn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thao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thích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6E737DE2-9A2E-722A-A6E2-F89C2E75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49" y="2228036"/>
            <a:ext cx="10474538" cy="20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Rô-bốt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4913194" y="1693452"/>
            <a:ext cx="6783506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ỉnh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4249E5-C39C-31A3-36AB-D6F8A88B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13" y="1800159"/>
            <a:ext cx="4245381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5773003" y="552450"/>
            <a:ext cx="5731425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Ba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5076758" y="3627314"/>
            <a:ext cx="669614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rổ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Bơi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F662154-D6E8-24D0-485C-69465722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267887"/>
            <a:ext cx="4395508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F17F-45DC-0271-BCFD-B8BE309F0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07C108-6AE2-27A2-B9B5-B5980E312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9E1BC-5C47-A1A4-AC65-0BC9F4A43070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958197E-7F99-C7CE-1AA3-8C4C9CC065A1}"/>
              </a:ext>
            </a:extLst>
          </p:cNvPr>
          <p:cNvSpPr/>
          <p:nvPr/>
        </p:nvSpPr>
        <p:spPr>
          <a:xfrm>
            <a:off x="5773003" y="552450"/>
            <a:ext cx="5731425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ưa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50CC64A-62E3-C0BB-E862-51319BC19C65}"/>
              </a:ext>
            </a:extLst>
          </p:cNvPr>
          <p:cNvSpPr/>
          <p:nvPr/>
        </p:nvSpPr>
        <p:spPr>
          <a:xfrm>
            <a:off x="5076758" y="3627314"/>
            <a:ext cx="669614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rổ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Bơi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96F3BD7-A2D5-F658-D791-94C3CAAD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267887"/>
            <a:ext cx="4395508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784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97D73-711D-420D-CD63-C0114D93E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77202-4DBE-EC15-08AA-1BBFD6E22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C1A7A5-E363-760C-07EE-F92E39E08AE5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89D430-597F-2121-FB69-552ADF7BB356}"/>
              </a:ext>
            </a:extLst>
          </p:cNvPr>
          <p:cNvSpPr/>
          <p:nvPr/>
        </p:nvSpPr>
        <p:spPr>
          <a:xfrm>
            <a:off x="5773003" y="552450"/>
            <a:ext cx="5731425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8C92504-B439-E5CB-2D57-CA063A0A2641}"/>
              </a:ext>
            </a:extLst>
          </p:cNvPr>
          <p:cNvSpPr/>
          <p:nvPr/>
        </p:nvSpPr>
        <p:spPr>
          <a:xfrm>
            <a:off x="5076758" y="3463543"/>
            <a:ext cx="669614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386B7F7-0625-9FAB-494C-1C1FE84E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267887"/>
            <a:ext cx="4395508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384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560</Words>
  <Application>Microsoft Office PowerPoint</Application>
  <PresentationFormat>Widescreen</PresentationFormat>
  <Paragraphs>55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HP001 5 hàng 1 ô ly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Ngô Ngọc Minh</dc:creator>
  <cp:lastModifiedBy>Ngô Ngọc Minh</cp:lastModifiedBy>
  <cp:revision>4</cp:revision>
  <dcterms:created xsi:type="dcterms:W3CDTF">2025-03-05T15:17:56Z</dcterms:created>
  <dcterms:modified xsi:type="dcterms:W3CDTF">2025-03-05T15:36:54Z</dcterms:modified>
</cp:coreProperties>
</file>