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4"/>
  </p:notesMasterIdLst>
  <p:sldIdLst>
    <p:sldId id="333" r:id="rId3"/>
    <p:sldId id="256" r:id="rId4"/>
    <p:sldId id="258" r:id="rId5"/>
    <p:sldId id="259" r:id="rId6"/>
    <p:sldId id="260" r:id="rId7"/>
    <p:sldId id="261" r:id="rId8"/>
    <p:sldId id="309" r:id="rId9"/>
    <p:sldId id="335" r:id="rId10"/>
    <p:sldId id="336" r:id="rId11"/>
    <p:sldId id="340" r:id="rId12"/>
    <p:sldId id="338" r:id="rId13"/>
    <p:sldId id="350" r:id="rId14"/>
    <p:sldId id="343" r:id="rId15"/>
    <p:sldId id="351" r:id="rId16"/>
    <p:sldId id="352" r:id="rId17"/>
    <p:sldId id="353" r:id="rId18"/>
    <p:sldId id="342" r:id="rId19"/>
    <p:sldId id="354" r:id="rId20"/>
    <p:sldId id="355" r:id="rId21"/>
    <p:sldId id="356"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0A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93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FC7A4-2260-4A5C-A3BA-EB108B0BEF18}" type="datetimeFigureOut">
              <a:rPr lang="en-US" smtClean="0"/>
              <a:t>3/7/2025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5A64E-44D4-4C11-87FD-9DBB86631EFE}" type="slidenum">
              <a:rPr lang="en-US" smtClean="0"/>
              <a:t>‹#›</a:t>
            </a:fld>
            <a:endParaRPr lang="en-US"/>
          </a:p>
        </p:txBody>
      </p:sp>
    </p:spTree>
    <p:extLst>
      <p:ext uri="{BB962C8B-B14F-4D97-AF65-F5344CB8AC3E}">
        <p14:creationId xmlns:p14="http://schemas.microsoft.com/office/powerpoint/2010/main" val="360060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5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1"/>
        <p:cNvGrpSpPr/>
        <p:nvPr/>
      </p:nvGrpSpPr>
      <p:grpSpPr>
        <a:xfrm>
          <a:off x="0" y="0"/>
          <a:ext cx="0" cy="0"/>
          <a:chOff x="0" y="0"/>
          <a:chExt cx="0" cy="0"/>
        </a:xfrm>
      </p:grpSpPr>
      <p:sp>
        <p:nvSpPr>
          <p:cNvPr id="7052" name="Google Shape;7052;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3" name="Google Shape;7053;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744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729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1676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17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8665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41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558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3"/>
        <p:cNvGrpSpPr/>
        <p:nvPr/>
      </p:nvGrpSpPr>
      <p:grpSpPr>
        <a:xfrm>
          <a:off x="0" y="0"/>
          <a:ext cx="0" cy="0"/>
          <a:chOff x="0" y="0"/>
          <a:chExt cx="0" cy="0"/>
        </a:xfrm>
      </p:grpSpPr>
      <p:sp>
        <p:nvSpPr>
          <p:cNvPr id="6524" name="Google Shape;6524;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5" name="Google Shape;6525;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1044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8487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648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r>
              <a:rPr lang="en-US"/>
              <a:t>Dẫn</a:t>
            </a:r>
            <a:r>
              <a:rPr lang="en-US" baseline="0"/>
              <a:t> dắt: Có một cơn bão đổ vào một vùng biển. Nó mang theo những con gió rất to, Những chiếc thuyền đang gặp nguy hiểm, dễ bị lật và những ng trên thuyền đang gặp nguy hiểm. CHúng ta hay cùng giúp những con thuyền vào bờ an toàn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0054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0"/>
        <p:cNvGrpSpPr/>
        <p:nvPr/>
      </p:nvGrpSpPr>
      <p:grpSpPr>
        <a:xfrm>
          <a:off x="0" y="0"/>
          <a:ext cx="0" cy="0"/>
          <a:chOff x="0" y="0"/>
          <a:chExt cx="0" cy="0"/>
        </a:xfrm>
      </p:grpSpPr>
      <p:sp>
        <p:nvSpPr>
          <p:cNvPr id="7511" name="Google Shape;7511;gf8ca560fe2_1_4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2" name="Google Shape;7512;gf8ca560fe2_1_4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798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r>
              <a:rPr lang="en-US"/>
              <a:t>Click vào</a:t>
            </a:r>
            <a:r>
              <a:rPr lang="en-US" baseline="0"/>
              <a:t> thuyền để tới câu hỏi</a:t>
            </a:r>
          </a:p>
          <a:p>
            <a:r>
              <a:rPr lang="en-US" baseline="0"/>
              <a:t>Tại slide câu hỏi, click vào thuyển để quay về</a:t>
            </a:r>
          </a:p>
          <a:p>
            <a:r>
              <a:rPr lang="en-US" baseline="0"/>
              <a:t>Khi chơi xong, click vào mũi tên để tới câu hỏi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23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9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122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80038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547"/>
        <p:cNvGrpSpPr/>
        <p:nvPr/>
      </p:nvGrpSpPr>
      <p:grpSpPr>
        <a:xfrm>
          <a:off x="0" y="0"/>
          <a:ext cx="0" cy="0"/>
          <a:chOff x="0" y="0"/>
          <a:chExt cx="0" cy="0"/>
        </a:xfrm>
      </p:grpSpPr>
      <p:grpSp>
        <p:nvGrpSpPr>
          <p:cNvPr id="5548" name="Google Shape;5548;p34"/>
          <p:cNvGrpSpPr/>
          <p:nvPr/>
        </p:nvGrpSpPr>
        <p:grpSpPr>
          <a:xfrm>
            <a:off x="-496872" y="539230"/>
            <a:ext cx="12863781"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7571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379019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266793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44208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962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945"/>
            <a:ext cx="10515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2025/3/7</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23552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038"/>
            <a:ext cx="10515600" cy="2853236"/>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90268"/>
            <a:ext cx="10515600" cy="1500449"/>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978" indent="0">
              <a:buNone/>
              <a:defRPr sz="1600">
                <a:solidFill>
                  <a:schemeClr val="tx1">
                    <a:tint val="75000"/>
                  </a:schemeClr>
                </a:solidFill>
              </a:defRPr>
            </a:lvl7pPr>
            <a:lvl8pPr marL="3201167" indent="0">
              <a:buNone/>
              <a:defRPr sz="1600">
                <a:solidFill>
                  <a:schemeClr val="tx1">
                    <a:tint val="75000"/>
                  </a:schemeClr>
                </a:solidFill>
              </a:defRPr>
            </a:lvl8pPr>
            <a:lvl9pPr marL="3658355"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2025/3/7</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82222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945"/>
            <a:ext cx="5181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945"/>
            <a:ext cx="5181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2025/3/7</a:t>
            </a:fld>
            <a:endParaRPr lang="zh-CN" altLang="en-US"/>
          </a:p>
        </p:txBody>
      </p:sp>
      <p:sp>
        <p:nvSpPr>
          <p:cNvPr id="6" name="页脚占位符 5"/>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38342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89"/>
            <a:ext cx="10515600" cy="1325795"/>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75" y="1778749"/>
            <a:ext cx="4873575" cy="824056"/>
          </a:xfrm>
          <a:prstGeom prst="rect">
            <a:avLst/>
          </a:prstGeo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978" indent="0">
              <a:buNone/>
              <a:defRPr sz="1800"/>
            </a:lvl7pPr>
            <a:lvl8pPr marL="3201167" indent="0">
              <a:buNone/>
              <a:defRPr sz="1800"/>
            </a:lvl8pPr>
            <a:lvl9pPr marL="3658355"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5" y="2665846"/>
            <a:ext cx="4873575" cy="35249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749"/>
            <a:ext cx="4897576" cy="824056"/>
          </a:xfrm>
          <a:prstGeom prst="rect">
            <a:avLst/>
          </a:prstGeo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978" indent="0">
              <a:buNone/>
              <a:defRPr sz="1800"/>
            </a:lvl7pPr>
            <a:lvl8pPr marL="3201167" indent="0">
              <a:buNone/>
              <a:defRPr sz="1800"/>
            </a:lvl8pPr>
            <a:lvl9pPr marL="3658355"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9" y="2665846"/>
            <a:ext cx="4897576" cy="35249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2025/3/7</a:t>
            </a:fld>
            <a:endParaRPr lang="zh-CN" altLang="en-US"/>
          </a:p>
        </p:txBody>
      </p:sp>
      <p:sp>
        <p:nvSpPr>
          <p:cNvPr id="8" name="页脚占位符 7"/>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42386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2025/3/7</a:t>
            </a:fld>
            <a:endParaRPr lang="zh-CN" altLang="en-US"/>
          </a:p>
        </p:txBody>
      </p:sp>
      <p:sp>
        <p:nvSpPr>
          <p:cNvPr id="4" name="页脚占位符 3"/>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4831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userDrawn="1"/>
        </p:nvGrpSpPr>
        <p:grpSpPr>
          <a:xfrm>
            <a:off x="0" y="644450"/>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14622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2025/3/7</a:t>
            </a:fld>
            <a:endParaRPr lang="zh-CN" altLang="en-US"/>
          </a:p>
        </p:txBody>
      </p:sp>
      <p:sp>
        <p:nvSpPr>
          <p:cNvPr id="3" name="页脚占位符 2"/>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6190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80"/>
            <a:ext cx="4165349" cy="160048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82"/>
            <a:ext cx="6172200" cy="5404796"/>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978" indent="0">
              <a:buNone/>
              <a:defRPr sz="2000"/>
            </a:lvl7pPr>
            <a:lvl8pPr marL="3201167" indent="0">
              <a:buNone/>
              <a:defRPr sz="2000"/>
            </a:lvl8pPr>
            <a:lvl9pPr marL="3658355" indent="0">
              <a:buNone/>
              <a:defRPr sz="2000"/>
            </a:lvl9pPr>
          </a:lstStyle>
          <a:p>
            <a:endParaRPr lang="zh-CN" altLang="en-US"/>
          </a:p>
        </p:txBody>
      </p:sp>
      <p:sp>
        <p:nvSpPr>
          <p:cNvPr id="4" name="文本占位符 3"/>
          <p:cNvSpPr>
            <a:spLocks noGrp="1"/>
          </p:cNvSpPr>
          <p:nvPr>
            <p:ph type="body" sz="half" idx="2"/>
          </p:nvPr>
        </p:nvSpPr>
        <p:spPr>
          <a:xfrm>
            <a:off x="839788" y="2057761"/>
            <a:ext cx="4165349" cy="3812255"/>
          </a:xfrm>
          <a:prstGeom prst="rect">
            <a:avLst/>
          </a:prstGeom>
        </p:spPr>
        <p:txBody>
          <a:bodyPr/>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978" indent="0">
              <a:buNone/>
              <a:defRPr sz="1400"/>
            </a:lvl7pPr>
            <a:lvl8pPr marL="3201167" indent="0">
              <a:buNone/>
              <a:defRPr sz="1400"/>
            </a:lvl8pPr>
            <a:lvl9pPr marL="3658355"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2025/3/7</a:t>
            </a:fld>
            <a:endParaRPr lang="zh-CN" altLang="en-US"/>
          </a:p>
        </p:txBody>
      </p:sp>
      <p:sp>
        <p:nvSpPr>
          <p:cNvPr id="6" name="页脚占位符 5"/>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20257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89"/>
            <a:ext cx="2628900" cy="581285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89"/>
            <a:ext cx="7734300" cy="581285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2025/3/7</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2617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89"/>
            <a:ext cx="10515600" cy="581285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2025/3/7</a:t>
            </a:fld>
            <a:endParaRPr lang="zh-CN" altLang="en-US"/>
          </a:p>
        </p:txBody>
      </p:sp>
      <p:sp>
        <p:nvSpPr>
          <p:cNvPr id="4" name="页脚占位符 3"/>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004251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2037"/>
            <a:ext cx="4368800" cy="308410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2117"/>
            <a:ext cx="4511964" cy="431856"/>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6017"/>
            <a:ext cx="4511964" cy="22849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8668"/>
            <a:ext cx="4488039" cy="1537136"/>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737859543"/>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66"/>
        <p:cNvGrpSpPr/>
        <p:nvPr/>
      </p:nvGrpSpPr>
      <p:grpSpPr>
        <a:xfrm>
          <a:off x="0" y="0"/>
          <a:ext cx="0" cy="0"/>
          <a:chOff x="0" y="0"/>
          <a:chExt cx="0" cy="0"/>
        </a:xfrm>
      </p:grpSpPr>
      <p:grpSp>
        <p:nvGrpSpPr>
          <p:cNvPr id="467" name="Google Shape;467;p4"/>
          <p:cNvGrpSpPr/>
          <p:nvPr/>
        </p:nvGrpSpPr>
        <p:grpSpPr>
          <a:xfrm>
            <a:off x="-227133" y="280634"/>
            <a:ext cx="12525100" cy="6814431"/>
            <a:chOff x="-170350" y="210475"/>
            <a:chExt cx="9393825" cy="5110823"/>
          </a:xfrm>
        </p:grpSpPr>
        <p:sp>
          <p:nvSpPr>
            <p:cNvPr id="468" name="Google Shape;468;p4"/>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4"/>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0" name="Google Shape;470;p4"/>
            <p:cNvGrpSpPr/>
            <p:nvPr/>
          </p:nvGrpSpPr>
          <p:grpSpPr>
            <a:xfrm>
              <a:off x="7548382" y="4595329"/>
              <a:ext cx="1192604" cy="610986"/>
              <a:chOff x="4976050" y="4611525"/>
              <a:chExt cx="1664950" cy="852975"/>
            </a:xfrm>
          </p:grpSpPr>
          <p:sp>
            <p:nvSpPr>
              <p:cNvPr id="471" name="Google Shape;471;p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 name="Google Shape;473;p4"/>
            <p:cNvGrpSpPr/>
            <p:nvPr/>
          </p:nvGrpSpPr>
          <p:grpSpPr>
            <a:xfrm>
              <a:off x="8719604" y="2638917"/>
              <a:ext cx="411085" cy="2288937"/>
              <a:chOff x="6611150" y="1880250"/>
              <a:chExt cx="573900" cy="3195500"/>
            </a:xfrm>
          </p:grpSpPr>
          <p:sp>
            <p:nvSpPr>
              <p:cNvPr id="474" name="Google Shape;474;p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7" name="Google Shape;527;p4"/>
            <p:cNvGrpSpPr/>
            <p:nvPr/>
          </p:nvGrpSpPr>
          <p:grpSpPr>
            <a:xfrm>
              <a:off x="8256219" y="4327844"/>
              <a:ext cx="967256" cy="993454"/>
              <a:chOff x="582350" y="682150"/>
              <a:chExt cx="1350350" cy="1386925"/>
            </a:xfrm>
          </p:grpSpPr>
          <p:sp>
            <p:nvSpPr>
              <p:cNvPr id="528" name="Google Shape;528;p4"/>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4"/>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4"/>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4"/>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4"/>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4"/>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4"/>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4"/>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4"/>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4"/>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4"/>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4"/>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4"/>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4"/>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4"/>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4"/>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4"/>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4"/>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4"/>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4"/>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4"/>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4"/>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4"/>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4"/>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4"/>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4"/>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4"/>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4"/>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6" name="Google Shape;556;p4"/>
            <p:cNvSpPr/>
            <p:nvPr/>
          </p:nvSpPr>
          <p:spPr>
            <a:xfrm>
              <a:off x="8089981"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4"/>
            <p:cNvSpPr/>
            <p:nvPr/>
          </p:nvSpPr>
          <p:spPr>
            <a:xfrm>
              <a:off x="-170350" y="18505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4"/>
            <p:cNvSpPr/>
            <p:nvPr/>
          </p:nvSpPr>
          <p:spPr>
            <a:xfrm>
              <a:off x="153450" y="42988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4"/>
            <p:cNvSpPr/>
            <p:nvPr/>
          </p:nvSpPr>
          <p:spPr>
            <a:xfrm>
              <a:off x="8286150" y="395822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0" name="Google Shape;560;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1" name="Google Shape;561;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val="158353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4"/>
        <p:cNvGrpSpPr/>
        <p:nvPr/>
      </p:nvGrpSpPr>
      <p:grpSpPr>
        <a:xfrm>
          <a:off x="0" y="0"/>
          <a:ext cx="0" cy="0"/>
          <a:chOff x="0" y="0"/>
          <a:chExt cx="0" cy="0"/>
        </a:xfrm>
      </p:grpSpPr>
      <p:grpSp>
        <p:nvGrpSpPr>
          <p:cNvPr id="815" name="Google Shape;815;p7"/>
          <p:cNvGrpSpPr/>
          <p:nvPr/>
        </p:nvGrpSpPr>
        <p:grpSpPr>
          <a:xfrm>
            <a:off x="-646628" y="155415"/>
            <a:ext cx="13065301" cy="7006019"/>
            <a:chOff x="-484971" y="116561"/>
            <a:chExt cx="9798976" cy="5254514"/>
          </a:xfrm>
        </p:grpSpPr>
        <p:sp>
          <p:nvSpPr>
            <p:cNvPr id="816" name="Google Shape;816;p7"/>
            <p:cNvSpPr/>
            <p:nvPr/>
          </p:nvSpPr>
          <p:spPr>
            <a:xfrm>
              <a:off x="-38725" y="3910875"/>
              <a:ext cx="9209436" cy="127162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7"/>
            <p:cNvSpPr/>
            <p:nvPr/>
          </p:nvSpPr>
          <p:spPr>
            <a:xfrm>
              <a:off x="-65450" y="4159419"/>
              <a:ext cx="9209483" cy="102272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8" name="Google Shape;818;p7"/>
            <p:cNvGrpSpPr/>
            <p:nvPr/>
          </p:nvGrpSpPr>
          <p:grpSpPr>
            <a:xfrm rot="1611936">
              <a:off x="8025637" y="3464511"/>
              <a:ext cx="762272" cy="1496516"/>
              <a:chOff x="3245000" y="616925"/>
              <a:chExt cx="522875" cy="1026525"/>
            </a:xfrm>
          </p:grpSpPr>
          <p:sp>
            <p:nvSpPr>
              <p:cNvPr id="819" name="Google Shape;819;p7"/>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7"/>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7"/>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7"/>
            <p:cNvGrpSpPr/>
            <p:nvPr/>
          </p:nvGrpSpPr>
          <p:grpSpPr>
            <a:xfrm rot="-514848">
              <a:off x="20852" y="3526580"/>
              <a:ext cx="677147" cy="1645542"/>
              <a:chOff x="1535425" y="492925"/>
              <a:chExt cx="524575" cy="1274775"/>
            </a:xfrm>
          </p:grpSpPr>
          <p:sp>
            <p:nvSpPr>
              <p:cNvPr id="826" name="Google Shape;826;p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2" name="Google Shape;842;p7"/>
            <p:cNvGrpSpPr/>
            <p:nvPr/>
          </p:nvGrpSpPr>
          <p:grpSpPr>
            <a:xfrm>
              <a:off x="1430740" y="4048019"/>
              <a:ext cx="327012" cy="329491"/>
              <a:chOff x="8108325" y="1123200"/>
              <a:chExt cx="530950" cy="534975"/>
            </a:xfrm>
          </p:grpSpPr>
          <p:sp>
            <p:nvSpPr>
              <p:cNvPr id="843" name="Google Shape;843;p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7"/>
            <p:cNvGrpSpPr/>
            <p:nvPr/>
          </p:nvGrpSpPr>
          <p:grpSpPr>
            <a:xfrm rot="10800000">
              <a:off x="6057775" y="3936175"/>
              <a:ext cx="647450" cy="635425"/>
              <a:chOff x="5773925" y="1794275"/>
              <a:chExt cx="647450" cy="635425"/>
            </a:xfrm>
          </p:grpSpPr>
          <p:sp>
            <p:nvSpPr>
              <p:cNvPr id="846" name="Google Shape;846;p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7"/>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7"/>
            <p:cNvGrpSpPr/>
            <p:nvPr/>
          </p:nvGrpSpPr>
          <p:grpSpPr>
            <a:xfrm rot="10800000">
              <a:off x="5166900" y="4328400"/>
              <a:ext cx="1627550" cy="885025"/>
              <a:chOff x="6449650" y="376500"/>
              <a:chExt cx="1627550" cy="885025"/>
            </a:xfrm>
          </p:grpSpPr>
          <p:sp>
            <p:nvSpPr>
              <p:cNvPr id="855" name="Google Shape;855;p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1" name="Google Shape;861;p7"/>
            <p:cNvGrpSpPr/>
            <p:nvPr/>
          </p:nvGrpSpPr>
          <p:grpSpPr>
            <a:xfrm rot="10800000">
              <a:off x="6339425" y="4398750"/>
              <a:ext cx="986375" cy="972325"/>
              <a:chOff x="5918300" y="218850"/>
              <a:chExt cx="986375" cy="972325"/>
            </a:xfrm>
          </p:grpSpPr>
          <p:sp>
            <p:nvSpPr>
              <p:cNvPr id="862" name="Google Shape;862;p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5" name="Google Shape;895;p7"/>
            <p:cNvGrpSpPr/>
            <p:nvPr/>
          </p:nvGrpSpPr>
          <p:grpSpPr>
            <a:xfrm>
              <a:off x="369600" y="4293125"/>
              <a:ext cx="1024100" cy="1047500"/>
              <a:chOff x="1356975" y="1865675"/>
              <a:chExt cx="1024100" cy="1047500"/>
            </a:xfrm>
          </p:grpSpPr>
          <p:sp>
            <p:nvSpPr>
              <p:cNvPr id="896" name="Google Shape;896;p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4" name="Google Shape;924;p7"/>
            <p:cNvGrpSpPr/>
            <p:nvPr/>
          </p:nvGrpSpPr>
          <p:grpSpPr>
            <a:xfrm>
              <a:off x="7009895" y="4293137"/>
              <a:ext cx="1352964" cy="1047482"/>
              <a:chOff x="2612025" y="1964075"/>
              <a:chExt cx="1100150" cy="851750"/>
            </a:xfrm>
          </p:grpSpPr>
          <p:sp>
            <p:nvSpPr>
              <p:cNvPr id="925" name="Google Shape;925;p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9" name="Google Shape;959;p7"/>
            <p:cNvGrpSpPr/>
            <p:nvPr/>
          </p:nvGrpSpPr>
          <p:grpSpPr>
            <a:xfrm>
              <a:off x="-202790" y="4525674"/>
              <a:ext cx="824892" cy="814944"/>
              <a:chOff x="2649575" y="3055425"/>
              <a:chExt cx="1024075" cy="1011725"/>
            </a:xfrm>
          </p:grpSpPr>
          <p:sp>
            <p:nvSpPr>
              <p:cNvPr id="960" name="Google Shape;960;p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7"/>
            <p:cNvGrpSpPr/>
            <p:nvPr/>
          </p:nvGrpSpPr>
          <p:grpSpPr>
            <a:xfrm>
              <a:off x="8175688" y="4427800"/>
              <a:ext cx="916500" cy="914225"/>
              <a:chOff x="5318975" y="1933800"/>
              <a:chExt cx="916500" cy="914225"/>
            </a:xfrm>
          </p:grpSpPr>
          <p:sp>
            <p:nvSpPr>
              <p:cNvPr id="987" name="Google Shape;987;p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7"/>
            <p:cNvGrpSpPr/>
            <p:nvPr/>
          </p:nvGrpSpPr>
          <p:grpSpPr>
            <a:xfrm>
              <a:off x="-484971" y="116561"/>
              <a:ext cx="9798976" cy="3456814"/>
              <a:chOff x="-484971" y="116561"/>
              <a:chExt cx="9798976" cy="3456814"/>
            </a:xfrm>
          </p:grpSpPr>
          <p:sp>
            <p:nvSpPr>
              <p:cNvPr id="995" name="Google Shape;995;p7"/>
              <p:cNvSpPr/>
              <p:nvPr/>
            </p:nvSpPr>
            <p:spPr>
              <a:xfrm>
                <a:off x="7701475" y="33996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7"/>
              <p:cNvSpPr/>
              <p:nvPr/>
            </p:nvSpPr>
            <p:spPr>
              <a:xfrm>
                <a:off x="-484971" y="20746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7"/>
              <p:cNvSpPr/>
              <p:nvPr/>
            </p:nvSpPr>
            <p:spPr>
              <a:xfrm>
                <a:off x="8721799" y="10701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00" name="Google Shape;1000;p7"/>
          <p:cNvSpPr txBox="1">
            <a:spLocks noGrp="1"/>
          </p:cNvSpPr>
          <p:nvPr>
            <p:ph type="body" idx="1"/>
          </p:nvPr>
        </p:nvSpPr>
        <p:spPr>
          <a:xfrm>
            <a:off x="960000" y="1866233"/>
            <a:ext cx="5898000" cy="345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F76DB2"/>
              </a:buClr>
              <a:buSzPts val="1400"/>
              <a:buFont typeface="Barlow"/>
              <a:buChar char="●"/>
              <a:defRPr/>
            </a:lvl1pPr>
            <a:lvl2pPr marL="1219170" lvl="1" indent="-423323" rtl="0">
              <a:spcBef>
                <a:spcPts val="0"/>
              </a:spcBef>
              <a:spcAft>
                <a:spcPts val="0"/>
              </a:spcAft>
              <a:buClr>
                <a:srgbClr val="353535"/>
              </a:buClr>
              <a:buSzPts val="1400"/>
              <a:buFont typeface="Barlow"/>
              <a:buChar char="○"/>
              <a:defRPr/>
            </a:lvl2pPr>
            <a:lvl3pPr marL="1828754" lvl="2" indent="-414856" rtl="0">
              <a:spcBef>
                <a:spcPts val="0"/>
              </a:spcBef>
              <a:spcAft>
                <a:spcPts val="0"/>
              </a:spcAft>
              <a:buClr>
                <a:srgbClr val="353535"/>
              </a:buClr>
              <a:buSzPts val="1300"/>
              <a:buFont typeface="Barlow"/>
              <a:buChar char="■"/>
              <a:defRPr sz="1733"/>
            </a:lvl3pPr>
            <a:lvl4pPr marL="2438339" lvl="3" indent="-414856" rtl="0">
              <a:spcBef>
                <a:spcPts val="0"/>
              </a:spcBef>
              <a:spcAft>
                <a:spcPts val="0"/>
              </a:spcAft>
              <a:buClr>
                <a:srgbClr val="353535"/>
              </a:buClr>
              <a:buSzPts val="1300"/>
              <a:buFont typeface="Barlow"/>
              <a:buChar char="●"/>
              <a:defRPr sz="1733"/>
            </a:lvl4pPr>
            <a:lvl5pPr marL="3047924" lvl="4" indent="-414856" rtl="0">
              <a:spcBef>
                <a:spcPts val="0"/>
              </a:spcBef>
              <a:spcAft>
                <a:spcPts val="0"/>
              </a:spcAft>
              <a:buClr>
                <a:srgbClr val="353535"/>
              </a:buClr>
              <a:buSzPts val="1300"/>
              <a:buFont typeface="Barlow"/>
              <a:buChar char="○"/>
              <a:defRPr sz="1733"/>
            </a:lvl5pPr>
            <a:lvl6pPr marL="3657509" lvl="5" indent="-414856" rtl="0">
              <a:spcBef>
                <a:spcPts val="0"/>
              </a:spcBef>
              <a:spcAft>
                <a:spcPts val="0"/>
              </a:spcAft>
              <a:buClr>
                <a:srgbClr val="353535"/>
              </a:buClr>
              <a:buSzPts val="1300"/>
              <a:buFont typeface="Barlow"/>
              <a:buChar char="■"/>
              <a:defRPr sz="1733"/>
            </a:lvl6pPr>
            <a:lvl7pPr marL="4267093" lvl="6" indent="-414856" rtl="0">
              <a:spcBef>
                <a:spcPts val="0"/>
              </a:spcBef>
              <a:spcAft>
                <a:spcPts val="0"/>
              </a:spcAft>
              <a:buClr>
                <a:srgbClr val="353535"/>
              </a:buClr>
              <a:buSzPts val="1300"/>
              <a:buFont typeface="Barlow"/>
              <a:buChar char="●"/>
              <a:defRPr sz="1733"/>
            </a:lvl7pPr>
            <a:lvl8pPr marL="4876678" lvl="7" indent="-414856" rtl="0">
              <a:spcBef>
                <a:spcPts val="0"/>
              </a:spcBef>
              <a:spcAft>
                <a:spcPts val="0"/>
              </a:spcAft>
              <a:buClr>
                <a:srgbClr val="353535"/>
              </a:buClr>
              <a:buSzPts val="1300"/>
              <a:buFont typeface="Barlow"/>
              <a:buChar char="○"/>
              <a:defRPr sz="1733"/>
            </a:lvl8pPr>
            <a:lvl9pPr marL="5486263" lvl="8" indent="-414856" rtl="0">
              <a:spcBef>
                <a:spcPts val="0"/>
              </a:spcBef>
              <a:spcAft>
                <a:spcPts val="0"/>
              </a:spcAft>
              <a:buClr>
                <a:srgbClr val="353535"/>
              </a:buClr>
              <a:buSzPts val="1300"/>
              <a:buFont typeface="Barlow"/>
              <a:buChar char="■"/>
              <a:defRPr sz="1733"/>
            </a:lvl9pPr>
          </a:lstStyle>
          <a:p>
            <a:endParaRPr/>
          </a:p>
        </p:txBody>
      </p:sp>
      <p:sp>
        <p:nvSpPr>
          <p:cNvPr id="1001" name="Google Shape;1001;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17057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1249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120941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4502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442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37009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xmlns="" id="{2D7C05EC-D8B9-8649-3F1A-D3E04D33B92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40265" y="114496"/>
            <a:ext cx="1426001" cy="1426001"/>
          </a:xfrm>
          <a:prstGeom prst="rect">
            <a:avLst/>
          </a:prstGeom>
        </p:spPr>
      </p:pic>
    </p:spTree>
    <p:extLst>
      <p:ext uri="{BB962C8B-B14F-4D97-AF65-F5344CB8AC3E}">
        <p14:creationId xmlns:p14="http://schemas.microsoft.com/office/powerpoint/2010/main" val="265180395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9Slide.vn - 2019">
            <a:extLst>
              <a:ext uri="{FF2B5EF4-FFF2-40B4-BE49-F238E27FC236}">
                <a16:creationId xmlns:a16="http://schemas.microsoft.com/office/drawing/2014/main" xmlns="" id="{34A33F5C-A5F2-4687-87C0-77F98A8012F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Rectangle 6">
            <a:extLst>
              <a:ext uri="{FF2B5EF4-FFF2-40B4-BE49-F238E27FC236}">
                <a16:creationId xmlns:a16="http://schemas.microsoft.com/office/drawing/2014/main" xmlns="" id="{49948523-D663-4E48-9AD5-B0139998314C}"/>
              </a:ext>
            </a:extLst>
          </p:cNvPr>
          <p:cNvSpPr/>
          <p:nvPr userDrawn="1"/>
        </p:nvSpPr>
        <p:spPr>
          <a:xfrm>
            <a:off x="0" y="0"/>
            <a:ext cx="12192000" cy="6858000"/>
          </a:xfrm>
          <a:prstGeom prst="rect">
            <a:avLst/>
          </a:prstGeom>
          <a:solidFill>
            <a:srgbClr val="B0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 name="Picture 1" descr="A white circle with leaves and blue text&#10;&#10;Description automatically generated">
            <a:extLst>
              <a:ext uri="{FF2B5EF4-FFF2-40B4-BE49-F238E27FC236}">
                <a16:creationId xmlns:a16="http://schemas.microsoft.com/office/drawing/2014/main" xmlns="" id="{CA85227C-64B5-3C28-78FB-BE7BC2E51D5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40265" y="114496"/>
            <a:ext cx="1426001" cy="1426001"/>
          </a:xfrm>
          <a:prstGeom prst="rect">
            <a:avLst/>
          </a:prstGeom>
        </p:spPr>
      </p:pic>
    </p:spTree>
    <p:extLst>
      <p:ext uri="{BB962C8B-B14F-4D97-AF65-F5344CB8AC3E}">
        <p14:creationId xmlns:p14="http://schemas.microsoft.com/office/powerpoint/2010/main" val="424676397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38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572"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76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9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978" algn="l" defTabSz="914377" rtl="0" eaLnBrk="1" latinLnBrk="0" hangingPunct="1">
        <a:defRPr sz="1800" kern="1200">
          <a:solidFill>
            <a:schemeClr val="tx1"/>
          </a:solidFill>
          <a:latin typeface="+mn-lt"/>
          <a:ea typeface="+mn-ea"/>
          <a:cs typeface="+mn-cs"/>
        </a:defRPr>
      </a:lvl7pPr>
      <a:lvl8pPr marL="3201167" algn="l" defTabSz="914377" rtl="0" eaLnBrk="1" latinLnBrk="0" hangingPunct="1">
        <a:defRPr sz="1800" kern="1200">
          <a:solidFill>
            <a:schemeClr val="tx1"/>
          </a:solidFill>
          <a:latin typeface="+mn-lt"/>
          <a:ea typeface="+mn-ea"/>
          <a:cs typeface="+mn-cs"/>
        </a:defRPr>
      </a:lvl8pPr>
      <a:lvl9pPr marL="3658355"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3.wdp"/><Relationship Id="rId18" Type="http://schemas.openxmlformats.org/officeDocument/2006/relationships/image" Target="../media/image12.png"/><Relationship Id="rId3" Type="http://schemas.openxmlformats.org/officeDocument/2006/relationships/slideLayout" Target="../slideLayouts/slideLayout20.xml"/><Relationship Id="rId7" Type="http://schemas.microsoft.com/office/2007/relationships/hdphoto" Target="../media/hdphoto2.wdp"/><Relationship Id="rId12" Type="http://schemas.openxmlformats.org/officeDocument/2006/relationships/image" Target="../media/image10.png"/><Relationship Id="rId17" Type="http://schemas.openxmlformats.org/officeDocument/2006/relationships/slide" Target="slide6.xml"/><Relationship Id="rId2" Type="http://schemas.openxmlformats.org/officeDocument/2006/relationships/audio" Target="../media/media1.mp3"/><Relationship Id="rId16" Type="http://schemas.microsoft.com/office/2007/relationships/hdphoto" Target="../media/hdphoto4.wdp"/><Relationship Id="rId20" Type="http://schemas.openxmlformats.org/officeDocument/2006/relationships/image" Target="../media/image13.png"/><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slide" Target="slide4.xml"/><Relationship Id="rId5" Type="http://schemas.openxmlformats.org/officeDocument/2006/relationships/image" Target="../media/image4.jpg"/><Relationship Id="rId15" Type="http://schemas.openxmlformats.org/officeDocument/2006/relationships/image" Target="../media/image11.png"/><Relationship Id="rId10" Type="http://schemas.openxmlformats.org/officeDocument/2006/relationships/image" Target="../media/image9.png"/><Relationship Id="rId19" Type="http://schemas.microsoft.com/office/2007/relationships/hdphoto" Target="../media/hdphoto5.wdp"/><Relationship Id="rId4" Type="http://schemas.openxmlformats.org/officeDocument/2006/relationships/notesSlide" Target="../notesSlides/notesSlide3.xml"/><Relationship Id="rId9" Type="http://schemas.openxmlformats.org/officeDocument/2006/relationships/slide" Target="slide7.xml"/><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4.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4.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4.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xmlns=""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2" name="Picture 1">
            <a:extLst>
              <a:ext uri="{FF2B5EF4-FFF2-40B4-BE49-F238E27FC236}">
                <a16:creationId xmlns:a16="http://schemas.microsoft.com/office/drawing/2014/main" xmlns="" id="{0A5443E3-5E28-45E5-867A-4F4C7D9CF964}"/>
              </a:ext>
            </a:extLst>
          </p:cNvPr>
          <p:cNvPicPr>
            <a:picLocks noChangeAspect="1"/>
          </p:cNvPicPr>
          <p:nvPr/>
        </p:nvPicPr>
        <p:blipFill>
          <a:blip r:embed="rId4"/>
          <a:stretch>
            <a:fillRect/>
          </a:stretch>
        </p:blipFill>
        <p:spPr>
          <a:xfrm>
            <a:off x="2592529" y="2628323"/>
            <a:ext cx="7006943" cy="1601355"/>
          </a:xfrm>
          <a:prstGeom prst="rect">
            <a:avLst/>
          </a:prstGeom>
        </p:spPr>
      </p:pic>
    </p:spTree>
    <p:extLst>
      <p:ext uri="{BB962C8B-B14F-4D97-AF65-F5344CB8AC3E}">
        <p14:creationId xmlns:p14="http://schemas.microsoft.com/office/powerpoint/2010/main" val="35147828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Shape 7054"/>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xmlns="" id="{78FA455C-F5F1-4679-BC01-759D4C8D27F1}"/>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5" name="Hình ảnh 4" descr="Ảnh có chứa đồ chơi, búp bê, đồ họa véc-tơ&#10;&#10;Mô tả được tạo tự động">
            <a:extLst>
              <a:ext uri="{FF2B5EF4-FFF2-40B4-BE49-F238E27FC236}">
                <a16:creationId xmlns:a16="http://schemas.microsoft.com/office/drawing/2014/main" xmlns="" id="{B729B443-1612-3D84-A6AB-8B3D5DED5272}"/>
              </a:ext>
            </a:extLst>
          </p:cNvPr>
          <p:cNvPicPr>
            <a:picLocks noChangeAspect="1"/>
          </p:cNvPicPr>
          <p:nvPr/>
        </p:nvPicPr>
        <p:blipFill>
          <a:blip r:embed="rId4"/>
          <a:stretch>
            <a:fillRect/>
          </a:stretch>
        </p:blipFill>
        <p:spPr>
          <a:xfrm>
            <a:off x="420789" y="4097927"/>
            <a:ext cx="4485118" cy="2760073"/>
          </a:xfrm>
          <a:prstGeom prst="rect">
            <a:avLst/>
          </a:prstGeom>
        </p:spPr>
      </p:pic>
      <p:sp>
        <p:nvSpPr>
          <p:cNvPr id="53" name="Bong bóng Lời nói: Hình chữ nhật 12">
            <a:extLst>
              <a:ext uri="{FF2B5EF4-FFF2-40B4-BE49-F238E27FC236}">
                <a16:creationId xmlns:a16="http://schemas.microsoft.com/office/drawing/2014/main" xmlns="" id="{692B4556-4AFF-47DF-89F9-7B8EB16AB690}"/>
              </a:ext>
            </a:extLst>
          </p:cNvPr>
          <p:cNvSpPr/>
          <p:nvPr/>
        </p:nvSpPr>
        <p:spPr>
          <a:xfrm>
            <a:off x="885826" y="2705100"/>
            <a:ext cx="3352800" cy="1232024"/>
          </a:xfrm>
          <a:prstGeom prst="wedgeRectCallout">
            <a:avLst>
              <a:gd name="adj1" fmla="val -19145"/>
              <a:gd name="adj2" fmla="val 815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67" b="1" kern="0" dirty="0" err="1">
                <a:solidFill>
                  <a:srgbClr val="FF6E85">
                    <a:lumMod val="75000"/>
                  </a:srgbClr>
                </a:solidFill>
                <a:latin typeface="Arial"/>
                <a:cs typeface="Arial"/>
                <a:sym typeface="Arial"/>
              </a:rPr>
              <a:t>Thảo</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luận</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nhóm</a:t>
            </a:r>
            <a:endParaRPr lang="en-US" sz="3733"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4" name="TextBox 3">
            <a:extLst>
              <a:ext uri="{FF2B5EF4-FFF2-40B4-BE49-F238E27FC236}">
                <a16:creationId xmlns:a16="http://schemas.microsoft.com/office/drawing/2014/main" xmlns="" id="{D3C3142A-DBFD-3CDF-2914-1706D85B98E6}"/>
              </a:ext>
            </a:extLst>
          </p:cNvPr>
          <p:cNvSpPr txBox="1"/>
          <p:nvPr/>
        </p:nvSpPr>
        <p:spPr>
          <a:xfrm>
            <a:off x="3533775" y="238125"/>
            <a:ext cx="5514975" cy="830997"/>
          </a:xfrm>
          <a:prstGeom prst="rect">
            <a:avLst/>
          </a:prstGeom>
          <a:noFill/>
        </p:spPr>
        <p:txBody>
          <a:bodyPr wrap="square" rtlCol="0">
            <a:spAutoFit/>
          </a:bodyPr>
          <a:lstStyle/>
          <a:p>
            <a:r>
              <a:rPr lang="en-US" sz="4800" b="1" dirty="0">
                <a:solidFill>
                  <a:srgbClr val="002060"/>
                </a:solidFill>
                <a:latin typeface="Cambria" panose="02040503050406030204" pitchFamily="18" charset="0"/>
                <a:ea typeface="Cambria" panose="02040503050406030204" pitchFamily="18" charset="0"/>
              </a:rPr>
              <a:t>Hoàn </a:t>
            </a:r>
            <a:r>
              <a:rPr lang="en-US" sz="4800" b="1" dirty="0" err="1">
                <a:solidFill>
                  <a:srgbClr val="002060"/>
                </a:solidFill>
                <a:latin typeface="Cambria" panose="02040503050406030204" pitchFamily="18" charset="0"/>
                <a:ea typeface="Cambria" panose="02040503050406030204" pitchFamily="18" charset="0"/>
              </a:rPr>
              <a:t>thành</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bảng</a:t>
            </a:r>
            <a:endParaRPr lang="en-US" sz="4800" b="1" dirty="0">
              <a:solidFill>
                <a:srgbClr val="002060"/>
              </a:solidFill>
              <a:latin typeface="Cambria" panose="02040503050406030204" pitchFamily="18" charset="0"/>
              <a:ea typeface="Cambria" panose="02040503050406030204" pitchFamily="18" charset="0"/>
            </a:endParaRPr>
          </a:p>
        </p:txBody>
      </p:sp>
      <p:graphicFrame>
        <p:nvGraphicFramePr>
          <p:cNvPr id="6" name="Table 6">
            <a:extLst>
              <a:ext uri="{FF2B5EF4-FFF2-40B4-BE49-F238E27FC236}">
                <a16:creationId xmlns:a16="http://schemas.microsoft.com/office/drawing/2014/main" xmlns="" id="{E7CDCE5A-C249-B480-C651-9CC8B4C22BDF}"/>
              </a:ext>
            </a:extLst>
          </p:cNvPr>
          <p:cNvGraphicFramePr>
            <a:graphicFrameLocks noGrp="1"/>
          </p:cNvGraphicFramePr>
          <p:nvPr>
            <p:extLst>
              <p:ext uri="{D42A27DB-BD31-4B8C-83A1-F6EECF244321}">
                <p14:modId xmlns:p14="http://schemas.microsoft.com/office/powerpoint/2010/main" val="2765685732"/>
              </p:ext>
            </p:extLst>
          </p:nvPr>
        </p:nvGraphicFramePr>
        <p:xfrm>
          <a:off x="4829175" y="1805516"/>
          <a:ext cx="6800850" cy="3080810"/>
        </p:xfrm>
        <a:graphic>
          <a:graphicData uri="http://schemas.openxmlformats.org/drawingml/2006/table">
            <a:tbl>
              <a:tblPr firstRow="1" bandRow="1">
                <a:tableStyleId>{5C22544A-7EE6-4342-B048-85BDC9FD1C3A}</a:tableStyleId>
              </a:tblPr>
              <a:tblGrid>
                <a:gridCol w="1404345">
                  <a:extLst>
                    <a:ext uri="{9D8B030D-6E8A-4147-A177-3AD203B41FA5}">
                      <a16:colId xmlns:a16="http://schemas.microsoft.com/office/drawing/2014/main" xmlns="" val="2840167816"/>
                    </a:ext>
                  </a:extLst>
                </a:gridCol>
                <a:gridCol w="2343871">
                  <a:extLst>
                    <a:ext uri="{9D8B030D-6E8A-4147-A177-3AD203B41FA5}">
                      <a16:colId xmlns:a16="http://schemas.microsoft.com/office/drawing/2014/main" xmlns="" val="3794551211"/>
                    </a:ext>
                  </a:extLst>
                </a:gridCol>
                <a:gridCol w="3052634">
                  <a:extLst>
                    <a:ext uri="{9D8B030D-6E8A-4147-A177-3AD203B41FA5}">
                      <a16:colId xmlns:a16="http://schemas.microsoft.com/office/drawing/2014/main" xmlns="" val="3787454126"/>
                    </a:ext>
                  </a:extLst>
                </a:gridCol>
              </a:tblGrid>
              <a:tr h="616162">
                <a:tc>
                  <a:txBody>
                    <a:bodyPr/>
                    <a:lstStyle/>
                    <a:p>
                      <a:pPr algn="ctr"/>
                      <a:r>
                        <a:rPr lang="en-US" dirty="0" err="1">
                          <a:solidFill>
                            <a:srgbClr val="002060"/>
                          </a:solidFill>
                        </a:rPr>
                        <a:t>Câu</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a:solidFill>
                            <a:srgbClr val="002060"/>
                          </a:solidFill>
                        </a:rPr>
                        <a:t>Ý </a:t>
                      </a:r>
                      <a:r>
                        <a:rPr lang="en-US" dirty="0" err="1">
                          <a:solidFill>
                            <a:srgbClr val="002060"/>
                          </a:solidFill>
                        </a:rPr>
                        <a:t>nghĩa</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501118938"/>
                  </a:ext>
                </a:extLst>
              </a:tr>
              <a:tr h="61616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62993364"/>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59469239"/>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90438955"/>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24496852"/>
                  </a:ext>
                </a:extLst>
              </a:tr>
            </a:tbl>
          </a:graphicData>
        </a:graphic>
      </p:graphicFrame>
    </p:spTree>
    <p:extLst>
      <p:ext uri="{BB962C8B-B14F-4D97-AF65-F5344CB8AC3E}">
        <p14:creationId xmlns:p14="http://schemas.microsoft.com/office/powerpoint/2010/main" val="2603459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arn(inVertical)">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xmlns="" id="{AC1E34B6-DD33-421F-8B97-CDB5CB810B42}"/>
              </a:ext>
            </a:extLst>
          </p:cNvPr>
          <p:cNvSpPr/>
          <p:nvPr/>
        </p:nvSpPr>
        <p:spPr>
          <a:xfrm>
            <a:off x="0" y="211627"/>
            <a:ext cx="12192000" cy="67484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1">
            <a:extLst>
              <a:ext uri="{FF2B5EF4-FFF2-40B4-BE49-F238E27FC236}">
                <a16:creationId xmlns:a16="http://schemas.microsoft.com/office/drawing/2014/main" xmlns="" id="{26B1C4AA-105E-892E-C257-B069BEFD98D2}"/>
              </a:ext>
            </a:extLst>
          </p:cNvPr>
          <p:cNvPicPr>
            <a:picLocks noChangeAspect="1"/>
          </p:cNvPicPr>
          <p:nvPr/>
        </p:nvPicPr>
        <p:blipFill>
          <a:blip r:embed="rId4"/>
          <a:stretch>
            <a:fillRect/>
          </a:stretch>
        </p:blipFill>
        <p:spPr>
          <a:xfrm>
            <a:off x="4182857" y="66675"/>
            <a:ext cx="3273836" cy="1426588"/>
          </a:xfrm>
          <a:prstGeom prst="rect">
            <a:avLst/>
          </a:prstGeom>
        </p:spPr>
      </p:pic>
      <p:graphicFrame>
        <p:nvGraphicFramePr>
          <p:cNvPr id="4" name="Table 6">
            <a:extLst>
              <a:ext uri="{FF2B5EF4-FFF2-40B4-BE49-F238E27FC236}">
                <a16:creationId xmlns:a16="http://schemas.microsoft.com/office/drawing/2014/main" xmlns="" id="{3C453FD0-B257-3F25-A521-0A2D20EA5223}"/>
              </a:ext>
            </a:extLst>
          </p:cNvPr>
          <p:cNvGraphicFramePr>
            <a:graphicFrameLocks noGrp="1"/>
          </p:cNvGraphicFramePr>
          <p:nvPr>
            <p:extLst>
              <p:ext uri="{D42A27DB-BD31-4B8C-83A1-F6EECF244321}">
                <p14:modId xmlns:p14="http://schemas.microsoft.com/office/powerpoint/2010/main" val="2079165978"/>
              </p:ext>
            </p:extLst>
          </p:nvPr>
        </p:nvGraphicFramePr>
        <p:xfrm>
          <a:off x="0" y="1493261"/>
          <a:ext cx="12162408" cy="4574165"/>
        </p:xfrm>
        <a:graphic>
          <a:graphicData uri="http://schemas.openxmlformats.org/drawingml/2006/table">
            <a:tbl>
              <a:tblPr firstRow="1" bandRow="1">
                <a:tableStyleId>{5C22544A-7EE6-4342-B048-85BDC9FD1C3A}</a:tableStyleId>
              </a:tblPr>
              <a:tblGrid>
                <a:gridCol w="4563122">
                  <a:extLst>
                    <a:ext uri="{9D8B030D-6E8A-4147-A177-3AD203B41FA5}">
                      <a16:colId xmlns:a16="http://schemas.microsoft.com/office/drawing/2014/main" xmlns="" val="2840167816"/>
                    </a:ext>
                  </a:extLst>
                </a:gridCol>
                <a:gridCol w="2938509">
                  <a:extLst>
                    <a:ext uri="{9D8B030D-6E8A-4147-A177-3AD203B41FA5}">
                      <a16:colId xmlns:a16="http://schemas.microsoft.com/office/drawing/2014/main" xmlns="" val="3794551211"/>
                    </a:ext>
                  </a:extLst>
                </a:gridCol>
                <a:gridCol w="4660777">
                  <a:extLst>
                    <a:ext uri="{9D8B030D-6E8A-4147-A177-3AD203B41FA5}">
                      <a16:colId xmlns:a16="http://schemas.microsoft.com/office/drawing/2014/main" xmlns="" val="3787454126"/>
                    </a:ext>
                  </a:extLst>
                </a:gridCol>
              </a:tblGrid>
              <a:tr h="914833">
                <a:tc>
                  <a:txBody>
                    <a:bodyPr/>
                    <a:lstStyle/>
                    <a:p>
                      <a:pPr algn="ctr"/>
                      <a:r>
                        <a:rPr lang="en-US" sz="2800" dirty="0" err="1">
                          <a:solidFill>
                            <a:srgbClr val="002060"/>
                          </a:solidFill>
                        </a:rPr>
                        <a:t>Câu</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a:solidFill>
                            <a:srgbClr val="002060"/>
                          </a:solidFill>
                        </a:rPr>
                        <a:t>Ý </a:t>
                      </a:r>
                      <a:r>
                        <a:rPr lang="en-US" sz="2800" dirty="0" err="1">
                          <a:solidFill>
                            <a:srgbClr val="002060"/>
                          </a:solidFill>
                        </a:rPr>
                        <a:t>nghĩa</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501118938"/>
                  </a:ext>
                </a:extLst>
              </a:tr>
              <a:tr h="9148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62993364"/>
                  </a:ext>
                </a:extLst>
              </a:tr>
              <a:tr h="91483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59469239"/>
                  </a:ext>
                </a:extLst>
              </a:tr>
              <a:tr h="91483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90438955"/>
                  </a:ext>
                </a:extLst>
              </a:tr>
              <a:tr h="91483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24496852"/>
                  </a:ext>
                </a:extLst>
              </a:tr>
            </a:tbl>
          </a:graphicData>
        </a:graphic>
      </p:graphicFrame>
      <p:sp>
        <p:nvSpPr>
          <p:cNvPr id="7" name="TextBox 6">
            <a:extLst>
              <a:ext uri="{FF2B5EF4-FFF2-40B4-BE49-F238E27FC236}">
                <a16:creationId xmlns:a16="http://schemas.microsoft.com/office/drawing/2014/main" xmlns="" id="{60C03BD6-BF97-6CBD-9F82-BE84FFB2D2D2}"/>
              </a:ext>
            </a:extLst>
          </p:cNvPr>
          <p:cNvSpPr txBox="1"/>
          <p:nvPr/>
        </p:nvSpPr>
        <p:spPr>
          <a:xfrm>
            <a:off x="0" y="2468848"/>
            <a:ext cx="4519381" cy="954107"/>
          </a:xfrm>
          <a:prstGeom prst="rect">
            <a:avLst/>
          </a:prstGeom>
          <a:noFill/>
        </p:spPr>
        <p:txBody>
          <a:bodyPr wrap="square" rtlCol="0">
            <a:spAutoFit/>
          </a:bodyPr>
          <a:lstStyle/>
          <a:p>
            <a:pPr algn="just"/>
            <a:r>
              <a:rPr lang="en-US" sz="2800" dirty="0">
                <a:solidFill>
                  <a:srgbClr val="002060"/>
                </a:solidFill>
                <a:latin typeface="Cambria" panose="02040503050406030204" pitchFamily="18" charset="0"/>
                <a:ea typeface="Cambria" panose="02040503050406030204" pitchFamily="18" charset="0"/>
              </a:rPr>
              <a:t>a. </a:t>
            </a:r>
            <a:r>
              <a:rPr lang="en-US" sz="2800" dirty="0" err="1">
                <a:solidFill>
                  <a:srgbClr val="002060"/>
                </a:solidFill>
                <a:latin typeface="Cambria" panose="02040503050406030204" pitchFamily="18" charset="0"/>
                <a:ea typeface="Cambria" panose="02040503050406030204" pitchFamily="18" charset="0"/>
              </a:rPr>
              <a:t>Mùa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xuân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các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loài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hoa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đua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nhau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khoe</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sắc</a:t>
            </a:r>
            <a:r>
              <a:rPr lang="en-US" sz="2800" dirty="0">
                <a:solidFill>
                  <a:srgbClr val="002060"/>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xmlns="" id="{46E4F810-97BC-8959-1F9E-9CDF699D4F1C}"/>
              </a:ext>
            </a:extLst>
          </p:cNvPr>
          <p:cNvSpPr txBox="1"/>
          <p:nvPr/>
        </p:nvSpPr>
        <p:spPr>
          <a:xfrm>
            <a:off x="4029075" y="23717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Mùa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xuân</a:t>
            </a:r>
            <a:endParaRPr lang="en-US" sz="3200" dirty="0">
              <a:solidFill>
                <a:srgbClr val="00206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685B5ABA-BBED-C098-1E1B-A6A0655DDC91}"/>
              </a:ext>
            </a:extLst>
          </p:cNvPr>
          <p:cNvSpPr txBox="1"/>
          <p:nvPr/>
        </p:nvSpPr>
        <p:spPr>
          <a:xfrm>
            <a:off x="7419974" y="2266950"/>
            <a:ext cx="4733925" cy="1077218"/>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Bổ</a:t>
            </a:r>
            <a:r>
              <a:rPr lang="en-US" sz="3200" dirty="0">
                <a:solidFill>
                  <a:srgbClr val="002060"/>
                </a:solidFill>
                <a:latin typeface="Cambria" panose="02040503050406030204" pitchFamily="18" charset="0"/>
                <a:ea typeface="Cambria" panose="02040503050406030204" pitchFamily="18" charset="0"/>
              </a:rPr>
              <a:t> sung </a:t>
            </a:r>
            <a:r>
              <a:rPr lang="en-US" sz="3200" dirty="0" err="1">
                <a:solidFill>
                  <a:srgbClr val="002060"/>
                </a:solidFill>
                <a:latin typeface="Cambria" panose="02040503050406030204" pitchFamily="18" charset="0"/>
                <a:ea typeface="Cambria" panose="02040503050406030204" pitchFamily="18" charset="0"/>
              </a:rPr>
              <a:t>thông</a:t>
            </a:r>
            <a:r>
              <a:rPr lang="en-US" sz="3200" dirty="0">
                <a:solidFill>
                  <a:srgbClr val="002060"/>
                </a:solidFill>
                <a:latin typeface="Cambria" panose="02040503050406030204" pitchFamily="18" charset="0"/>
                <a:ea typeface="Cambria" panose="02040503050406030204" pitchFamily="18" charset="0"/>
              </a:rPr>
              <a:t> tin </a:t>
            </a:r>
            <a:r>
              <a:rPr lang="en-US" sz="3200" dirty="0" err="1">
                <a:solidFill>
                  <a:srgbClr val="002060"/>
                </a:solidFill>
                <a:latin typeface="Cambria" panose="02040503050406030204" pitchFamily="18" charset="0"/>
                <a:ea typeface="Cambria" panose="02040503050406030204" pitchFamily="18" charset="0"/>
              </a:rPr>
              <a:t>về</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thời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gian</a:t>
            </a:r>
            <a:endParaRPr lang="en-US" sz="3200"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xmlns="" id="{834197E7-01A8-D8D5-254E-289844FF9418}"/>
              </a:ext>
            </a:extLst>
          </p:cNvPr>
          <p:cNvSpPr txBox="1"/>
          <p:nvPr/>
        </p:nvSpPr>
        <p:spPr>
          <a:xfrm>
            <a:off x="-9525" y="3333035"/>
            <a:ext cx="4519381" cy="954107"/>
          </a:xfrm>
          <a:prstGeom prst="rect">
            <a:avLst/>
          </a:prstGeom>
          <a:noFill/>
        </p:spPr>
        <p:txBody>
          <a:bodyPr wrap="square" rtlCol="0">
            <a:spAutoFit/>
          </a:bodyPr>
          <a:lstStyle/>
          <a:p>
            <a:pPr algn="just"/>
            <a:r>
              <a:rPr lang="en-US" sz="2800" dirty="0">
                <a:solidFill>
                  <a:srgbClr val="002060"/>
                </a:solidFill>
                <a:latin typeface="Cambria" panose="02040503050406030204" pitchFamily="18" charset="0"/>
                <a:ea typeface="Cambria" panose="02040503050406030204" pitchFamily="18" charset="0"/>
              </a:rPr>
              <a:t>b. </a:t>
            </a:r>
            <a:r>
              <a:rPr lang="en-US" sz="2800" dirty="0" err="1">
                <a:solidFill>
                  <a:srgbClr val="002060"/>
                </a:solidFill>
                <a:latin typeface="Cambria" panose="02040503050406030204" pitchFamily="18" charset="0"/>
                <a:ea typeface="Cambria" panose="02040503050406030204" pitchFamily="18" charset="0"/>
              </a:rPr>
              <a:t>Dưới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chân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đê</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đàn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trâu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đang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thung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thăng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gặm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cỏ</a:t>
            </a:r>
            <a:r>
              <a:rPr lang="en-US" sz="2800" dirty="0">
                <a:solidFill>
                  <a:srgbClr val="002060"/>
                </a:solidFill>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xmlns="" id="{21359CCF-6C7C-F703-955B-2AE89482722E}"/>
              </a:ext>
            </a:extLst>
          </p:cNvPr>
          <p:cNvSpPr txBox="1"/>
          <p:nvPr/>
        </p:nvSpPr>
        <p:spPr>
          <a:xfrm>
            <a:off x="4429125" y="3382920"/>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Dưới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đê</a:t>
            </a:r>
            <a:endParaRPr lang="en-US" sz="3200" dirty="0">
              <a:solidFill>
                <a:srgbClr val="00206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xmlns="" id="{FE248842-F70A-04AF-0B4F-820747E4607F}"/>
              </a:ext>
            </a:extLst>
          </p:cNvPr>
          <p:cNvSpPr txBox="1"/>
          <p:nvPr/>
        </p:nvSpPr>
        <p:spPr>
          <a:xfrm>
            <a:off x="7458074" y="3267075"/>
            <a:ext cx="4733925" cy="1077218"/>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Bổ</a:t>
            </a:r>
            <a:r>
              <a:rPr lang="en-US" sz="3200" dirty="0">
                <a:solidFill>
                  <a:srgbClr val="002060"/>
                </a:solidFill>
                <a:latin typeface="Cambria" panose="02040503050406030204" pitchFamily="18" charset="0"/>
                <a:ea typeface="Cambria" panose="02040503050406030204" pitchFamily="18" charset="0"/>
              </a:rPr>
              <a:t> sung </a:t>
            </a:r>
            <a:r>
              <a:rPr lang="en-US" sz="3200" dirty="0" err="1">
                <a:solidFill>
                  <a:srgbClr val="002060"/>
                </a:solidFill>
                <a:latin typeface="Cambria" panose="02040503050406030204" pitchFamily="18" charset="0"/>
                <a:ea typeface="Cambria" panose="02040503050406030204" pitchFamily="18" charset="0"/>
              </a:rPr>
              <a:t>thông</a:t>
            </a:r>
            <a:r>
              <a:rPr lang="en-US" sz="3200" dirty="0">
                <a:solidFill>
                  <a:srgbClr val="002060"/>
                </a:solidFill>
                <a:latin typeface="Cambria" panose="02040503050406030204" pitchFamily="18" charset="0"/>
                <a:ea typeface="Cambria" panose="02040503050406030204" pitchFamily="18" charset="0"/>
              </a:rPr>
              <a:t> tin </a:t>
            </a:r>
            <a:r>
              <a:rPr lang="en-US" sz="3200" dirty="0" err="1">
                <a:solidFill>
                  <a:srgbClr val="002060"/>
                </a:solidFill>
                <a:latin typeface="Cambria" panose="02040503050406030204" pitchFamily="18" charset="0"/>
                <a:ea typeface="Cambria" panose="02040503050406030204" pitchFamily="18" charset="0"/>
              </a:rPr>
              <a:t>về</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nơi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chốn</a:t>
            </a:r>
            <a:endParaRPr lang="en-US" sz="3200" dirty="0">
              <a:solidFill>
                <a:srgbClr val="00206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xmlns="" id="{11B4371A-0C85-C828-F0F0-437EF1A4DB3A}"/>
              </a:ext>
            </a:extLst>
          </p:cNvPr>
          <p:cNvSpPr txBox="1"/>
          <p:nvPr/>
        </p:nvSpPr>
        <p:spPr>
          <a:xfrm>
            <a:off x="-28575" y="4287476"/>
            <a:ext cx="4519381" cy="954107"/>
          </a:xfrm>
          <a:prstGeom prst="rect">
            <a:avLst/>
          </a:prstGeom>
          <a:noFill/>
        </p:spPr>
        <p:txBody>
          <a:bodyPr wrap="square" rtlCol="0">
            <a:spAutoFit/>
          </a:bodyPr>
          <a:lstStyle/>
          <a:p>
            <a:pPr algn="just"/>
            <a:r>
              <a:rPr lang="en-US" sz="2800" dirty="0">
                <a:solidFill>
                  <a:srgbClr val="002060"/>
                </a:solidFill>
                <a:latin typeface="Cambria" panose="02040503050406030204" pitchFamily="18" charset="0"/>
                <a:ea typeface="Cambria" panose="02040503050406030204" pitchFamily="18" charset="0"/>
              </a:rPr>
              <a:t>c. </a:t>
            </a:r>
            <a:r>
              <a:rPr lang="en-US" sz="2800" dirty="0" err="1">
                <a:solidFill>
                  <a:srgbClr val="002060"/>
                </a:solidFill>
                <a:latin typeface="Cambria" panose="02040503050406030204" pitchFamily="18" charset="0"/>
                <a:ea typeface="Cambria" panose="02040503050406030204" pitchFamily="18" charset="0"/>
              </a:rPr>
              <a:t>Tháng</a:t>
            </a:r>
            <a:r>
              <a:rPr lang="en-US" sz="2800" dirty="0">
                <a:solidFill>
                  <a:srgbClr val="002060"/>
                </a:solidFill>
                <a:latin typeface="Cambria" panose="02040503050406030204" pitchFamily="18" charset="0"/>
                <a:ea typeface="Cambria" panose="02040503050406030204" pitchFamily="18" charset="0"/>
              </a:rPr>
              <a:t> Ba, </a:t>
            </a:r>
            <a:r>
              <a:rPr lang="en-US" sz="2800" dirty="0" err="1">
                <a:solidFill>
                  <a:srgbClr val="002060"/>
                </a:solidFill>
                <a:latin typeface="Cambria" panose="02040503050406030204" pitchFamily="18" charset="0"/>
                <a:ea typeface="Cambria" panose="02040503050406030204" pitchFamily="18" charset="0"/>
              </a:rPr>
              <a:t>hoa</a:t>
            </a:r>
            <a:r>
              <a:rPr lang="en-US" sz="2800" dirty="0">
                <a:solidFill>
                  <a:srgbClr val="002060"/>
                </a:solidFill>
                <a:latin typeface="Cambria" panose="02040503050406030204" pitchFamily="18" charset="0"/>
                <a:ea typeface="Cambria" panose="02040503050406030204" pitchFamily="18" charset="0"/>
              </a:rPr>
              <a:t> ban </a:t>
            </a:r>
            <a:r>
              <a:rPr lang="en-US" sz="2800" dirty="0" err="1">
                <a:solidFill>
                  <a:srgbClr val="002060"/>
                </a:solidFill>
                <a:latin typeface="Cambria" panose="02040503050406030204" pitchFamily="18" charset="0"/>
                <a:ea typeface="Cambria" panose="02040503050406030204" pitchFamily="18" charset="0"/>
              </a:rPr>
              <a:t>nở</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trắng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núi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rừng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Tây</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Bắc</a:t>
            </a:r>
            <a:r>
              <a:rPr lang="en-US" sz="2800" dirty="0">
                <a:solidFill>
                  <a:srgbClr val="002060"/>
                </a:solidFill>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xmlns="" id="{C6679DA3-5AAE-9C31-F39E-5AA3054ED960}"/>
              </a:ext>
            </a:extLst>
          </p:cNvPr>
          <p:cNvSpPr txBox="1"/>
          <p:nvPr/>
        </p:nvSpPr>
        <p:spPr>
          <a:xfrm>
            <a:off x="4133850" y="43529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Tháng</a:t>
            </a:r>
            <a:r>
              <a:rPr lang="en-US" sz="3200" dirty="0">
                <a:solidFill>
                  <a:srgbClr val="002060"/>
                </a:solidFill>
                <a:latin typeface="Cambria" panose="02040503050406030204" pitchFamily="18" charset="0"/>
                <a:ea typeface="Cambria" panose="02040503050406030204" pitchFamily="18" charset="0"/>
              </a:rPr>
              <a:t> Ba</a:t>
            </a:r>
          </a:p>
        </p:txBody>
      </p:sp>
      <p:sp>
        <p:nvSpPr>
          <p:cNvPr id="17" name="TextBox 16">
            <a:extLst>
              <a:ext uri="{FF2B5EF4-FFF2-40B4-BE49-F238E27FC236}">
                <a16:creationId xmlns:a16="http://schemas.microsoft.com/office/drawing/2014/main" xmlns="" id="{4845E193-A654-844B-6971-B08FFAFCC65C}"/>
              </a:ext>
            </a:extLst>
          </p:cNvPr>
          <p:cNvSpPr txBox="1"/>
          <p:nvPr/>
        </p:nvSpPr>
        <p:spPr>
          <a:xfrm>
            <a:off x="7505699" y="4191000"/>
            <a:ext cx="4733925" cy="1077218"/>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Bổ</a:t>
            </a:r>
            <a:r>
              <a:rPr lang="en-US" sz="3200" dirty="0">
                <a:solidFill>
                  <a:srgbClr val="002060"/>
                </a:solidFill>
                <a:latin typeface="Cambria" panose="02040503050406030204" pitchFamily="18" charset="0"/>
                <a:ea typeface="Cambria" panose="02040503050406030204" pitchFamily="18" charset="0"/>
              </a:rPr>
              <a:t> sung </a:t>
            </a:r>
            <a:r>
              <a:rPr lang="en-US" sz="3200" dirty="0" err="1">
                <a:solidFill>
                  <a:srgbClr val="002060"/>
                </a:solidFill>
                <a:latin typeface="Cambria" panose="02040503050406030204" pitchFamily="18" charset="0"/>
                <a:ea typeface="Cambria" panose="02040503050406030204" pitchFamily="18" charset="0"/>
              </a:rPr>
              <a:t>thông</a:t>
            </a:r>
            <a:r>
              <a:rPr lang="en-US" sz="3200" dirty="0">
                <a:solidFill>
                  <a:srgbClr val="002060"/>
                </a:solidFill>
                <a:latin typeface="Cambria" panose="02040503050406030204" pitchFamily="18" charset="0"/>
                <a:ea typeface="Cambria" panose="02040503050406030204" pitchFamily="18" charset="0"/>
              </a:rPr>
              <a:t> tin </a:t>
            </a:r>
            <a:r>
              <a:rPr lang="en-US" sz="3200" dirty="0" err="1">
                <a:solidFill>
                  <a:srgbClr val="002060"/>
                </a:solidFill>
                <a:latin typeface="Cambria" panose="02040503050406030204" pitchFamily="18" charset="0"/>
                <a:ea typeface="Cambria" panose="02040503050406030204" pitchFamily="18" charset="0"/>
              </a:rPr>
              <a:t>về</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thời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gian</a:t>
            </a:r>
            <a:r>
              <a:rPr lang="en-US" sz="3200" dirty="0">
                <a:solidFill>
                  <a:srgbClr val="002060"/>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xmlns="" id="{F771ED2E-6CB2-808E-91A0-744B061429CE}"/>
              </a:ext>
            </a:extLst>
          </p:cNvPr>
          <p:cNvSpPr txBox="1"/>
          <p:nvPr/>
        </p:nvSpPr>
        <p:spPr>
          <a:xfrm>
            <a:off x="47625" y="5181600"/>
            <a:ext cx="4519381" cy="954107"/>
          </a:xfrm>
          <a:prstGeom prst="rect">
            <a:avLst/>
          </a:prstGeom>
          <a:noFill/>
        </p:spPr>
        <p:txBody>
          <a:bodyPr wrap="square" rtlCol="0">
            <a:spAutoFit/>
          </a:bodyPr>
          <a:lstStyle/>
          <a:p>
            <a:pPr algn="just"/>
            <a:r>
              <a:rPr lang="en-US" sz="2800" dirty="0">
                <a:solidFill>
                  <a:srgbClr val="002060"/>
                </a:solidFill>
                <a:latin typeface="Cambria" panose="02040503050406030204" pitchFamily="18" charset="0"/>
                <a:ea typeface="Cambria" panose="02040503050406030204" pitchFamily="18" charset="0"/>
              </a:rPr>
              <a:t>d. </a:t>
            </a:r>
            <a:r>
              <a:rPr lang="en-US" sz="2800" dirty="0" err="1">
                <a:solidFill>
                  <a:srgbClr val="002060"/>
                </a:solidFill>
                <a:latin typeface="Cambria" panose="02040503050406030204" pitchFamily="18" charset="0"/>
                <a:ea typeface="Cambria" panose="02040503050406030204" pitchFamily="18" charset="0"/>
              </a:rPr>
              <a:t>Trước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đã</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trồng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một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hàng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cau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thẳng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tắp</a:t>
            </a:r>
            <a:r>
              <a:rPr lang="en-US" sz="2800" dirty="0">
                <a:solidFill>
                  <a:srgbClr val="002060"/>
                </a:solidFill>
                <a:latin typeface="Cambria" panose="02040503050406030204" pitchFamily="18" charset="0"/>
                <a:ea typeface="Cambria" panose="02040503050406030204" pitchFamily="18" charset="0"/>
              </a:rPr>
              <a:t>.</a:t>
            </a:r>
          </a:p>
        </p:txBody>
      </p:sp>
      <p:sp>
        <p:nvSpPr>
          <p:cNvPr id="25" name="TextBox 24">
            <a:extLst>
              <a:ext uri="{FF2B5EF4-FFF2-40B4-BE49-F238E27FC236}">
                <a16:creationId xmlns:a16="http://schemas.microsoft.com/office/drawing/2014/main" xmlns="" id="{80027131-AAD7-E4E6-F2E4-F6C60790DD73}"/>
              </a:ext>
            </a:extLst>
          </p:cNvPr>
          <p:cNvSpPr txBox="1"/>
          <p:nvPr/>
        </p:nvSpPr>
        <p:spPr>
          <a:xfrm>
            <a:off x="4210050" y="52673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Trước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nhà</a:t>
            </a:r>
            <a:endParaRPr lang="en-US" sz="3200" dirty="0">
              <a:solidFill>
                <a:srgbClr val="002060"/>
              </a:solidFill>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xmlns="" id="{CBF186F9-661F-EF0E-685E-C468DE0AF5D2}"/>
              </a:ext>
            </a:extLst>
          </p:cNvPr>
          <p:cNvSpPr txBox="1"/>
          <p:nvPr/>
        </p:nvSpPr>
        <p:spPr>
          <a:xfrm>
            <a:off x="7581899" y="5105400"/>
            <a:ext cx="4733925" cy="1077218"/>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Bổ</a:t>
            </a:r>
            <a:r>
              <a:rPr lang="en-US" sz="3200" dirty="0">
                <a:solidFill>
                  <a:srgbClr val="002060"/>
                </a:solidFill>
                <a:latin typeface="Cambria" panose="02040503050406030204" pitchFamily="18" charset="0"/>
                <a:ea typeface="Cambria" panose="02040503050406030204" pitchFamily="18" charset="0"/>
              </a:rPr>
              <a:t> sung </a:t>
            </a:r>
            <a:r>
              <a:rPr lang="en-US" sz="3200" dirty="0" err="1">
                <a:solidFill>
                  <a:srgbClr val="002060"/>
                </a:solidFill>
                <a:latin typeface="Cambria" panose="02040503050406030204" pitchFamily="18" charset="0"/>
                <a:ea typeface="Cambria" panose="02040503050406030204" pitchFamily="18" charset="0"/>
              </a:rPr>
              <a:t>thông</a:t>
            </a:r>
            <a:r>
              <a:rPr lang="en-US" sz="3200" dirty="0">
                <a:solidFill>
                  <a:srgbClr val="002060"/>
                </a:solidFill>
                <a:latin typeface="Cambria" panose="02040503050406030204" pitchFamily="18" charset="0"/>
                <a:ea typeface="Cambria" panose="02040503050406030204" pitchFamily="18" charset="0"/>
              </a:rPr>
              <a:t> tin </a:t>
            </a:r>
            <a:r>
              <a:rPr lang="en-US" sz="3200" dirty="0" err="1">
                <a:solidFill>
                  <a:srgbClr val="002060"/>
                </a:solidFill>
                <a:latin typeface="Cambria" panose="02040503050406030204" pitchFamily="18" charset="0"/>
                <a:ea typeface="Cambria" panose="02040503050406030204" pitchFamily="18" charset="0"/>
              </a:rPr>
              <a:t>về</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nơi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chốn</a:t>
            </a:r>
            <a:r>
              <a:rPr lang="en-US" sz="32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25087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down)">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15" grpId="0"/>
      <p:bldP spid="16" grpId="0"/>
      <p:bldP spid="17" grpId="0"/>
      <p:bldP spid="20" grpId="0"/>
      <p:bldP spid="25"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xmlns=""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2.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Đặt câu hỏi cho mỗi trạng ngữ vừa tìm được ở bài tập 1. </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xmlns="" id="{ADA1981E-EA48-1BA6-7E39-776488CBF3DD}"/>
              </a:ext>
            </a:extLst>
          </p:cNvPr>
          <p:cNvSpPr txBox="1"/>
          <p:nvPr/>
        </p:nvSpPr>
        <p:spPr>
          <a:xfrm>
            <a:off x="425752" y="1678657"/>
            <a:ext cx="11483975" cy="378565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Tree>
    <p:extLst>
      <p:ext uri="{BB962C8B-B14F-4D97-AF65-F5344CB8AC3E}">
        <p14:creationId xmlns:p14="http://schemas.microsoft.com/office/powerpoint/2010/main" val="3781518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xmlns=""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2">
            <a:extLst>
              <a:ext uri="{FF2B5EF4-FFF2-40B4-BE49-F238E27FC236}">
                <a16:creationId xmlns:a16="http://schemas.microsoft.com/office/drawing/2014/main" xmlns=""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xmlns=""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6" name="TextBox 5">
            <a:extLst>
              <a:ext uri="{FF2B5EF4-FFF2-40B4-BE49-F238E27FC236}">
                <a16:creationId xmlns:a16="http://schemas.microsoft.com/office/drawing/2014/main" xmlns="" id="{7BD136DA-CDCD-1746-3F0C-CB7C46BF58AB}"/>
              </a:ext>
            </a:extLst>
          </p:cNvPr>
          <p:cNvSpPr txBox="1"/>
          <p:nvPr/>
        </p:nvSpPr>
        <p:spPr>
          <a:xfrm>
            <a:off x="1133475" y="381000"/>
            <a:ext cx="10115550" cy="707886"/>
          </a:xfrm>
          <a:prstGeom prst="rect">
            <a:avLst/>
          </a:prstGeom>
          <a:noFill/>
        </p:spPr>
        <p:txBody>
          <a:bodyPr wrap="square" rtlCol="0">
            <a:spAutoFit/>
          </a:bodyPr>
          <a:lstStyle/>
          <a:p>
            <a:pPr algn="ctr"/>
            <a:r>
              <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p:txBody>
      </p:sp>
      <p:sp>
        <p:nvSpPr>
          <p:cNvPr id="14" name="Bong bóng Lời nói: Hình chữ nhật 12">
            <a:extLst>
              <a:ext uri="{FF2B5EF4-FFF2-40B4-BE49-F238E27FC236}">
                <a16:creationId xmlns:a16="http://schemas.microsoft.com/office/drawing/2014/main" xmlns=""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753871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xmlns="" id="{99B9A05A-D69E-4BD3-955A-40898B05ACE4}"/>
              </a:ext>
            </a:extLst>
          </p:cNvPr>
          <p:cNvSpPr/>
          <p:nvPr/>
        </p:nvSpPr>
        <p:spPr>
          <a:xfrm>
            <a:off x="0" y="62144"/>
            <a:ext cx="12191999" cy="67958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xmlns=""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xmlns=""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cỏ</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xmlns="" id="{7BD136DA-CDCD-1746-3F0C-CB7C46BF58AB}"/>
              </a:ext>
            </a:extLst>
          </p:cNvPr>
          <p:cNvSpPr txBox="1"/>
          <p:nvPr/>
        </p:nvSpPr>
        <p:spPr>
          <a:xfrm>
            <a:off x="514350" y="247650"/>
            <a:ext cx="11577036" cy="101566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p:txBody>
      </p:sp>
      <p:sp>
        <p:nvSpPr>
          <p:cNvPr id="14" name="Bong bóng Lời nói: Hình chữ nhật 12">
            <a:extLst>
              <a:ext uri="{FF2B5EF4-FFF2-40B4-BE49-F238E27FC236}">
                <a16:creationId xmlns:a16="http://schemas.microsoft.com/office/drawing/2014/main" xmlns=""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cỏ</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184601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xmlns=""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xmlns=""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xmlns=""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xmlns="" id="{7BD136DA-CDCD-1746-3F0C-CB7C46BF58AB}"/>
              </a:ext>
            </a:extLst>
          </p:cNvPr>
          <p:cNvSpPr txBox="1"/>
          <p:nvPr/>
        </p:nvSpPr>
        <p:spPr>
          <a:xfrm>
            <a:off x="674703" y="247650"/>
            <a:ext cx="10783872" cy="101566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p:txBody>
      </p:sp>
      <p:sp>
        <p:nvSpPr>
          <p:cNvPr id="14" name="Bong bóng Lời nói: Hình chữ nhật 12">
            <a:extLst>
              <a:ext uri="{FF2B5EF4-FFF2-40B4-BE49-F238E27FC236}">
                <a16:creationId xmlns:a16="http://schemas.microsoft.com/office/drawing/2014/main" xmlns=""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730667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xmlns=""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xmlns=""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xmlns=""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a:solidFill>
                  <a:srgbClr val="FF6E85">
                    <a:lumMod val="75000"/>
                  </a:srgbClr>
                </a:solidFill>
                <a:latin typeface="Calibri" panose="020F0502020204030204" pitchFamily="34" charset="0"/>
                <a:cs typeface="Calibri" panose="020F0502020204030204" pitchFamily="34" charset="0"/>
                <a:sym typeface="Arial"/>
              </a:rPr>
              <a:t>Bà đã trồng một hàng cau thẳng tắp ở đâu?</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xmlns="" id="{7BD136DA-CDCD-1746-3F0C-CB7C46BF58AB}"/>
              </a:ext>
            </a:extLst>
          </p:cNvPr>
          <p:cNvSpPr txBox="1"/>
          <p:nvPr/>
        </p:nvSpPr>
        <p:spPr>
          <a:xfrm>
            <a:off x="514350" y="211628"/>
            <a:ext cx="10944225" cy="101566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
        <p:nvSpPr>
          <p:cNvPr id="14" name="Bong bóng Lời nói: Hình chữ nhật 12">
            <a:extLst>
              <a:ext uri="{FF2B5EF4-FFF2-40B4-BE49-F238E27FC236}">
                <a16:creationId xmlns:a16="http://schemas.microsoft.com/office/drawing/2014/main" xmlns=""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bà</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đã</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trồng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một</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hàng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thẳng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tắp</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835449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26"/>
        <p:cNvGrpSpPr/>
        <p:nvPr/>
      </p:nvGrpSpPr>
      <p:grpSpPr>
        <a:xfrm>
          <a:off x="0" y="0"/>
          <a:ext cx="0" cy="0"/>
          <a:chOff x="0" y="0"/>
          <a:chExt cx="0" cy="0"/>
        </a:xfrm>
      </p:grpSpPr>
      <p:grpSp>
        <p:nvGrpSpPr>
          <p:cNvPr id="6529" name="Google Shape;6529;p42"/>
          <p:cNvGrpSpPr/>
          <p:nvPr/>
        </p:nvGrpSpPr>
        <p:grpSpPr>
          <a:xfrm flipH="1">
            <a:off x="204600" y="4110467"/>
            <a:ext cx="1019800" cy="1167167"/>
            <a:chOff x="9115600" y="4660700"/>
            <a:chExt cx="764850" cy="875375"/>
          </a:xfrm>
        </p:grpSpPr>
        <p:sp>
          <p:nvSpPr>
            <p:cNvPr id="6530" name="Google Shape;6530;p4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1" name="Google Shape;6531;p4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2" name="Google Shape;6532;p4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3" name="Google Shape;6533;p4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4" name="Google Shape;6534;p4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5" name="Google Shape;6535;p4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6" name="Google Shape;6536;p4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7" name="Google Shape;6537;p4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8" name="Google Shape;6538;p4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9" name="Google Shape;6539;p4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0" name="Google Shape;6540;p4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1" name="Google Shape;6541;p4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2" name="Google Shape;6542;p4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3" name="Google Shape;6543;p4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4" name="Google Shape;6544;p4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5" name="Google Shape;6545;p4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6" name="Google Shape;6546;p4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7" name="Google Shape;6547;p4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8" name="Google Shape;6548;p4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9" name="Google Shape;6549;p4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550" name="Google Shape;6550;p42"/>
          <p:cNvGrpSpPr/>
          <p:nvPr/>
        </p:nvGrpSpPr>
        <p:grpSpPr>
          <a:xfrm>
            <a:off x="950467" y="1117319"/>
            <a:ext cx="952647" cy="926096"/>
            <a:chOff x="4500050" y="484925"/>
            <a:chExt cx="1494425" cy="1452775"/>
          </a:xfrm>
        </p:grpSpPr>
        <p:sp>
          <p:nvSpPr>
            <p:cNvPr id="6551" name="Google Shape;6551;p42"/>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2" name="Google Shape;6552;p42"/>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3" name="Google Shape;6553;p42"/>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4" name="Google Shape;6554;p42"/>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5" name="Google Shape;6555;p42"/>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6" name="Google Shape;6556;p42"/>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7" name="Google Shape;6557;p42"/>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8" name="Google Shape;6558;p42"/>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9" name="Google Shape;6559;p42"/>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0" name="Google Shape;6560;p42"/>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1" name="Google Shape;6561;p42"/>
            <p:cNvSpPr/>
            <p:nvPr/>
          </p:nvSpPr>
          <p:spPr>
            <a:xfrm>
              <a:off x="5318125" y="7743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2" name="Google Shape;6562;p42"/>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3" name="Google Shape;6563;p42"/>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4" name="Google Shape;6564;p42"/>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5" name="Google Shape;6565;p42"/>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6" name="Google Shape;6566;p42"/>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7" name="Google Shape;6567;p42"/>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8" name="Google Shape;6568;p42"/>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9" name="Google Shape;6569;p42"/>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0" name="Google Shape;6570;p42"/>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1" name="Google Shape;6571;p42"/>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7" name="Hình ảnh 6">
            <a:extLst>
              <a:ext uri="{FF2B5EF4-FFF2-40B4-BE49-F238E27FC236}">
                <a16:creationId xmlns:a16="http://schemas.microsoft.com/office/drawing/2014/main" xmlns="" id="{75B7F226-F052-95B5-F3B0-E063D23CB80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7597" b="84524" l="11300" r="89014">
                        <a14:foregroundMark x1="12906" y1="22910" x2="14254" y2="68072"/>
                        <a14:foregroundMark x1="14254" y1="68072" x2="20181" y2="75408"/>
                        <a14:foregroundMark x1="20181" y1="75408" x2="23523" y2="83305"/>
                        <a14:foregroundMark x1="15528" y1="33000" x2="13940" y2="50621"/>
                        <a14:foregroundMark x1="12223" y1="22447" x2="12001" y2="68316"/>
                        <a14:foregroundMark x1="12001" y1="68316" x2="19775" y2="74994"/>
                        <a14:foregroundMark x1="19775" y1="74994" x2="45716" y2="74726"/>
                        <a14:foregroundMark x1="45716" y1="74726" x2="61189" y2="74726"/>
                        <a14:foregroundMark x1="61189" y1="74726" x2="88128" y2="73751"/>
                        <a14:foregroundMark x1="88128" y1="73751" x2="87315" y2="27419"/>
                        <a14:foregroundMark x1="13589" y1="74726" x2="11300" y2="30734"/>
                        <a14:foregroundMark x1="13811" y1="23349" x2="13811" y2="32245"/>
                        <a14:foregroundMark x1="13479" y1="21838" x2="45256" y2="20697"/>
                        <a14:foregroundMark x1="66528" y1="20653" x2="88146" y2="21765"/>
                        <a14:foregroundMark x1="88146" y1="21765" x2="88239" y2="36754"/>
                        <a14:foregroundMark x1="23172" y1="17767" x2="23744" y2="19595"/>
                        <a14:foregroundMark x1="16562" y1="23203" x2="69886" y2="21838"/>
                        <a14:foregroundMark x1="69886" y1="21838" x2="73394" y2="21838"/>
                        <a14:foregroundMark x1="77954" y1="17621" x2="79099" y2="17621"/>
                        <a14:foregroundMark x1="89032" y1="37363" x2="88811" y2="70509"/>
                        <a14:foregroundMark x1="88811" y1="22301" x2="88922" y2="31635"/>
                        <a14:foregroundMark x1="78656" y1="77139" x2="78988" y2="84524"/>
                        <a14:foregroundMark x1="37445" y1="73678" x2="61244" y2="72459"/>
                        <a14:foregroundMark x1="61244" y1="72459" x2="74317" y2="73532"/>
                        <a14:foregroundMark x1="20089" y1="72630" x2="31148" y2="71996"/>
                        <a14:foregroundMark x1="31148" y1="71996" x2="36300" y2="72313"/>
                        <a14:foregroundMark x1="22378" y1="73215" x2="31942" y2="72776"/>
                        <a14:foregroundMark x1="31942" y1="72776" x2="38700" y2="72922"/>
                        <a14:foregroundMark x1="81388" y1="75481" x2="87555" y2="74726"/>
                        <a14:foregroundMark x1="14383" y1="24397" x2="34361" y2="23349"/>
                        <a14:foregroundMark x1="34361" y1="23349" x2="64180" y2="23495"/>
                        <a14:foregroundMark x1="64180" y1="23495" x2="80539" y2="23081"/>
                        <a14:foregroundMark x1="80539" y1="23081" x2="87408" y2="25079"/>
                        <a14:foregroundMark x1="87408" y1="25079" x2="87555" y2="25615"/>
                        <a14:foregroundMark x1="29339" y1="24397" x2="52622" y2="23495"/>
                        <a14:foregroundMark x1="52622" y1="23495" x2="81961" y2="23958"/>
                        <a14:foregroundMark x1="44129" y1="20668" x2="66839" y2="21277"/>
                        <a14:backgroundMark x1="11540" y1="30271" x2="11540" y2="71411"/>
                      </a14:backgroundRemoval>
                    </a14:imgEffect>
                  </a14:imgLayer>
                </a14:imgProps>
              </a:ext>
            </a:extLst>
          </a:blip>
          <a:srcRect l="12454" t="14503" r="10744" b="12668"/>
          <a:stretch/>
        </p:blipFill>
        <p:spPr>
          <a:xfrm>
            <a:off x="714375" y="485775"/>
            <a:ext cx="11144249" cy="6317770"/>
          </a:xfrm>
          <a:prstGeom prst="rect">
            <a:avLst/>
          </a:prstGeom>
        </p:spPr>
      </p:pic>
      <p:pic>
        <p:nvPicPr>
          <p:cNvPr id="13" name="Picture 1">
            <a:extLst>
              <a:ext uri="{FF2B5EF4-FFF2-40B4-BE49-F238E27FC236}">
                <a16:creationId xmlns:a16="http://schemas.microsoft.com/office/drawing/2014/main" xmlns="" id="{A9975C13-D849-C9EC-294B-777F2C1580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8900" y="3718551"/>
            <a:ext cx="7218144" cy="4115496"/>
          </a:xfrm>
          <a:prstGeom prst="rect">
            <a:avLst/>
          </a:prstGeom>
        </p:spPr>
      </p:pic>
      <p:sp>
        <p:nvSpPr>
          <p:cNvPr id="2" name="TextBox 1">
            <a:extLst>
              <a:ext uri="{FF2B5EF4-FFF2-40B4-BE49-F238E27FC236}">
                <a16:creationId xmlns:a16="http://schemas.microsoft.com/office/drawing/2014/main" xmlns="" id="{A7EB04B5-3C93-9A4D-3F01-3727D5030042}"/>
              </a:ext>
            </a:extLst>
          </p:cNvPr>
          <p:cNvSpPr txBox="1"/>
          <p:nvPr/>
        </p:nvSpPr>
        <p:spPr>
          <a:xfrm>
            <a:off x="1371600" y="1562100"/>
            <a:ext cx="10210800" cy="2992614"/>
          </a:xfrm>
          <a:prstGeom prst="rect">
            <a:avLst/>
          </a:prstGeom>
          <a:noFill/>
        </p:spPr>
        <p:txBody>
          <a:bodyPr wrap="square" rtlCol="0">
            <a:spAutoFit/>
          </a:bodyPr>
          <a:lstStyle/>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Khi </a:t>
            </a:r>
            <a:r>
              <a:rPr lang="en-US" sz="3200" b="1" i="1" dirty="0" err="1">
                <a:solidFill>
                  <a:srgbClr val="002060"/>
                </a:solidFill>
                <a:effectLst/>
                <a:latin typeface="Cambria" panose="02040503050406030204" pitchFamily="18" charset="0"/>
                <a:ea typeface="Cambria" panose="02040503050406030204" pitchFamily="18" charset="0"/>
              </a:rPr>
              <a:t>nào</a:t>
            </a:r>
            <a:r>
              <a:rPr lang="en-US" sz="3200" b="1" i="1" dirty="0">
                <a:solidFill>
                  <a:srgbClr val="002060"/>
                </a:solidFill>
                <a:effectLst/>
                <a:latin typeface="Cambria" panose="02040503050406030204" pitchFamily="18" charset="0"/>
                <a:ea typeface="Cambria" panose="02040503050406030204" pitchFamily="18" charset="0"/>
              </a:rPr>
              <a:t>? Bao </a:t>
            </a:r>
            <a:r>
              <a:rPr lang="en-US" sz="3200" b="1" i="1" dirty="0" err="1">
                <a:solidFill>
                  <a:srgbClr val="002060"/>
                </a:solidFill>
                <a:effectLst/>
                <a:latin typeface="Cambria" panose="02040503050406030204" pitchFamily="18" charset="0"/>
                <a:ea typeface="Cambria" panose="02040503050406030204" pitchFamily="18" charset="0"/>
              </a:rPr>
              <a:t>giờ</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nơi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chốn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địa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điểm</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Ở </a:t>
            </a:r>
            <a:r>
              <a:rPr lang="en-US" sz="3200" b="1" i="1" dirty="0" err="1">
                <a:solidFill>
                  <a:srgbClr val="002060"/>
                </a:solidFill>
                <a:effectLst/>
                <a:latin typeface="Cambria" panose="02040503050406030204" pitchFamily="18" charset="0"/>
                <a:ea typeface="Cambria" panose="02040503050406030204" pitchFamily="18" charset="0"/>
              </a:rPr>
              <a:t>đâu</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xmlns="" id="{CBCDDD47-CF14-F549-D1FD-30C9DBA45453}"/>
              </a:ext>
            </a:extLst>
          </p:cNvPr>
          <p:cNvPicPr>
            <a:picLocks noChangeAspect="1"/>
          </p:cNvPicPr>
          <p:nvPr/>
        </p:nvPicPr>
        <p:blipFill>
          <a:blip r:embed="rId6"/>
          <a:stretch>
            <a:fillRect/>
          </a:stretch>
        </p:blipFill>
        <p:spPr>
          <a:xfrm>
            <a:off x="4559268" y="104775"/>
            <a:ext cx="3664014" cy="1176630"/>
          </a:xfrm>
          <a:prstGeom prst="rect">
            <a:avLst/>
          </a:prstGeom>
        </p:spPr>
      </p:pic>
    </p:spTree>
    <p:extLst>
      <p:ext uri="{BB962C8B-B14F-4D97-AF65-F5344CB8AC3E}">
        <p14:creationId xmlns:p14="http://schemas.microsoft.com/office/powerpoint/2010/main" val="2652728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29"/>
                                        </p:tgtEl>
                                        <p:attrNameLst>
                                          <p:attrName>style.visibility</p:attrName>
                                        </p:attrNameLst>
                                      </p:cBhvr>
                                      <p:to>
                                        <p:strVal val="visible"/>
                                      </p:to>
                                    </p:set>
                                    <p:anim calcmode="lin" valueType="num">
                                      <p:cBhvr additive="base">
                                        <p:cTn id="7" dur="500" fill="hold"/>
                                        <p:tgtEl>
                                          <p:spTgt spid="6529"/>
                                        </p:tgtEl>
                                        <p:attrNameLst>
                                          <p:attrName>ppt_x</p:attrName>
                                        </p:attrNameLst>
                                      </p:cBhvr>
                                      <p:tavLst>
                                        <p:tav tm="0">
                                          <p:val>
                                            <p:strVal val="#ppt_x"/>
                                          </p:val>
                                        </p:tav>
                                        <p:tav tm="100000">
                                          <p:val>
                                            <p:strVal val="#ppt_x"/>
                                          </p:val>
                                        </p:tav>
                                      </p:tavLst>
                                    </p:anim>
                                    <p:anim calcmode="lin" valueType="num">
                                      <p:cBhvr additive="base">
                                        <p:cTn id="8" dur="500" fill="hold"/>
                                        <p:tgtEl>
                                          <p:spTgt spid="65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50"/>
                                        </p:tgtEl>
                                        <p:attrNameLst>
                                          <p:attrName>style.visibility</p:attrName>
                                        </p:attrNameLst>
                                      </p:cBhvr>
                                      <p:to>
                                        <p:strVal val="visible"/>
                                      </p:to>
                                    </p:set>
                                    <p:anim calcmode="lin" valueType="num">
                                      <p:cBhvr additive="base">
                                        <p:cTn id="11" dur="500" fill="hold"/>
                                        <p:tgtEl>
                                          <p:spTgt spid="6550"/>
                                        </p:tgtEl>
                                        <p:attrNameLst>
                                          <p:attrName>ppt_x</p:attrName>
                                        </p:attrNameLst>
                                      </p:cBhvr>
                                      <p:tavLst>
                                        <p:tav tm="0">
                                          <p:val>
                                            <p:strVal val="#ppt_x"/>
                                          </p:val>
                                        </p:tav>
                                        <p:tav tm="100000">
                                          <p:val>
                                            <p:strVal val="#ppt_x"/>
                                          </p:val>
                                        </p:tav>
                                      </p:tavLst>
                                    </p:anim>
                                    <p:anim calcmode="lin" valueType="num">
                                      <p:cBhvr additive="base">
                                        <p:cTn id="12" dur="500" fill="hold"/>
                                        <p:tgtEl>
                                          <p:spTgt spid="65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13"/>
                                        </p:tgtEl>
                                        <p:attrNameLst>
                                          <p:attrName>r</p:attrName>
                                        </p:attrNameLst>
                                      </p:cBhvr>
                                    </p:animRot>
                                    <p:animRot by="-240000">
                                      <p:cBhvr>
                                        <p:cTn id="24" dur="200" fill="hold">
                                          <p:stCondLst>
                                            <p:cond delay="200"/>
                                          </p:stCondLst>
                                        </p:cTn>
                                        <p:tgtEl>
                                          <p:spTgt spid="13"/>
                                        </p:tgtEl>
                                        <p:attrNameLst>
                                          <p:attrName>r</p:attrName>
                                        </p:attrNameLst>
                                      </p:cBhvr>
                                    </p:animRot>
                                    <p:animRot by="240000">
                                      <p:cBhvr>
                                        <p:cTn id="25" dur="200" fill="hold">
                                          <p:stCondLst>
                                            <p:cond delay="400"/>
                                          </p:stCondLst>
                                        </p:cTn>
                                        <p:tgtEl>
                                          <p:spTgt spid="13"/>
                                        </p:tgtEl>
                                        <p:attrNameLst>
                                          <p:attrName>r</p:attrName>
                                        </p:attrNameLst>
                                      </p:cBhvr>
                                    </p:animRot>
                                    <p:animRot by="-240000">
                                      <p:cBhvr>
                                        <p:cTn id="26" dur="200" fill="hold">
                                          <p:stCondLst>
                                            <p:cond delay="600"/>
                                          </p:stCondLst>
                                        </p:cTn>
                                        <p:tgtEl>
                                          <p:spTgt spid="13"/>
                                        </p:tgtEl>
                                        <p:attrNameLst>
                                          <p:attrName>r</p:attrName>
                                        </p:attrNameLst>
                                      </p:cBhvr>
                                    </p:animRot>
                                    <p:animRot by="120000">
                                      <p:cBhvr>
                                        <p:cTn id="27" dur="200" fill="hold">
                                          <p:stCondLst>
                                            <p:cond delay="800"/>
                                          </p:stCondLst>
                                        </p:cTn>
                                        <p:tgtEl>
                                          <p:spTgt spid="1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xmlns=""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3.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trong đoạn văn dưới đây và xếp vào nhóm thích hợp.</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 name="Hộp Văn bản 6">
            <a:extLst>
              <a:ext uri="{FF2B5EF4-FFF2-40B4-BE49-F238E27FC236}">
                <a16:creationId xmlns:a16="http://schemas.microsoft.com/office/drawing/2014/main" xmlns="" id="{B6FD1A5F-3EC9-00CB-29E5-1BE77935AF30}"/>
              </a:ext>
            </a:extLst>
          </p:cNvPr>
          <p:cNvSpPr txBox="1"/>
          <p:nvPr/>
        </p:nvSpPr>
        <p:spPr>
          <a:xfrm>
            <a:off x="742949" y="1707053"/>
            <a:ext cx="10925175" cy="2554545"/>
          </a:xfrm>
          <a:prstGeom prst="rect">
            <a:avLst/>
          </a:prstGeom>
          <a:noFill/>
        </p:spPr>
        <p:txBody>
          <a:bodyPr wrap="square">
            <a:spAutoFit/>
          </a:bodyPr>
          <a:lstStyle/>
          <a:p>
            <a:pPr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Ở góc vườn, bà tôi trồng một cây cam. Tháng Chạp, cam chín vàng tươi. Những quả cam tròn, mọng nước, trông thật đẹp mắt. Vào ngày Tết, bà thường cắt cam bày lên bàn thờ tổ tiên. Khắp gian phòng, hương cam thoang thoảng nhẹ bay. </a:t>
            </a:r>
          </a:p>
          <a:p>
            <a:pPr algn="r"/>
            <a:r>
              <a:rPr lang="vi-VN" sz="3200" dirty="0">
                <a:solidFill>
                  <a:srgbClr val="002060"/>
                </a:solidFill>
                <a:latin typeface="Cambria" panose="02040503050406030204" pitchFamily="18" charset="0"/>
                <a:ea typeface="Cambria" panose="02040503050406030204" pitchFamily="18" charset="0"/>
              </a:rPr>
              <a:t>(Theo Bảo Khánh)</a:t>
            </a:r>
          </a:p>
        </p:txBody>
      </p:sp>
      <p:pic>
        <p:nvPicPr>
          <p:cNvPr id="9" name="Picture 8">
            <a:extLst>
              <a:ext uri="{FF2B5EF4-FFF2-40B4-BE49-F238E27FC236}">
                <a16:creationId xmlns:a16="http://schemas.microsoft.com/office/drawing/2014/main" xmlns="" id="{155EC18B-808F-1748-0D0C-E4EC428CF75A}"/>
              </a:ext>
            </a:extLst>
          </p:cNvPr>
          <p:cNvPicPr>
            <a:picLocks noChangeAspect="1"/>
          </p:cNvPicPr>
          <p:nvPr/>
        </p:nvPicPr>
        <p:blipFill>
          <a:blip r:embed="rId4"/>
          <a:stretch>
            <a:fillRect/>
          </a:stretch>
        </p:blipFill>
        <p:spPr>
          <a:xfrm>
            <a:off x="2286000" y="5214937"/>
            <a:ext cx="7772400" cy="1228725"/>
          </a:xfrm>
          <a:prstGeom prst="rect">
            <a:avLst/>
          </a:prstGeom>
        </p:spPr>
      </p:pic>
      <p:sp>
        <p:nvSpPr>
          <p:cNvPr id="10" name="TextBox 9">
            <a:extLst>
              <a:ext uri="{FF2B5EF4-FFF2-40B4-BE49-F238E27FC236}">
                <a16:creationId xmlns:a16="http://schemas.microsoft.com/office/drawing/2014/main" xmlns="" id="{E9C3E441-3B7D-3324-8593-241741FED0B6}"/>
              </a:ext>
            </a:extLst>
          </p:cNvPr>
          <p:cNvSpPr txBox="1"/>
          <p:nvPr/>
        </p:nvSpPr>
        <p:spPr>
          <a:xfrm>
            <a:off x="1114425" y="1714500"/>
            <a:ext cx="296227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Ở </a:t>
            </a:r>
            <a:r>
              <a:rPr lang="en-US" sz="3200" dirty="0" err="1">
                <a:solidFill>
                  <a:srgbClr val="FF0000"/>
                </a:solidFill>
                <a:latin typeface="Cambria" panose="02040503050406030204" pitchFamily="18" charset="0"/>
                <a:ea typeface="Cambria" panose="02040503050406030204" pitchFamily="18" charset="0"/>
              </a:rPr>
              <a:t>góc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vườn</a:t>
            </a:r>
            <a:endParaRPr lang="en-US" sz="3200"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xmlns="" id="{A6DD513B-84AC-D0DC-ECE9-3E85534B0BFA}"/>
              </a:ext>
            </a:extLst>
          </p:cNvPr>
          <p:cNvSpPr txBox="1"/>
          <p:nvPr/>
        </p:nvSpPr>
        <p:spPr>
          <a:xfrm>
            <a:off x="7686675" y="1714500"/>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Tháng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Chạp</a:t>
            </a:r>
            <a:endParaRPr lang="en-US" sz="3200"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xmlns="" id="{1ABEFD88-0163-0B3C-75B7-16AFD3BE5518}"/>
              </a:ext>
            </a:extLst>
          </p:cNvPr>
          <p:cNvSpPr txBox="1"/>
          <p:nvPr/>
        </p:nvSpPr>
        <p:spPr>
          <a:xfrm>
            <a:off x="1630004" y="2668229"/>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Vào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ngày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Tết</a:t>
            </a:r>
            <a:endParaRPr lang="en-US" sz="3200" dirty="0">
              <a:solidFill>
                <a:srgbClr val="FF000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xmlns="" id="{65594FC8-1891-2057-CB2B-5E215269EBCC}"/>
              </a:ext>
            </a:extLst>
          </p:cNvPr>
          <p:cNvSpPr txBox="1"/>
          <p:nvPr/>
        </p:nvSpPr>
        <p:spPr>
          <a:xfrm>
            <a:off x="735268" y="3179506"/>
            <a:ext cx="3708912"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Khắp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4646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accel="50000" decel="50000" fill="hold" grpId="1" nodeType="withEffect">
                                  <p:stCondLst>
                                    <p:cond delay="0"/>
                                  </p:stCondLst>
                                  <p:childTnLst>
                                    <p:animMotion origin="layout" path="M -6.25E-7 -2.59259E-6 L 0.50039 0.4463 " pathEditMode="relative" rAng="0" ptsTypes="AA">
                                      <p:cBhvr>
                                        <p:cTn id="9" dur="2000" fill="hold"/>
                                        <p:tgtEl>
                                          <p:spTgt spid="10"/>
                                        </p:tgtEl>
                                        <p:attrNameLst>
                                          <p:attrName>ppt_x</p:attrName>
                                          <p:attrName>ppt_y</p:attrName>
                                        </p:attrNameLst>
                                      </p:cBhvr>
                                      <p:rCtr x="25013" y="22315"/>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42" presetClass="path" presetSubtype="0" accel="50000" decel="50000" fill="hold" grpId="1" nodeType="withEffect">
                                  <p:stCondLst>
                                    <p:cond delay="0"/>
                                  </p:stCondLst>
                                  <p:childTnLst>
                                    <p:animMotion origin="layout" path="M -3.125E-6 -2.59259E-6 L -0.40429 0.42408 " pathEditMode="relative" rAng="0" ptsTypes="AA">
                                      <p:cBhvr>
                                        <p:cTn id="16" dur="2000" fill="hold"/>
                                        <p:tgtEl>
                                          <p:spTgt spid="11"/>
                                        </p:tgtEl>
                                        <p:attrNameLst>
                                          <p:attrName>ppt_x</p:attrName>
                                          <p:attrName>ppt_y</p:attrName>
                                        </p:attrNameLst>
                                      </p:cBhvr>
                                      <p:rCtr x="-20221" y="2120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42" presetClass="path" presetSubtype="0" accel="50000" decel="50000" fill="hold" grpId="1" nodeType="withEffect">
                                  <p:stCondLst>
                                    <p:cond delay="0"/>
                                  </p:stCondLst>
                                  <p:childTnLst>
                                    <p:animMotion origin="layout" path="M 1.66667E-6 -2.96296E-6 L 0.0737 0.20162 " pathEditMode="relative" rAng="0" ptsTypes="AA">
                                      <p:cBhvr>
                                        <p:cTn id="23" dur="2000" fill="hold"/>
                                        <p:tgtEl>
                                          <p:spTgt spid="12"/>
                                        </p:tgtEl>
                                        <p:attrNameLst>
                                          <p:attrName>ppt_x</p:attrName>
                                          <p:attrName>ppt_y</p:attrName>
                                        </p:attrNameLst>
                                      </p:cBhvr>
                                      <p:rCtr x="3685" y="10069"/>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42" presetClass="path" presetSubtype="0" accel="50000" decel="50000" fill="hold" grpId="1" nodeType="withEffect">
                                  <p:stCondLst>
                                    <p:cond delay="0"/>
                                  </p:stCondLst>
                                  <p:childTnLst>
                                    <p:animMotion origin="layout" path="M 2.08333E-7 0 L 0.47982 0.15069 " pathEditMode="relative" rAng="0" ptsTypes="AA">
                                      <p:cBhvr>
                                        <p:cTn id="30" dur="2000" fill="hold"/>
                                        <p:tgtEl>
                                          <p:spTgt spid="13"/>
                                        </p:tgtEl>
                                        <p:attrNameLst>
                                          <p:attrName>ppt_x</p:attrName>
                                          <p:attrName>ppt_y</p:attrName>
                                        </p:attrNameLst>
                                      </p:cBhvr>
                                      <p:rCtr x="23984" y="7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5392D923-CA11-41A3-A4F5-EBEBA1E7F440}"/>
              </a:ext>
            </a:extLst>
          </p:cNvPr>
          <p:cNvSpPr/>
          <p:nvPr/>
        </p:nvSpPr>
        <p:spPr>
          <a:xfrm>
            <a:off x="0" y="211628"/>
            <a:ext cx="12191999" cy="67395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xmlns="" id="{393B1876-26CB-B161-BF11-33B07C98A239}"/>
              </a:ext>
            </a:extLst>
          </p:cNvPr>
          <p:cNvSpPr txBox="1"/>
          <p:nvPr/>
        </p:nvSpPr>
        <p:spPr>
          <a:xfrm>
            <a:off x="742950" y="344978"/>
            <a:ext cx="10744200" cy="1159420"/>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4.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chỉ thời gian hoặc nơi chốn thay cho ô vuông trong mỗi câu dưới đây:</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xmlns="" id="{ADA1981E-EA48-1BA6-7E39-776488CBF3DD}"/>
              </a:ext>
            </a:extLst>
          </p:cNvPr>
          <p:cNvSpPr txBox="1"/>
          <p:nvPr/>
        </p:nvSpPr>
        <p:spPr>
          <a:xfrm>
            <a:off x="1066800" y="848366"/>
            <a:ext cx="10096500" cy="4708981"/>
          </a:xfrm>
          <a:prstGeom prst="rect">
            <a:avLst/>
          </a:prstGeom>
          <a:noFill/>
        </p:spPr>
        <p:txBody>
          <a:bodyPr wrap="square" rtlCol="0">
            <a:spAutoFit/>
          </a:bodyPr>
          <a:lstStyle/>
          <a:p>
            <a:pPr lvl="0" algn="just">
              <a:lnSpc>
                <a:spcPct val="250000"/>
              </a:lnSpc>
            </a:pPr>
            <a:r>
              <a:rPr lang="vi-VN" sz="4000" dirty="0">
                <a:solidFill>
                  <a:srgbClr val="000000"/>
                </a:solidFill>
                <a:latin typeface="Cambria" panose="02040503050406030204" pitchFamily="18" charset="0"/>
                <a:ea typeface="Cambria" panose="02040503050406030204" pitchFamily="18" charset="0"/>
                <a:cs typeface="Calibri" panose="020F0502020204030204" pitchFamily="34" charset="0"/>
              </a:rPr>
              <a:t>a.</a:t>
            </a:r>
            <a:r>
              <a:rPr lang="en-US" sz="40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40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40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4000" dirty="0">
                <a:solidFill>
                  <a:srgbClr val="000000"/>
                </a:solidFill>
                <a:latin typeface="Cambria" panose="02040503050406030204" pitchFamily="18" charset="0"/>
                <a:ea typeface="Cambria" panose="02040503050406030204" pitchFamily="18" charset="0"/>
                <a:cs typeface="Calibri" panose="020F0502020204030204" pitchFamily="34" charset="0"/>
              </a:rPr>
              <a:t>, bầy chim hót líu lo.</a:t>
            </a:r>
          </a:p>
          <a:p>
            <a:pPr lvl="0" algn="just">
              <a:lnSpc>
                <a:spcPct val="250000"/>
              </a:lnSpc>
            </a:pPr>
            <a:r>
              <a:rPr lang="vi-VN" sz="4000" dirty="0" smtClean="0">
                <a:solidFill>
                  <a:srgbClr val="000000"/>
                </a:solidFill>
                <a:latin typeface="Cambria" panose="02040503050406030204" pitchFamily="18" charset="0"/>
                <a:ea typeface="Cambria" panose="02040503050406030204" pitchFamily="18" charset="0"/>
                <a:cs typeface="Calibri" panose="020F0502020204030204" pitchFamily="34" charset="0"/>
              </a:rPr>
              <a:t>b</a:t>
            </a:r>
            <a:r>
              <a:rPr lang="vi-VN" sz="40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40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40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40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4000" dirty="0">
                <a:solidFill>
                  <a:srgbClr val="000000"/>
                </a:solidFill>
                <a:latin typeface="Cambria" panose="02040503050406030204" pitchFamily="18" charset="0"/>
                <a:ea typeface="Cambria" panose="02040503050406030204" pitchFamily="18" charset="0"/>
                <a:cs typeface="Calibri" panose="020F0502020204030204" pitchFamily="34" charset="0"/>
              </a:rPr>
              <a:t>, hoa phượng nở đỏ rực.</a:t>
            </a:r>
          </a:p>
          <a:p>
            <a:pPr lvl="0" algn="just">
              <a:lnSpc>
                <a:spcPct val="250000"/>
              </a:lnSpc>
            </a:pPr>
            <a:r>
              <a:rPr lang="vi-VN" sz="4000" dirty="0">
                <a:solidFill>
                  <a:srgbClr val="000000"/>
                </a:solidFill>
                <a:latin typeface="Cambria" panose="02040503050406030204" pitchFamily="18" charset="0"/>
                <a:ea typeface="Cambria" panose="02040503050406030204" pitchFamily="18" charset="0"/>
                <a:cs typeface="Calibri" panose="020F0502020204030204" pitchFamily="34" charset="0"/>
              </a:rPr>
              <a:t>c. </a:t>
            </a:r>
            <a:r>
              <a:rPr lang="en-US" sz="40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40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40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4000" dirty="0">
                <a:solidFill>
                  <a:srgbClr val="000000"/>
                </a:solidFill>
                <a:latin typeface="Cambria" panose="02040503050406030204" pitchFamily="18" charset="0"/>
                <a:ea typeface="Cambria" panose="02040503050406030204" pitchFamily="18" charset="0"/>
                <a:cs typeface="Calibri" panose="020F0502020204030204" pitchFamily="34" charset="0"/>
              </a:rPr>
              <a:t>, đoàn thuyền nối đuôi nhau ra khơi.</a:t>
            </a:r>
            <a:endPar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a:extLst>
              <a:ext uri="{FF2B5EF4-FFF2-40B4-BE49-F238E27FC236}">
                <a16:creationId xmlns:a16="http://schemas.microsoft.com/office/drawing/2014/main" xmlns="" id="{66A0D2D6-8FB1-A2D2-4230-34089F72BFC8}"/>
              </a:ext>
            </a:extLst>
          </p:cNvPr>
          <p:cNvSpPr txBox="1"/>
          <p:nvPr/>
        </p:nvSpPr>
        <p:spPr>
          <a:xfrm>
            <a:off x="121789" y="2007786"/>
            <a:ext cx="11449050" cy="1323439"/>
          </a:xfrm>
          <a:prstGeom prst="rect">
            <a:avLst/>
          </a:prstGeom>
          <a:noFill/>
        </p:spPr>
        <p:txBody>
          <a:bodyPr wrap="square" rtlCol="0">
            <a:spAutoFit/>
          </a:bodyPr>
          <a:lstStyle/>
          <a:p>
            <a:r>
              <a:rPr lang="vi-VN" sz="4000" b="1" dirty="0">
                <a:solidFill>
                  <a:srgbClr val="FF0000"/>
                </a:solidFill>
                <a:latin typeface="Cambria" panose="02040503050406030204" pitchFamily="18" charset="0"/>
                <a:ea typeface="Cambria" panose="02040503050406030204" pitchFamily="18" charset="0"/>
              </a:rPr>
              <a:t>Trên cành cây, trong vòm cây, trong vườn, ngoài </a:t>
            </a:r>
            <a:r>
              <a:rPr lang="vi-VN" sz="4000" b="1" dirty="0" smtClean="0">
                <a:solidFill>
                  <a:srgbClr val="FF0000"/>
                </a:solidFill>
                <a:latin typeface="Cambria" panose="02040503050406030204" pitchFamily="18" charset="0"/>
                <a:ea typeface="Cambria" panose="02040503050406030204" pitchFamily="18" charset="0"/>
              </a:rPr>
              <a:t>vườn</a:t>
            </a:r>
            <a:r>
              <a:rPr lang="vi-VN" sz="4000" b="1" dirty="0">
                <a:solidFill>
                  <a:srgbClr val="FF0000"/>
                </a:solidFill>
                <a:latin typeface="Cambria" panose="02040503050406030204" pitchFamily="18" charset="0"/>
                <a:ea typeface="Cambria" panose="02040503050406030204" pitchFamily="18" charset="0"/>
              </a:rPr>
              <a:t>, trên bầu trời, mùa xuân,…</a:t>
            </a:r>
            <a:endParaRPr lang="en-US" sz="40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xmlns="" id="{1842B197-2098-612D-5C97-AA1905F557A2}"/>
              </a:ext>
            </a:extLst>
          </p:cNvPr>
          <p:cNvSpPr txBox="1"/>
          <p:nvPr/>
        </p:nvSpPr>
        <p:spPr>
          <a:xfrm>
            <a:off x="0" y="3834613"/>
            <a:ext cx="12260062" cy="707886"/>
          </a:xfrm>
          <a:prstGeom prst="rect">
            <a:avLst/>
          </a:prstGeom>
          <a:noFill/>
        </p:spPr>
        <p:txBody>
          <a:bodyPr wrap="square" rtlCol="0">
            <a:spAutoFit/>
          </a:bodyPr>
          <a:lstStyle/>
          <a:p>
            <a:r>
              <a:rPr lang="vi-VN" sz="4000" b="1" dirty="0">
                <a:solidFill>
                  <a:srgbClr val="FF0000"/>
                </a:solidFill>
                <a:latin typeface="Cambria" panose="02040503050406030204" pitchFamily="18" charset="0"/>
                <a:ea typeface="Cambria" panose="02040503050406030204" pitchFamily="18" charset="0"/>
              </a:rPr>
              <a:t>Mùa hè, vào ngày hè, tháng sáu, trên sân trường,….</a:t>
            </a:r>
            <a:endParaRPr lang="en-US" sz="4000" b="1"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xmlns="" id="{3013C4B1-EB58-7995-7415-3A266230F4E2}"/>
              </a:ext>
            </a:extLst>
          </p:cNvPr>
          <p:cNvSpPr txBox="1"/>
          <p:nvPr/>
        </p:nvSpPr>
        <p:spPr>
          <a:xfrm>
            <a:off x="121789" y="5356885"/>
            <a:ext cx="11906249" cy="707886"/>
          </a:xfrm>
          <a:prstGeom prst="rect">
            <a:avLst/>
          </a:prstGeom>
          <a:noFill/>
        </p:spPr>
        <p:txBody>
          <a:bodyPr wrap="square" rtlCol="0">
            <a:spAutoFit/>
          </a:bodyPr>
          <a:lstStyle/>
          <a:p>
            <a:r>
              <a:rPr lang="vi-VN" sz="4000" b="1" dirty="0">
                <a:solidFill>
                  <a:srgbClr val="FF0000"/>
                </a:solidFill>
                <a:latin typeface="Cambria" panose="02040503050406030204" pitchFamily="18" charset="0"/>
                <a:ea typeface="Cambria" panose="02040503050406030204" pitchFamily="18" charset="0"/>
              </a:rPr>
              <a:t>Sáng sớm, buổi sáng, trên sông, lúc hoàng hôn,…</a:t>
            </a:r>
            <a:endParaRPr lang="en-US" sz="4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51830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2"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pic>
        <p:nvPicPr>
          <p:cNvPr id="21" name="Picture 2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7233" y="-153566"/>
            <a:ext cx="1322295" cy="1322295"/>
          </a:xfrm>
          <a:prstGeom prst="rect">
            <a:avLst/>
          </a:prstGeom>
        </p:spPr>
      </p:pic>
      <p:sp>
        <p:nvSpPr>
          <p:cNvPr id="4" name="TextBox 3"/>
          <p:cNvSpPr txBox="1"/>
          <p:nvPr/>
        </p:nvSpPr>
        <p:spPr>
          <a:xfrm>
            <a:off x="152400" y="76202"/>
            <a:ext cx="6248400" cy="830997"/>
          </a:xfrm>
          <a:prstGeom prst="rect">
            <a:avLst/>
          </a:prstGeom>
          <a:solidFill>
            <a:schemeClr val="bg1"/>
          </a:solidFill>
        </p:spPr>
        <p:txBody>
          <a:bodyPr wrap="square" rtlCol="0">
            <a:spAutoFit/>
          </a:bodyPr>
          <a:lstStyle/>
          <a:p>
            <a:pPr defTabSz="914377"/>
            <a:r>
              <a:rPr lang="en-US" sz="2400" dirty="0">
                <a:solidFill>
                  <a:srgbClr val="FF0000"/>
                </a:solidFill>
                <a:latin typeface="Arial" pitchFamily="34" charset="0"/>
                <a:cs typeface="Arial" pitchFamily="34" charset="0"/>
              </a:rPr>
              <a:t>KHỞI ĐỘNG</a:t>
            </a:r>
          </a:p>
          <a:p>
            <a:pPr defTabSz="914377"/>
            <a:r>
              <a:rPr lang="en-US" sz="2400" dirty="0">
                <a:solidFill>
                  <a:srgbClr val="FF0000"/>
                </a:solidFill>
                <a:latin typeface="Arial" pitchFamily="34" charset="0"/>
                <a:cs typeface="Arial" pitchFamily="34" charset="0"/>
              </a:rPr>
              <a:t>TRÒ CHƠI: </a:t>
            </a:r>
            <a:r>
              <a:rPr lang="en-US" sz="2400" b="1" i="1" dirty="0">
                <a:solidFill>
                  <a:srgbClr val="FF0000"/>
                </a:solidFill>
                <a:latin typeface="Arial" pitchFamily="34" charset="0"/>
                <a:cs typeface="Arial" pitchFamily="34" charset="0"/>
              </a:rPr>
              <a:t>CÙNG SÓC NÂU HÁI SỒI</a:t>
            </a: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1" y="-194625"/>
            <a:ext cx="1322295" cy="1322295"/>
          </a:xfrm>
          <a:prstGeom prst="rect">
            <a:avLst/>
          </a:prstGeom>
        </p:spPr>
      </p:pic>
      <p:pic>
        <p:nvPicPr>
          <p:cNvPr id="25" name="Picture 2" descr="clipchipmunk2.gif (300×368) | Squirrel clipart, Cute squirrel, Squirrel art"/>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52800" y="4259835"/>
            <a:ext cx="2133600" cy="261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073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xmlns="" id="{393B1876-26CB-B161-BF11-33B07C98A239}"/>
              </a:ext>
            </a:extLst>
          </p:cNvPr>
          <p:cNvSpPr txBox="1"/>
          <p:nvPr/>
        </p:nvSpPr>
        <p:spPr>
          <a:xfrm>
            <a:off x="733425" y="487853"/>
            <a:ext cx="10744200" cy="625877"/>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5.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Cùng bạn hỏi – đáp về thời gian và nơi chốn.</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9" name="Picture 8">
            <a:extLst>
              <a:ext uri="{FF2B5EF4-FFF2-40B4-BE49-F238E27FC236}">
                <a16:creationId xmlns:a16="http://schemas.microsoft.com/office/drawing/2014/main" xmlns="" id="{EFFE9F96-2D99-8D3F-4711-FBA87F9BE03C}"/>
              </a:ext>
            </a:extLst>
          </p:cNvPr>
          <p:cNvPicPr>
            <a:picLocks noChangeAspect="1"/>
          </p:cNvPicPr>
          <p:nvPr/>
        </p:nvPicPr>
        <p:blipFill>
          <a:blip r:embed="rId4"/>
          <a:stretch>
            <a:fillRect/>
          </a:stretch>
        </p:blipFill>
        <p:spPr>
          <a:xfrm>
            <a:off x="425753" y="1762124"/>
            <a:ext cx="11483975" cy="4008361"/>
          </a:xfrm>
          <a:prstGeom prst="rect">
            <a:avLst/>
          </a:prstGeom>
        </p:spPr>
      </p:pic>
    </p:spTree>
    <p:extLst>
      <p:ext uri="{BB962C8B-B14F-4D97-AF65-F5344CB8AC3E}">
        <p14:creationId xmlns:p14="http://schemas.microsoft.com/office/powerpoint/2010/main" val="1990531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13"/>
        <p:cNvGrpSpPr/>
        <p:nvPr/>
      </p:nvGrpSpPr>
      <p:grpSpPr>
        <a:xfrm>
          <a:off x="0" y="0"/>
          <a:ext cx="0" cy="0"/>
          <a:chOff x="0" y="0"/>
          <a:chExt cx="0" cy="0"/>
        </a:xfrm>
      </p:grpSpPr>
      <p:grpSp>
        <p:nvGrpSpPr>
          <p:cNvPr id="7517" name="Google Shape;7517;p54"/>
          <p:cNvGrpSpPr/>
          <p:nvPr/>
        </p:nvGrpSpPr>
        <p:grpSpPr>
          <a:xfrm rot="-587972" flipH="1">
            <a:off x="7245856" y="1693983"/>
            <a:ext cx="2225557" cy="2958613"/>
            <a:chOff x="652638" y="1351294"/>
            <a:chExt cx="1669184" cy="2218981"/>
          </a:xfrm>
        </p:grpSpPr>
        <p:sp>
          <p:nvSpPr>
            <p:cNvPr id="7518" name="Google Shape;7518;p54"/>
            <p:cNvSpPr/>
            <p:nvPr/>
          </p:nvSpPr>
          <p:spPr>
            <a:xfrm>
              <a:off x="1011140" y="2619900"/>
              <a:ext cx="539700" cy="950375"/>
            </a:xfrm>
            <a:custGeom>
              <a:avLst/>
              <a:gdLst/>
              <a:ahLst/>
              <a:cxnLst/>
              <a:rect l="l" t="t" r="r" b="b"/>
              <a:pathLst>
                <a:path w="21588" h="38015" extrusionOk="0">
                  <a:moveTo>
                    <a:pt x="16319" y="0"/>
                  </a:moveTo>
                  <a:cubicBezTo>
                    <a:pt x="11269" y="2020"/>
                    <a:pt x="5970" y="9630"/>
                    <a:pt x="8613" y="14384"/>
                  </a:cubicBezTo>
                  <a:cubicBezTo>
                    <a:pt x="10714" y="18162"/>
                    <a:pt x="22505" y="20376"/>
                    <a:pt x="21456" y="16182"/>
                  </a:cubicBezTo>
                  <a:cubicBezTo>
                    <a:pt x="19969" y="10236"/>
                    <a:pt x="7401" y="15327"/>
                    <a:pt x="3476" y="20035"/>
                  </a:cubicBezTo>
                  <a:cubicBezTo>
                    <a:pt x="-365" y="24643"/>
                    <a:pt x="-1535" y="33771"/>
                    <a:pt x="2705" y="38015"/>
                  </a:cubicBezTo>
                </a:path>
              </a:pathLst>
            </a:custGeom>
            <a:noFill/>
            <a:ln w="19050" cap="rnd" cmpd="sng">
              <a:solidFill>
                <a:schemeClr val="dk2"/>
              </a:solidFill>
              <a:prstDash val="dot"/>
              <a:round/>
              <a:headEnd type="none" w="med" len="med"/>
              <a:tailEnd type="none" w="med" len="med"/>
            </a:ln>
          </p:spPr>
        </p:sp>
        <p:grpSp>
          <p:nvGrpSpPr>
            <p:cNvPr id="7519" name="Google Shape;7519;p54"/>
            <p:cNvGrpSpPr/>
            <p:nvPr/>
          </p:nvGrpSpPr>
          <p:grpSpPr>
            <a:xfrm>
              <a:off x="652638" y="1351294"/>
              <a:ext cx="1669184" cy="1395769"/>
              <a:chOff x="652638" y="1351294"/>
              <a:chExt cx="1669184" cy="1395769"/>
            </a:xfrm>
          </p:grpSpPr>
          <p:grpSp>
            <p:nvGrpSpPr>
              <p:cNvPr id="7520" name="Google Shape;7520;p54"/>
              <p:cNvGrpSpPr/>
              <p:nvPr/>
            </p:nvGrpSpPr>
            <p:grpSpPr>
              <a:xfrm rot="709124" flipH="1">
                <a:off x="751546" y="1490122"/>
                <a:ext cx="1471369" cy="1118112"/>
                <a:chOff x="5947000" y="2810807"/>
                <a:chExt cx="1198250" cy="910566"/>
              </a:xfrm>
            </p:grpSpPr>
            <p:sp>
              <p:nvSpPr>
                <p:cNvPr id="7521" name="Google Shape;7521;p54"/>
                <p:cNvSpPr/>
                <p:nvPr/>
              </p:nvSpPr>
              <p:spPr>
                <a:xfrm>
                  <a:off x="5998439" y="2810807"/>
                  <a:ext cx="1088019" cy="910566"/>
                </a:xfrm>
                <a:custGeom>
                  <a:avLst/>
                  <a:gdLst/>
                  <a:ahLst/>
                  <a:cxnLst/>
                  <a:rect l="l" t="t" r="r" b="b"/>
                  <a:pathLst>
                    <a:path w="46279" h="38731" extrusionOk="0">
                      <a:moveTo>
                        <a:pt x="34180" y="0"/>
                      </a:moveTo>
                      <a:cubicBezTo>
                        <a:pt x="31664" y="0"/>
                        <a:pt x="29416" y="750"/>
                        <a:pt x="27516" y="2115"/>
                      </a:cubicBezTo>
                      <a:cubicBezTo>
                        <a:pt x="27034" y="1820"/>
                        <a:pt x="26472" y="1660"/>
                        <a:pt x="25830" y="1660"/>
                      </a:cubicBezTo>
                      <a:cubicBezTo>
                        <a:pt x="24732" y="1660"/>
                        <a:pt x="23769" y="2222"/>
                        <a:pt x="23206" y="3052"/>
                      </a:cubicBezTo>
                      <a:cubicBezTo>
                        <a:pt x="22618" y="2222"/>
                        <a:pt x="21654" y="1660"/>
                        <a:pt x="20557" y="1660"/>
                      </a:cubicBezTo>
                      <a:cubicBezTo>
                        <a:pt x="19914" y="1660"/>
                        <a:pt x="19352" y="1820"/>
                        <a:pt x="18844" y="2142"/>
                      </a:cubicBezTo>
                      <a:cubicBezTo>
                        <a:pt x="16943" y="777"/>
                        <a:pt x="14695" y="27"/>
                        <a:pt x="12179" y="27"/>
                      </a:cubicBezTo>
                      <a:cubicBezTo>
                        <a:pt x="11189" y="27"/>
                        <a:pt x="10118" y="134"/>
                        <a:pt x="9047" y="375"/>
                      </a:cubicBezTo>
                      <a:cubicBezTo>
                        <a:pt x="4417" y="1339"/>
                        <a:pt x="1178" y="4765"/>
                        <a:pt x="590" y="9288"/>
                      </a:cubicBezTo>
                      <a:cubicBezTo>
                        <a:pt x="1" y="13463"/>
                        <a:pt x="1848" y="17612"/>
                        <a:pt x="5354" y="20556"/>
                      </a:cubicBezTo>
                      <a:cubicBezTo>
                        <a:pt x="2517" y="24036"/>
                        <a:pt x="1981" y="28425"/>
                        <a:pt x="3962" y="32788"/>
                      </a:cubicBezTo>
                      <a:cubicBezTo>
                        <a:pt x="5675" y="36509"/>
                        <a:pt x="9101" y="38730"/>
                        <a:pt x="13196" y="38730"/>
                      </a:cubicBezTo>
                      <a:cubicBezTo>
                        <a:pt x="16194" y="38730"/>
                        <a:pt x="19218" y="37526"/>
                        <a:pt x="21520" y="35438"/>
                      </a:cubicBezTo>
                      <a:cubicBezTo>
                        <a:pt x="22029" y="35599"/>
                        <a:pt x="22564" y="35706"/>
                        <a:pt x="23099" y="35706"/>
                      </a:cubicBezTo>
                      <a:cubicBezTo>
                        <a:pt x="23635" y="35706"/>
                        <a:pt x="24170" y="35599"/>
                        <a:pt x="24625" y="35438"/>
                      </a:cubicBezTo>
                      <a:cubicBezTo>
                        <a:pt x="26954" y="37526"/>
                        <a:pt x="29951" y="38730"/>
                        <a:pt x="32976" y="38730"/>
                      </a:cubicBezTo>
                      <a:cubicBezTo>
                        <a:pt x="37071" y="38730"/>
                        <a:pt x="40524" y="36509"/>
                        <a:pt x="42237" y="32788"/>
                      </a:cubicBezTo>
                      <a:cubicBezTo>
                        <a:pt x="44218" y="28425"/>
                        <a:pt x="43682" y="24063"/>
                        <a:pt x="40872" y="20556"/>
                      </a:cubicBezTo>
                      <a:cubicBezTo>
                        <a:pt x="44432" y="17612"/>
                        <a:pt x="46278" y="13437"/>
                        <a:pt x="45743" y="9234"/>
                      </a:cubicBezTo>
                      <a:cubicBezTo>
                        <a:pt x="45154" y="4738"/>
                        <a:pt x="41889" y="1312"/>
                        <a:pt x="37312" y="348"/>
                      </a:cubicBezTo>
                      <a:cubicBezTo>
                        <a:pt x="36241" y="107"/>
                        <a:pt x="35171" y="0"/>
                        <a:pt x="3418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2" name="Google Shape;7522;p54"/>
                <p:cNvSpPr/>
                <p:nvPr/>
              </p:nvSpPr>
              <p:spPr>
                <a:xfrm>
                  <a:off x="6034875" y="3269675"/>
                  <a:ext cx="509250" cy="415975"/>
                </a:xfrm>
                <a:custGeom>
                  <a:avLst/>
                  <a:gdLst/>
                  <a:ahLst/>
                  <a:cxnLst/>
                  <a:rect l="l" t="t" r="r" b="b"/>
                  <a:pathLst>
                    <a:path w="20370" h="16639" extrusionOk="0">
                      <a:moveTo>
                        <a:pt x="8084" y="1"/>
                      </a:moveTo>
                      <a:cubicBezTo>
                        <a:pt x="8084" y="1"/>
                        <a:pt x="1" y="4230"/>
                        <a:pt x="3668" y="12286"/>
                      </a:cubicBezTo>
                      <a:cubicBezTo>
                        <a:pt x="5039" y="15278"/>
                        <a:pt x="7696" y="16638"/>
                        <a:pt x="10494" y="16638"/>
                      </a:cubicBezTo>
                      <a:cubicBezTo>
                        <a:pt x="15229" y="16638"/>
                        <a:pt x="20369" y="12741"/>
                        <a:pt x="20369" y="6264"/>
                      </a:cubicBezTo>
                      <a:lnTo>
                        <a:pt x="20369" y="134"/>
                      </a:lnTo>
                      <a:lnTo>
                        <a:pt x="8084"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3" name="Google Shape;7523;p54"/>
                <p:cNvSpPr/>
                <p:nvPr/>
              </p:nvSpPr>
              <p:spPr>
                <a:xfrm>
                  <a:off x="6145950" y="3290425"/>
                  <a:ext cx="368050" cy="344450"/>
                </a:xfrm>
                <a:custGeom>
                  <a:avLst/>
                  <a:gdLst/>
                  <a:ahLst/>
                  <a:cxnLst/>
                  <a:rect l="l" t="t" r="r" b="b"/>
                  <a:pathLst>
                    <a:path w="14722" h="13778" extrusionOk="0">
                      <a:moveTo>
                        <a:pt x="5327" y="0"/>
                      </a:moveTo>
                      <a:cubicBezTo>
                        <a:pt x="3721" y="1071"/>
                        <a:pt x="1" y="3560"/>
                        <a:pt x="456" y="8672"/>
                      </a:cubicBezTo>
                      <a:cubicBezTo>
                        <a:pt x="790" y="12089"/>
                        <a:pt x="4302" y="13778"/>
                        <a:pt x="6689" y="13778"/>
                      </a:cubicBezTo>
                      <a:cubicBezTo>
                        <a:pt x="6977" y="13778"/>
                        <a:pt x="7248" y="13753"/>
                        <a:pt x="7495" y="13704"/>
                      </a:cubicBezTo>
                      <a:cubicBezTo>
                        <a:pt x="9824" y="13249"/>
                        <a:pt x="13625" y="11242"/>
                        <a:pt x="14722" y="6745"/>
                      </a:cubicBezTo>
                      <a:lnTo>
                        <a:pt x="14615"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4" name="Google Shape;7524;p54"/>
                <p:cNvSpPr/>
                <p:nvPr/>
              </p:nvSpPr>
              <p:spPr>
                <a:xfrm>
                  <a:off x="6203500" y="3316525"/>
                  <a:ext cx="290425" cy="263650"/>
                </a:xfrm>
                <a:custGeom>
                  <a:avLst/>
                  <a:gdLst/>
                  <a:ahLst/>
                  <a:cxnLst/>
                  <a:rect l="l" t="t" r="r" b="b"/>
                  <a:pathLst>
                    <a:path w="11617" h="10546" extrusionOk="0">
                      <a:moveTo>
                        <a:pt x="4711" y="0"/>
                      </a:moveTo>
                      <a:cubicBezTo>
                        <a:pt x="1901" y="1713"/>
                        <a:pt x="1" y="4176"/>
                        <a:pt x="295" y="7361"/>
                      </a:cubicBezTo>
                      <a:cubicBezTo>
                        <a:pt x="536" y="9582"/>
                        <a:pt x="3159" y="10546"/>
                        <a:pt x="4417" y="10546"/>
                      </a:cubicBezTo>
                      <a:cubicBezTo>
                        <a:pt x="4524" y="10546"/>
                        <a:pt x="4619" y="10534"/>
                        <a:pt x="4703" y="10534"/>
                      </a:cubicBezTo>
                      <a:cubicBezTo>
                        <a:pt x="4744" y="10534"/>
                        <a:pt x="4783" y="10537"/>
                        <a:pt x="4819" y="10546"/>
                      </a:cubicBezTo>
                      <a:cubicBezTo>
                        <a:pt x="6424" y="10251"/>
                        <a:pt x="9342" y="8806"/>
                        <a:pt x="10279" y="5353"/>
                      </a:cubicBezTo>
                      <a:lnTo>
                        <a:pt x="11617" y="643"/>
                      </a:lnTo>
                      <a:lnTo>
                        <a:pt x="47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5" name="Google Shape;7525;p54"/>
                <p:cNvSpPr/>
                <p:nvPr/>
              </p:nvSpPr>
              <p:spPr>
                <a:xfrm>
                  <a:off x="6273775" y="3412200"/>
                  <a:ext cx="99050" cy="98400"/>
                </a:xfrm>
                <a:custGeom>
                  <a:avLst/>
                  <a:gdLst/>
                  <a:ahLst/>
                  <a:cxnLst/>
                  <a:rect l="l" t="t" r="r" b="b"/>
                  <a:pathLst>
                    <a:path w="3962" h="3936" extrusionOk="0">
                      <a:moveTo>
                        <a:pt x="1981" y="1"/>
                      </a:moveTo>
                      <a:cubicBezTo>
                        <a:pt x="883" y="1"/>
                        <a:pt x="0" y="884"/>
                        <a:pt x="0" y="1955"/>
                      </a:cubicBezTo>
                      <a:cubicBezTo>
                        <a:pt x="0" y="3079"/>
                        <a:pt x="883" y="3935"/>
                        <a:pt x="1981" y="3935"/>
                      </a:cubicBezTo>
                      <a:cubicBezTo>
                        <a:pt x="3078" y="3935"/>
                        <a:pt x="3961" y="3025"/>
                        <a:pt x="3961" y="1955"/>
                      </a:cubicBezTo>
                      <a:cubicBezTo>
                        <a:pt x="3961" y="884"/>
                        <a:pt x="3078" y="1"/>
                        <a:pt x="198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6" name="Google Shape;7526;p54"/>
                <p:cNvSpPr/>
                <p:nvPr/>
              </p:nvSpPr>
              <p:spPr>
                <a:xfrm>
                  <a:off x="6305875" y="3443650"/>
                  <a:ext cx="34825" cy="35500"/>
                </a:xfrm>
                <a:custGeom>
                  <a:avLst/>
                  <a:gdLst/>
                  <a:ahLst/>
                  <a:cxnLst/>
                  <a:rect l="l" t="t" r="r" b="b"/>
                  <a:pathLst>
                    <a:path w="1393" h="1420" extrusionOk="0">
                      <a:moveTo>
                        <a:pt x="697" y="1"/>
                      </a:moveTo>
                      <a:cubicBezTo>
                        <a:pt x="295"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7" name="Google Shape;7527;p54"/>
                <p:cNvSpPr/>
                <p:nvPr/>
              </p:nvSpPr>
              <p:spPr>
                <a:xfrm>
                  <a:off x="6543425" y="3269675"/>
                  <a:ext cx="509925" cy="415975"/>
                </a:xfrm>
                <a:custGeom>
                  <a:avLst/>
                  <a:gdLst/>
                  <a:ahLst/>
                  <a:cxnLst/>
                  <a:rect l="l" t="t" r="r" b="b"/>
                  <a:pathLst>
                    <a:path w="20397" h="16639" extrusionOk="0">
                      <a:moveTo>
                        <a:pt x="12366" y="1"/>
                      </a:moveTo>
                      <a:lnTo>
                        <a:pt x="1" y="134"/>
                      </a:lnTo>
                      <a:lnTo>
                        <a:pt x="1" y="6264"/>
                      </a:lnTo>
                      <a:cubicBezTo>
                        <a:pt x="1" y="12741"/>
                        <a:pt x="5151" y="16638"/>
                        <a:pt x="9895" y="16638"/>
                      </a:cubicBezTo>
                      <a:cubicBezTo>
                        <a:pt x="12697" y="16638"/>
                        <a:pt x="15357" y="15278"/>
                        <a:pt x="16729" y="12286"/>
                      </a:cubicBezTo>
                      <a:cubicBezTo>
                        <a:pt x="20396" y="4230"/>
                        <a:pt x="12366" y="1"/>
                        <a:pt x="1236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8" name="Google Shape;7528;p54"/>
                <p:cNvSpPr/>
                <p:nvPr/>
              </p:nvSpPr>
              <p:spPr>
                <a:xfrm>
                  <a:off x="6578900" y="3290425"/>
                  <a:ext cx="368050" cy="344450"/>
                </a:xfrm>
                <a:custGeom>
                  <a:avLst/>
                  <a:gdLst/>
                  <a:ahLst/>
                  <a:cxnLst/>
                  <a:rect l="l" t="t" r="r" b="b"/>
                  <a:pathLst>
                    <a:path w="14722" h="13778" extrusionOk="0">
                      <a:moveTo>
                        <a:pt x="107" y="0"/>
                      </a:moveTo>
                      <a:lnTo>
                        <a:pt x="0" y="6745"/>
                      </a:lnTo>
                      <a:cubicBezTo>
                        <a:pt x="1124" y="11242"/>
                        <a:pt x="4898" y="13249"/>
                        <a:pt x="7227" y="13704"/>
                      </a:cubicBezTo>
                      <a:cubicBezTo>
                        <a:pt x="7477" y="13753"/>
                        <a:pt x="7751" y="13778"/>
                        <a:pt x="8040" y="13778"/>
                      </a:cubicBezTo>
                      <a:cubicBezTo>
                        <a:pt x="10442" y="13778"/>
                        <a:pt x="13932" y="12089"/>
                        <a:pt x="14266" y="8672"/>
                      </a:cubicBezTo>
                      <a:cubicBezTo>
                        <a:pt x="14721" y="3560"/>
                        <a:pt x="11028" y="1071"/>
                        <a:pt x="942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9" name="Google Shape;7529;p54"/>
                <p:cNvSpPr/>
                <p:nvPr/>
              </p:nvSpPr>
              <p:spPr>
                <a:xfrm>
                  <a:off x="6598975" y="3316525"/>
                  <a:ext cx="290425" cy="264325"/>
                </a:xfrm>
                <a:custGeom>
                  <a:avLst/>
                  <a:gdLst/>
                  <a:ahLst/>
                  <a:cxnLst/>
                  <a:rect l="l" t="t" r="r" b="b"/>
                  <a:pathLst>
                    <a:path w="11617" h="10573" extrusionOk="0">
                      <a:moveTo>
                        <a:pt x="6906" y="0"/>
                      </a:moveTo>
                      <a:lnTo>
                        <a:pt x="0" y="643"/>
                      </a:lnTo>
                      <a:lnTo>
                        <a:pt x="1338" y="5353"/>
                      </a:lnTo>
                      <a:cubicBezTo>
                        <a:pt x="2275" y="8806"/>
                        <a:pt x="5193" y="10251"/>
                        <a:pt x="6799" y="10546"/>
                      </a:cubicBezTo>
                      <a:cubicBezTo>
                        <a:pt x="6906" y="10546"/>
                        <a:pt x="7013" y="10573"/>
                        <a:pt x="7200" y="10573"/>
                      </a:cubicBezTo>
                      <a:cubicBezTo>
                        <a:pt x="8485" y="10573"/>
                        <a:pt x="11081" y="9609"/>
                        <a:pt x="11322" y="7361"/>
                      </a:cubicBezTo>
                      <a:cubicBezTo>
                        <a:pt x="11617" y="4176"/>
                        <a:pt x="9716" y="1713"/>
                        <a:pt x="690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0" name="Google Shape;7530;p54"/>
                <p:cNvSpPr/>
                <p:nvPr/>
              </p:nvSpPr>
              <p:spPr>
                <a:xfrm>
                  <a:off x="6720750" y="3412200"/>
                  <a:ext cx="98400" cy="98400"/>
                </a:xfrm>
                <a:custGeom>
                  <a:avLst/>
                  <a:gdLst/>
                  <a:ahLst/>
                  <a:cxnLst/>
                  <a:rect l="l" t="t" r="r" b="b"/>
                  <a:pathLst>
                    <a:path w="3936" h="3936" extrusionOk="0">
                      <a:moveTo>
                        <a:pt x="1954" y="1"/>
                      </a:moveTo>
                      <a:cubicBezTo>
                        <a:pt x="857" y="1"/>
                        <a:pt x="1" y="884"/>
                        <a:pt x="1" y="1955"/>
                      </a:cubicBezTo>
                      <a:cubicBezTo>
                        <a:pt x="1" y="3025"/>
                        <a:pt x="857" y="3935"/>
                        <a:pt x="1954" y="3935"/>
                      </a:cubicBezTo>
                      <a:cubicBezTo>
                        <a:pt x="3025" y="3935"/>
                        <a:pt x="3935" y="3079"/>
                        <a:pt x="3935" y="1955"/>
                      </a:cubicBezTo>
                      <a:cubicBezTo>
                        <a:pt x="3935" y="884"/>
                        <a:pt x="3079" y="1"/>
                        <a:pt x="195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1" name="Google Shape;7531;p54"/>
                <p:cNvSpPr/>
                <p:nvPr/>
              </p:nvSpPr>
              <p:spPr>
                <a:xfrm>
                  <a:off x="6751525" y="3443650"/>
                  <a:ext cx="34825" cy="35500"/>
                </a:xfrm>
                <a:custGeom>
                  <a:avLst/>
                  <a:gdLst/>
                  <a:ahLst/>
                  <a:cxnLst/>
                  <a:rect l="l" t="t" r="r" b="b"/>
                  <a:pathLst>
                    <a:path w="1393" h="1420" extrusionOk="0">
                      <a:moveTo>
                        <a:pt x="697" y="1"/>
                      </a:moveTo>
                      <a:cubicBezTo>
                        <a:pt x="322"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2" name="Google Shape;7532;p54"/>
                <p:cNvSpPr/>
                <p:nvPr/>
              </p:nvSpPr>
              <p:spPr>
                <a:xfrm>
                  <a:off x="6544100" y="2851625"/>
                  <a:ext cx="601150" cy="490350"/>
                </a:xfrm>
                <a:custGeom>
                  <a:avLst/>
                  <a:gdLst/>
                  <a:ahLst/>
                  <a:cxnLst/>
                  <a:rect l="l" t="t" r="r" b="b"/>
                  <a:pathLst>
                    <a:path w="24046" h="19614" extrusionOk="0">
                      <a:moveTo>
                        <a:pt x="11043" y="1"/>
                      </a:moveTo>
                      <a:cubicBezTo>
                        <a:pt x="2715" y="1"/>
                        <a:pt x="1446" y="9710"/>
                        <a:pt x="1446" y="9710"/>
                      </a:cubicBezTo>
                      <a:lnTo>
                        <a:pt x="0" y="9576"/>
                      </a:lnTo>
                      <a:lnTo>
                        <a:pt x="0" y="19613"/>
                      </a:lnTo>
                      <a:lnTo>
                        <a:pt x="1847" y="19560"/>
                      </a:lnTo>
                      <a:cubicBezTo>
                        <a:pt x="2399" y="19586"/>
                        <a:pt x="2938" y="19599"/>
                        <a:pt x="3463" y="19599"/>
                      </a:cubicBezTo>
                      <a:cubicBezTo>
                        <a:pt x="22599" y="19599"/>
                        <a:pt x="24045" y="2477"/>
                        <a:pt x="13651" y="289"/>
                      </a:cubicBezTo>
                      <a:cubicBezTo>
                        <a:pt x="12713" y="91"/>
                        <a:pt x="11845" y="1"/>
                        <a:pt x="110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3" name="Google Shape;7533;p54"/>
                <p:cNvSpPr/>
                <p:nvPr/>
              </p:nvSpPr>
              <p:spPr>
                <a:xfrm>
                  <a:off x="6584925" y="2905675"/>
                  <a:ext cx="413550" cy="382775"/>
                </a:xfrm>
                <a:custGeom>
                  <a:avLst/>
                  <a:gdLst/>
                  <a:ahLst/>
                  <a:cxnLst/>
                  <a:rect l="l" t="t" r="r" b="b"/>
                  <a:pathLst>
                    <a:path w="16542" h="15311" extrusionOk="0">
                      <a:moveTo>
                        <a:pt x="9395" y="0"/>
                      </a:moveTo>
                      <a:cubicBezTo>
                        <a:pt x="6772" y="0"/>
                        <a:pt x="4764" y="1205"/>
                        <a:pt x="3373" y="3747"/>
                      </a:cubicBezTo>
                      <a:cubicBezTo>
                        <a:pt x="0" y="9903"/>
                        <a:pt x="616" y="15310"/>
                        <a:pt x="616" y="15310"/>
                      </a:cubicBezTo>
                      <a:lnTo>
                        <a:pt x="1874" y="15310"/>
                      </a:lnTo>
                      <a:cubicBezTo>
                        <a:pt x="11188" y="15310"/>
                        <a:pt x="15819" y="10921"/>
                        <a:pt x="16274" y="6558"/>
                      </a:cubicBezTo>
                      <a:cubicBezTo>
                        <a:pt x="16541" y="3961"/>
                        <a:pt x="15203" y="1017"/>
                        <a:pt x="11590" y="241"/>
                      </a:cubicBezTo>
                      <a:cubicBezTo>
                        <a:pt x="10813" y="80"/>
                        <a:pt x="10118" y="0"/>
                        <a:pt x="939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4" name="Google Shape;7534;p54"/>
                <p:cNvSpPr/>
                <p:nvPr/>
              </p:nvSpPr>
              <p:spPr>
                <a:xfrm>
                  <a:off x="6653825" y="2960825"/>
                  <a:ext cx="287775" cy="273275"/>
                </a:xfrm>
                <a:custGeom>
                  <a:avLst/>
                  <a:gdLst/>
                  <a:ahLst/>
                  <a:cxnLst/>
                  <a:rect l="l" t="t" r="r" b="b"/>
                  <a:pathLst>
                    <a:path w="11511" h="10931" extrusionOk="0">
                      <a:moveTo>
                        <a:pt x="7272" y="1"/>
                      </a:moveTo>
                      <a:cubicBezTo>
                        <a:pt x="5408" y="1"/>
                        <a:pt x="3585" y="1200"/>
                        <a:pt x="2490" y="2585"/>
                      </a:cubicBezTo>
                      <a:cubicBezTo>
                        <a:pt x="1286" y="4191"/>
                        <a:pt x="1" y="7671"/>
                        <a:pt x="1" y="10909"/>
                      </a:cubicBezTo>
                      <a:cubicBezTo>
                        <a:pt x="1" y="10924"/>
                        <a:pt x="38" y="10931"/>
                        <a:pt x="108" y="10931"/>
                      </a:cubicBezTo>
                      <a:cubicBezTo>
                        <a:pt x="947" y="10931"/>
                        <a:pt x="6504" y="9915"/>
                        <a:pt x="8432" y="8581"/>
                      </a:cubicBezTo>
                      <a:cubicBezTo>
                        <a:pt x="10172" y="7376"/>
                        <a:pt x="11189" y="5797"/>
                        <a:pt x="11376" y="4111"/>
                      </a:cubicBezTo>
                      <a:cubicBezTo>
                        <a:pt x="11430" y="3602"/>
                        <a:pt x="11510" y="979"/>
                        <a:pt x="8379" y="150"/>
                      </a:cubicBezTo>
                      <a:cubicBezTo>
                        <a:pt x="8012" y="48"/>
                        <a:pt x="7641" y="1"/>
                        <a:pt x="727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5" name="Google Shape;7535;p54"/>
                <p:cNvSpPr/>
                <p:nvPr/>
              </p:nvSpPr>
              <p:spPr>
                <a:xfrm>
                  <a:off x="6770925" y="3015400"/>
                  <a:ext cx="111775" cy="112450"/>
                </a:xfrm>
                <a:custGeom>
                  <a:avLst/>
                  <a:gdLst/>
                  <a:ahLst/>
                  <a:cxnLst/>
                  <a:rect l="l" t="t" r="r" b="b"/>
                  <a:pathLst>
                    <a:path w="4471" h="4498" extrusionOk="0">
                      <a:moveTo>
                        <a:pt x="2223" y="1"/>
                      </a:moveTo>
                      <a:cubicBezTo>
                        <a:pt x="991" y="1"/>
                        <a:pt x="1" y="1018"/>
                        <a:pt x="1" y="2249"/>
                      </a:cubicBezTo>
                      <a:cubicBezTo>
                        <a:pt x="1" y="3480"/>
                        <a:pt x="991" y="4497"/>
                        <a:pt x="2223" y="4497"/>
                      </a:cubicBezTo>
                      <a:cubicBezTo>
                        <a:pt x="3481" y="4497"/>
                        <a:pt x="4471" y="3480"/>
                        <a:pt x="4471" y="2249"/>
                      </a:cubicBezTo>
                      <a:cubicBezTo>
                        <a:pt x="4471" y="1018"/>
                        <a:pt x="3481" y="1"/>
                        <a:pt x="222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6" name="Google Shape;7536;p54"/>
                <p:cNvSpPr/>
                <p:nvPr/>
              </p:nvSpPr>
              <p:spPr>
                <a:xfrm>
                  <a:off x="6806400"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7" name="Google Shape;7537;p54"/>
                <p:cNvSpPr/>
                <p:nvPr/>
              </p:nvSpPr>
              <p:spPr>
                <a:xfrm>
                  <a:off x="5947000" y="2851625"/>
                  <a:ext cx="597125" cy="490350"/>
                </a:xfrm>
                <a:custGeom>
                  <a:avLst/>
                  <a:gdLst/>
                  <a:ahLst/>
                  <a:cxnLst/>
                  <a:rect l="l" t="t" r="r" b="b"/>
                  <a:pathLst>
                    <a:path w="23885" h="19614" extrusionOk="0">
                      <a:moveTo>
                        <a:pt x="12996" y="1"/>
                      </a:moveTo>
                      <a:cubicBezTo>
                        <a:pt x="12196" y="1"/>
                        <a:pt x="11331" y="91"/>
                        <a:pt x="10395" y="289"/>
                      </a:cubicBezTo>
                      <a:cubicBezTo>
                        <a:pt x="0" y="2477"/>
                        <a:pt x="1345" y="19599"/>
                        <a:pt x="20501" y="19599"/>
                      </a:cubicBezTo>
                      <a:cubicBezTo>
                        <a:pt x="21026" y="19599"/>
                        <a:pt x="21565" y="19586"/>
                        <a:pt x="22118" y="19560"/>
                      </a:cubicBezTo>
                      <a:lnTo>
                        <a:pt x="23884" y="19613"/>
                      </a:lnTo>
                      <a:lnTo>
                        <a:pt x="23884" y="9576"/>
                      </a:lnTo>
                      <a:lnTo>
                        <a:pt x="22546" y="9710"/>
                      </a:lnTo>
                      <a:cubicBezTo>
                        <a:pt x="22546" y="9710"/>
                        <a:pt x="21299" y="1"/>
                        <a:pt x="1299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8" name="Google Shape;7538;p54"/>
                <p:cNvSpPr/>
                <p:nvPr/>
              </p:nvSpPr>
              <p:spPr>
                <a:xfrm>
                  <a:off x="6095100" y="2905675"/>
                  <a:ext cx="412900" cy="382775"/>
                </a:xfrm>
                <a:custGeom>
                  <a:avLst/>
                  <a:gdLst/>
                  <a:ahLst/>
                  <a:cxnLst/>
                  <a:rect l="l" t="t" r="r" b="b"/>
                  <a:pathLst>
                    <a:path w="16516" h="15311" extrusionOk="0">
                      <a:moveTo>
                        <a:pt x="7120" y="0"/>
                      </a:moveTo>
                      <a:cubicBezTo>
                        <a:pt x="6424" y="0"/>
                        <a:pt x="5702" y="80"/>
                        <a:pt x="4952" y="241"/>
                      </a:cubicBezTo>
                      <a:cubicBezTo>
                        <a:pt x="1339" y="1017"/>
                        <a:pt x="1" y="3961"/>
                        <a:pt x="268" y="6558"/>
                      </a:cubicBezTo>
                      <a:cubicBezTo>
                        <a:pt x="697" y="10921"/>
                        <a:pt x="5354" y="15310"/>
                        <a:pt x="14641" y="15310"/>
                      </a:cubicBezTo>
                      <a:lnTo>
                        <a:pt x="15926" y="15310"/>
                      </a:lnTo>
                      <a:cubicBezTo>
                        <a:pt x="15926" y="15310"/>
                        <a:pt x="16515" y="9903"/>
                        <a:pt x="13143" y="3747"/>
                      </a:cubicBezTo>
                      <a:cubicBezTo>
                        <a:pt x="11778" y="1205"/>
                        <a:pt x="9770" y="0"/>
                        <a:pt x="712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9" name="Google Shape;7539;p54"/>
                <p:cNvSpPr/>
                <p:nvPr/>
              </p:nvSpPr>
              <p:spPr>
                <a:xfrm>
                  <a:off x="6150650" y="2960825"/>
                  <a:ext cx="287750" cy="273275"/>
                </a:xfrm>
                <a:custGeom>
                  <a:avLst/>
                  <a:gdLst/>
                  <a:ahLst/>
                  <a:cxnLst/>
                  <a:rect l="l" t="t" r="r" b="b"/>
                  <a:pathLst>
                    <a:path w="11510" h="10931" extrusionOk="0">
                      <a:moveTo>
                        <a:pt x="4238" y="1"/>
                      </a:moveTo>
                      <a:cubicBezTo>
                        <a:pt x="3869" y="1"/>
                        <a:pt x="3499" y="48"/>
                        <a:pt x="3132" y="150"/>
                      </a:cubicBezTo>
                      <a:cubicBezTo>
                        <a:pt x="0" y="979"/>
                        <a:pt x="81" y="3602"/>
                        <a:pt x="134" y="4111"/>
                      </a:cubicBezTo>
                      <a:cubicBezTo>
                        <a:pt x="321" y="5797"/>
                        <a:pt x="1339" y="7376"/>
                        <a:pt x="3078" y="8581"/>
                      </a:cubicBezTo>
                      <a:cubicBezTo>
                        <a:pt x="5006" y="9915"/>
                        <a:pt x="10564" y="10931"/>
                        <a:pt x="11403" y="10931"/>
                      </a:cubicBezTo>
                      <a:cubicBezTo>
                        <a:pt x="11472" y="10931"/>
                        <a:pt x="11509" y="10924"/>
                        <a:pt x="11509" y="10909"/>
                      </a:cubicBezTo>
                      <a:cubicBezTo>
                        <a:pt x="11509" y="7671"/>
                        <a:pt x="10225" y="4191"/>
                        <a:pt x="9020" y="2585"/>
                      </a:cubicBezTo>
                      <a:cubicBezTo>
                        <a:pt x="7925" y="1200"/>
                        <a:pt x="6103" y="1"/>
                        <a:pt x="423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0" name="Google Shape;7540;p54"/>
                <p:cNvSpPr/>
                <p:nvPr/>
              </p:nvSpPr>
              <p:spPr>
                <a:xfrm>
                  <a:off x="6209525" y="3015400"/>
                  <a:ext cx="111775" cy="112450"/>
                </a:xfrm>
                <a:custGeom>
                  <a:avLst/>
                  <a:gdLst/>
                  <a:ahLst/>
                  <a:cxnLst/>
                  <a:rect l="l" t="t" r="r" b="b"/>
                  <a:pathLst>
                    <a:path w="4471" h="4498" extrusionOk="0">
                      <a:moveTo>
                        <a:pt x="2222" y="1"/>
                      </a:moveTo>
                      <a:cubicBezTo>
                        <a:pt x="991" y="1"/>
                        <a:pt x="1" y="1018"/>
                        <a:pt x="1" y="2249"/>
                      </a:cubicBezTo>
                      <a:cubicBezTo>
                        <a:pt x="1" y="3480"/>
                        <a:pt x="991" y="4497"/>
                        <a:pt x="2222" y="4497"/>
                      </a:cubicBezTo>
                      <a:cubicBezTo>
                        <a:pt x="3480" y="4497"/>
                        <a:pt x="4470" y="3480"/>
                        <a:pt x="4470" y="2249"/>
                      </a:cubicBezTo>
                      <a:cubicBezTo>
                        <a:pt x="4470" y="1018"/>
                        <a:pt x="3507" y="1"/>
                        <a:pt x="222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1" name="Google Shape;7541;p54"/>
                <p:cNvSpPr/>
                <p:nvPr/>
              </p:nvSpPr>
              <p:spPr>
                <a:xfrm>
                  <a:off x="6246325"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2" name="Google Shape;7542;p54"/>
                <p:cNvSpPr/>
                <p:nvPr/>
              </p:nvSpPr>
              <p:spPr>
                <a:xfrm>
                  <a:off x="6467823" y="2915427"/>
                  <a:ext cx="57550" cy="158463"/>
                </a:xfrm>
                <a:custGeom>
                  <a:avLst/>
                  <a:gdLst/>
                  <a:ahLst/>
                  <a:cxnLst/>
                  <a:rect l="l" t="t" r="r" b="b"/>
                  <a:pathLst>
                    <a:path w="2302" h="4471" extrusionOk="0">
                      <a:moveTo>
                        <a:pt x="509" y="0"/>
                      </a:moveTo>
                      <a:cubicBezTo>
                        <a:pt x="241" y="0"/>
                        <a:pt x="0" y="214"/>
                        <a:pt x="0" y="482"/>
                      </a:cubicBezTo>
                      <a:cubicBezTo>
                        <a:pt x="0" y="750"/>
                        <a:pt x="241" y="991"/>
                        <a:pt x="509" y="991"/>
                      </a:cubicBezTo>
                      <a:cubicBezTo>
                        <a:pt x="535" y="991"/>
                        <a:pt x="589" y="991"/>
                        <a:pt x="643" y="964"/>
                      </a:cubicBezTo>
                      <a:cubicBezTo>
                        <a:pt x="1767" y="2222"/>
                        <a:pt x="1927" y="4470"/>
                        <a:pt x="1927" y="4470"/>
                      </a:cubicBezTo>
                      <a:lnTo>
                        <a:pt x="2275" y="4336"/>
                      </a:lnTo>
                      <a:cubicBezTo>
                        <a:pt x="2302" y="2570"/>
                        <a:pt x="1472" y="1285"/>
                        <a:pt x="964" y="696"/>
                      </a:cubicBezTo>
                      <a:cubicBezTo>
                        <a:pt x="1017" y="616"/>
                        <a:pt x="1017" y="562"/>
                        <a:pt x="1017" y="482"/>
                      </a:cubicBezTo>
                      <a:cubicBezTo>
                        <a:pt x="1017" y="214"/>
                        <a:pt x="776" y="0"/>
                        <a:pt x="50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3" name="Google Shape;7543;p54"/>
                <p:cNvSpPr/>
                <p:nvPr/>
              </p:nvSpPr>
              <p:spPr>
                <a:xfrm>
                  <a:off x="6567526" y="2913513"/>
                  <a:ext cx="57575" cy="159420"/>
                </a:xfrm>
                <a:custGeom>
                  <a:avLst/>
                  <a:gdLst/>
                  <a:ahLst/>
                  <a:cxnLst/>
                  <a:rect l="l" t="t" r="r" b="b"/>
                  <a:pathLst>
                    <a:path w="2303" h="4498" extrusionOk="0">
                      <a:moveTo>
                        <a:pt x="1794" y="1"/>
                      </a:moveTo>
                      <a:cubicBezTo>
                        <a:pt x="1526" y="1"/>
                        <a:pt x="1312" y="242"/>
                        <a:pt x="1312" y="509"/>
                      </a:cubicBezTo>
                      <a:cubicBezTo>
                        <a:pt x="1312" y="590"/>
                        <a:pt x="1339" y="643"/>
                        <a:pt x="1339" y="723"/>
                      </a:cubicBezTo>
                      <a:cubicBezTo>
                        <a:pt x="830" y="1312"/>
                        <a:pt x="0" y="2597"/>
                        <a:pt x="27" y="4364"/>
                      </a:cubicBezTo>
                      <a:lnTo>
                        <a:pt x="375" y="4497"/>
                      </a:lnTo>
                      <a:cubicBezTo>
                        <a:pt x="375" y="4497"/>
                        <a:pt x="536" y="2249"/>
                        <a:pt x="1660" y="991"/>
                      </a:cubicBezTo>
                      <a:cubicBezTo>
                        <a:pt x="1713" y="991"/>
                        <a:pt x="1740" y="1018"/>
                        <a:pt x="1794" y="1018"/>
                      </a:cubicBezTo>
                      <a:cubicBezTo>
                        <a:pt x="2061" y="1018"/>
                        <a:pt x="2302" y="777"/>
                        <a:pt x="2302" y="509"/>
                      </a:cubicBezTo>
                      <a:cubicBezTo>
                        <a:pt x="2302" y="242"/>
                        <a:pt x="2061" y="1"/>
                        <a:pt x="179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4" name="Google Shape;7544;p54"/>
                <p:cNvSpPr/>
                <p:nvPr/>
              </p:nvSpPr>
              <p:spPr>
                <a:xfrm>
                  <a:off x="6426325" y="3173325"/>
                  <a:ext cx="242925" cy="436975"/>
                </a:xfrm>
                <a:custGeom>
                  <a:avLst/>
                  <a:gdLst/>
                  <a:ahLst/>
                  <a:cxnLst/>
                  <a:rect l="l" t="t" r="r" b="b"/>
                  <a:pathLst>
                    <a:path w="9717" h="17479" extrusionOk="0">
                      <a:moveTo>
                        <a:pt x="4711" y="0"/>
                      </a:moveTo>
                      <a:cubicBezTo>
                        <a:pt x="1" y="9047"/>
                        <a:pt x="1152" y="17478"/>
                        <a:pt x="4711" y="17478"/>
                      </a:cubicBezTo>
                      <a:cubicBezTo>
                        <a:pt x="8244" y="17478"/>
                        <a:pt x="9717" y="9047"/>
                        <a:pt x="471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45" name="Google Shape;7545;p54"/>
                <p:cNvGrpSpPr/>
                <p:nvPr/>
              </p:nvGrpSpPr>
              <p:grpSpPr>
                <a:xfrm>
                  <a:off x="6444741" y="3059657"/>
                  <a:ext cx="202756" cy="177629"/>
                  <a:chOff x="8959025" y="3837775"/>
                  <a:chExt cx="382775" cy="335275"/>
                </a:xfrm>
              </p:grpSpPr>
              <p:sp>
                <p:nvSpPr>
                  <p:cNvPr id="7546" name="Google Shape;7546;p54"/>
                  <p:cNvSpPr/>
                  <p:nvPr/>
                </p:nvSpPr>
                <p:spPr>
                  <a:xfrm>
                    <a:off x="8959025" y="3837775"/>
                    <a:ext cx="382775" cy="335275"/>
                  </a:xfrm>
                  <a:custGeom>
                    <a:avLst/>
                    <a:gdLst/>
                    <a:ahLst/>
                    <a:cxnLst/>
                    <a:rect l="l" t="t" r="r" b="b"/>
                    <a:pathLst>
                      <a:path w="15311" h="13411" extrusionOk="0">
                        <a:moveTo>
                          <a:pt x="7415" y="1"/>
                        </a:moveTo>
                        <a:cubicBezTo>
                          <a:pt x="6639" y="27"/>
                          <a:pt x="5889" y="134"/>
                          <a:pt x="5166" y="375"/>
                        </a:cubicBezTo>
                        <a:cubicBezTo>
                          <a:pt x="4444" y="589"/>
                          <a:pt x="3775" y="937"/>
                          <a:pt x="3159" y="1366"/>
                        </a:cubicBezTo>
                        <a:cubicBezTo>
                          <a:pt x="2838" y="1607"/>
                          <a:pt x="2570" y="1874"/>
                          <a:pt x="2302" y="2169"/>
                        </a:cubicBezTo>
                        <a:cubicBezTo>
                          <a:pt x="2035" y="2463"/>
                          <a:pt x="1794" y="2838"/>
                          <a:pt x="1607" y="3239"/>
                        </a:cubicBezTo>
                        <a:cubicBezTo>
                          <a:pt x="1232" y="3935"/>
                          <a:pt x="964" y="4711"/>
                          <a:pt x="723" y="5461"/>
                        </a:cubicBezTo>
                        <a:lnTo>
                          <a:pt x="670" y="5621"/>
                        </a:lnTo>
                        <a:cubicBezTo>
                          <a:pt x="589" y="5809"/>
                          <a:pt x="536" y="6023"/>
                          <a:pt x="456" y="6237"/>
                        </a:cubicBezTo>
                        <a:cubicBezTo>
                          <a:pt x="402" y="6451"/>
                          <a:pt x="322" y="6612"/>
                          <a:pt x="295" y="6799"/>
                        </a:cubicBezTo>
                        <a:cubicBezTo>
                          <a:pt x="188" y="7147"/>
                          <a:pt x="134" y="7495"/>
                          <a:pt x="54" y="7789"/>
                        </a:cubicBezTo>
                        <a:cubicBezTo>
                          <a:pt x="27" y="8137"/>
                          <a:pt x="1" y="8459"/>
                          <a:pt x="27" y="8753"/>
                        </a:cubicBezTo>
                        <a:cubicBezTo>
                          <a:pt x="54" y="9047"/>
                          <a:pt x="134" y="9395"/>
                          <a:pt x="215" y="9663"/>
                        </a:cubicBezTo>
                        <a:cubicBezTo>
                          <a:pt x="322" y="9957"/>
                          <a:pt x="482" y="10252"/>
                          <a:pt x="697" y="10520"/>
                        </a:cubicBezTo>
                        <a:cubicBezTo>
                          <a:pt x="884" y="10814"/>
                          <a:pt x="1152" y="11108"/>
                          <a:pt x="1500" y="11376"/>
                        </a:cubicBezTo>
                        <a:cubicBezTo>
                          <a:pt x="2142" y="11858"/>
                          <a:pt x="2865" y="12313"/>
                          <a:pt x="3748" y="12634"/>
                        </a:cubicBezTo>
                        <a:cubicBezTo>
                          <a:pt x="4497" y="12928"/>
                          <a:pt x="5354" y="13169"/>
                          <a:pt x="6237" y="13303"/>
                        </a:cubicBezTo>
                        <a:cubicBezTo>
                          <a:pt x="6639" y="13383"/>
                          <a:pt x="7013" y="13410"/>
                          <a:pt x="7441" y="13410"/>
                        </a:cubicBezTo>
                        <a:lnTo>
                          <a:pt x="8566" y="13410"/>
                        </a:lnTo>
                        <a:cubicBezTo>
                          <a:pt x="9315" y="13383"/>
                          <a:pt x="10065" y="13276"/>
                          <a:pt x="10734" y="13116"/>
                        </a:cubicBezTo>
                        <a:cubicBezTo>
                          <a:pt x="11456" y="12902"/>
                          <a:pt x="12125" y="12634"/>
                          <a:pt x="12714" y="12233"/>
                        </a:cubicBezTo>
                        <a:cubicBezTo>
                          <a:pt x="13009" y="12045"/>
                          <a:pt x="13276" y="11804"/>
                          <a:pt x="13544" y="11537"/>
                        </a:cubicBezTo>
                        <a:cubicBezTo>
                          <a:pt x="13812" y="11269"/>
                          <a:pt x="14053" y="10975"/>
                          <a:pt x="14240" y="10627"/>
                        </a:cubicBezTo>
                        <a:cubicBezTo>
                          <a:pt x="14641" y="10011"/>
                          <a:pt x="14936" y="9262"/>
                          <a:pt x="15123" y="8432"/>
                        </a:cubicBezTo>
                        <a:cubicBezTo>
                          <a:pt x="15284" y="7656"/>
                          <a:pt x="15311" y="6826"/>
                          <a:pt x="15204" y="5969"/>
                        </a:cubicBezTo>
                        <a:cubicBezTo>
                          <a:pt x="15177" y="5568"/>
                          <a:pt x="15123" y="5166"/>
                          <a:pt x="15016" y="4818"/>
                        </a:cubicBezTo>
                        <a:cubicBezTo>
                          <a:pt x="14909" y="4417"/>
                          <a:pt x="14775" y="4042"/>
                          <a:pt x="14641" y="3694"/>
                        </a:cubicBezTo>
                        <a:cubicBezTo>
                          <a:pt x="14481" y="3373"/>
                          <a:pt x="14267" y="3025"/>
                          <a:pt x="14053" y="2731"/>
                        </a:cubicBezTo>
                        <a:cubicBezTo>
                          <a:pt x="13919" y="2570"/>
                          <a:pt x="13785" y="2410"/>
                          <a:pt x="13651" y="2276"/>
                        </a:cubicBezTo>
                        <a:cubicBezTo>
                          <a:pt x="13410" y="2008"/>
                          <a:pt x="13143" y="1767"/>
                          <a:pt x="12848" y="1553"/>
                        </a:cubicBezTo>
                        <a:lnTo>
                          <a:pt x="12795" y="1553"/>
                        </a:lnTo>
                        <a:cubicBezTo>
                          <a:pt x="12661" y="1473"/>
                          <a:pt x="12527" y="1366"/>
                          <a:pt x="12366" y="1259"/>
                        </a:cubicBezTo>
                        <a:cubicBezTo>
                          <a:pt x="12340" y="1259"/>
                          <a:pt x="12340" y="1232"/>
                          <a:pt x="12313" y="1232"/>
                        </a:cubicBezTo>
                        <a:cubicBezTo>
                          <a:pt x="12179" y="1125"/>
                          <a:pt x="11992" y="1018"/>
                          <a:pt x="11858" y="964"/>
                        </a:cubicBezTo>
                        <a:cubicBezTo>
                          <a:pt x="11778" y="884"/>
                          <a:pt x="11644" y="857"/>
                          <a:pt x="11510" y="804"/>
                        </a:cubicBezTo>
                        <a:lnTo>
                          <a:pt x="11296" y="697"/>
                        </a:lnTo>
                        <a:cubicBezTo>
                          <a:pt x="11189" y="670"/>
                          <a:pt x="11135" y="616"/>
                          <a:pt x="11028" y="589"/>
                        </a:cubicBezTo>
                        <a:cubicBezTo>
                          <a:pt x="10734" y="456"/>
                          <a:pt x="10386" y="349"/>
                          <a:pt x="10038" y="268"/>
                        </a:cubicBezTo>
                        <a:cubicBezTo>
                          <a:pt x="9824" y="188"/>
                          <a:pt x="9583" y="134"/>
                          <a:pt x="9288" y="81"/>
                        </a:cubicBezTo>
                        <a:cubicBezTo>
                          <a:pt x="9262" y="81"/>
                          <a:pt x="9235" y="81"/>
                          <a:pt x="9154" y="54"/>
                        </a:cubicBezTo>
                        <a:lnTo>
                          <a:pt x="8753" y="54"/>
                        </a:lnTo>
                        <a:cubicBezTo>
                          <a:pt x="8432" y="1"/>
                          <a:pt x="8004" y="1"/>
                          <a:pt x="765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7" name="Google Shape;7547;p54"/>
                  <p:cNvSpPr/>
                  <p:nvPr/>
                </p:nvSpPr>
                <p:spPr>
                  <a:xfrm>
                    <a:off x="9096200" y="3985650"/>
                    <a:ext cx="70950" cy="50900"/>
                  </a:xfrm>
                  <a:custGeom>
                    <a:avLst/>
                    <a:gdLst/>
                    <a:ahLst/>
                    <a:cxnLst/>
                    <a:rect l="l" t="t" r="r" b="b"/>
                    <a:pathLst>
                      <a:path w="2838" h="2036" extrusionOk="0">
                        <a:moveTo>
                          <a:pt x="1747" y="1112"/>
                        </a:moveTo>
                        <a:cubicBezTo>
                          <a:pt x="1801" y="1112"/>
                          <a:pt x="1861" y="1125"/>
                          <a:pt x="1928" y="1152"/>
                        </a:cubicBezTo>
                        <a:cubicBezTo>
                          <a:pt x="2035" y="1179"/>
                          <a:pt x="2088" y="1179"/>
                          <a:pt x="2169" y="1205"/>
                        </a:cubicBezTo>
                        <a:cubicBezTo>
                          <a:pt x="2222" y="1232"/>
                          <a:pt x="2276" y="1286"/>
                          <a:pt x="2329" y="1312"/>
                        </a:cubicBezTo>
                        <a:cubicBezTo>
                          <a:pt x="2302" y="1366"/>
                          <a:pt x="2276" y="1419"/>
                          <a:pt x="2222" y="1446"/>
                        </a:cubicBezTo>
                        <a:cubicBezTo>
                          <a:pt x="2169" y="1500"/>
                          <a:pt x="2088" y="1553"/>
                          <a:pt x="2035" y="1607"/>
                        </a:cubicBezTo>
                        <a:cubicBezTo>
                          <a:pt x="2008" y="1607"/>
                          <a:pt x="2008" y="1634"/>
                          <a:pt x="1954" y="1634"/>
                        </a:cubicBezTo>
                        <a:cubicBezTo>
                          <a:pt x="1874" y="1714"/>
                          <a:pt x="1794" y="1741"/>
                          <a:pt x="1687" y="1767"/>
                        </a:cubicBezTo>
                        <a:cubicBezTo>
                          <a:pt x="1607" y="1821"/>
                          <a:pt x="1499" y="1848"/>
                          <a:pt x="1392" y="1848"/>
                        </a:cubicBezTo>
                        <a:cubicBezTo>
                          <a:pt x="1339" y="1848"/>
                          <a:pt x="1232" y="1848"/>
                          <a:pt x="1125" y="1821"/>
                        </a:cubicBezTo>
                        <a:cubicBezTo>
                          <a:pt x="1071" y="1767"/>
                          <a:pt x="964" y="1741"/>
                          <a:pt x="884" y="1714"/>
                        </a:cubicBezTo>
                        <a:lnTo>
                          <a:pt x="857" y="1714"/>
                        </a:lnTo>
                        <a:cubicBezTo>
                          <a:pt x="857" y="1687"/>
                          <a:pt x="884" y="1687"/>
                          <a:pt x="884" y="1634"/>
                        </a:cubicBezTo>
                        <a:cubicBezTo>
                          <a:pt x="937" y="1580"/>
                          <a:pt x="937" y="1553"/>
                          <a:pt x="964" y="1500"/>
                        </a:cubicBezTo>
                        <a:cubicBezTo>
                          <a:pt x="991" y="1446"/>
                          <a:pt x="1018" y="1419"/>
                          <a:pt x="1071" y="1366"/>
                        </a:cubicBezTo>
                        <a:lnTo>
                          <a:pt x="1098" y="1339"/>
                        </a:lnTo>
                        <a:lnTo>
                          <a:pt x="1285" y="1232"/>
                        </a:lnTo>
                        <a:lnTo>
                          <a:pt x="1607" y="1152"/>
                        </a:lnTo>
                        <a:cubicBezTo>
                          <a:pt x="1647" y="1125"/>
                          <a:pt x="1694" y="1112"/>
                          <a:pt x="1747" y="1112"/>
                        </a:cubicBezTo>
                        <a:close/>
                        <a:moveTo>
                          <a:pt x="54" y="1"/>
                        </a:moveTo>
                        <a:cubicBezTo>
                          <a:pt x="1" y="429"/>
                          <a:pt x="27" y="857"/>
                          <a:pt x="161" y="1205"/>
                        </a:cubicBezTo>
                        <a:cubicBezTo>
                          <a:pt x="268" y="1500"/>
                          <a:pt x="456" y="1741"/>
                          <a:pt x="723" y="1874"/>
                        </a:cubicBezTo>
                        <a:cubicBezTo>
                          <a:pt x="750" y="1901"/>
                          <a:pt x="830" y="1928"/>
                          <a:pt x="884" y="1982"/>
                        </a:cubicBezTo>
                        <a:cubicBezTo>
                          <a:pt x="937" y="1982"/>
                          <a:pt x="991" y="2008"/>
                          <a:pt x="1071" y="2008"/>
                        </a:cubicBezTo>
                        <a:cubicBezTo>
                          <a:pt x="1152" y="2035"/>
                          <a:pt x="1285" y="2035"/>
                          <a:pt x="1419" y="2035"/>
                        </a:cubicBezTo>
                        <a:cubicBezTo>
                          <a:pt x="1660" y="2008"/>
                          <a:pt x="1928" y="1928"/>
                          <a:pt x="2142" y="1767"/>
                        </a:cubicBezTo>
                        <a:lnTo>
                          <a:pt x="2169" y="1741"/>
                        </a:lnTo>
                        <a:cubicBezTo>
                          <a:pt x="2409" y="1580"/>
                          <a:pt x="2570" y="1366"/>
                          <a:pt x="2677" y="1098"/>
                        </a:cubicBezTo>
                        <a:cubicBezTo>
                          <a:pt x="2731" y="938"/>
                          <a:pt x="2757" y="804"/>
                          <a:pt x="2811" y="643"/>
                        </a:cubicBezTo>
                        <a:cubicBezTo>
                          <a:pt x="2838" y="509"/>
                          <a:pt x="2838" y="349"/>
                          <a:pt x="2838" y="135"/>
                        </a:cubicBezTo>
                        <a:cubicBezTo>
                          <a:pt x="1928" y="81"/>
                          <a:pt x="991" y="81"/>
                          <a:pt x="54" y="1"/>
                        </a:cubicBezTo>
                        <a:close/>
                      </a:path>
                    </a:pathLst>
                  </a:custGeom>
                  <a:solidFill>
                    <a:srgbClr val="3E3E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8" name="Google Shape;7548;p54"/>
                  <p:cNvSpPr/>
                  <p:nvPr/>
                </p:nvSpPr>
                <p:spPr>
                  <a:xfrm>
                    <a:off x="9030625" y="3959525"/>
                    <a:ext cx="28125" cy="42925"/>
                  </a:xfrm>
                  <a:custGeom>
                    <a:avLst/>
                    <a:gdLst/>
                    <a:ahLst/>
                    <a:cxnLst/>
                    <a:rect l="l" t="t" r="r" b="b"/>
                    <a:pathLst>
                      <a:path w="1125" h="1717" extrusionOk="0">
                        <a:moveTo>
                          <a:pt x="643" y="1"/>
                        </a:moveTo>
                        <a:cubicBezTo>
                          <a:pt x="384" y="1"/>
                          <a:pt x="132" y="365"/>
                          <a:pt x="54" y="805"/>
                        </a:cubicBezTo>
                        <a:cubicBezTo>
                          <a:pt x="1" y="1287"/>
                          <a:pt x="161" y="1688"/>
                          <a:pt x="456" y="1715"/>
                        </a:cubicBezTo>
                        <a:cubicBezTo>
                          <a:pt x="465" y="1716"/>
                          <a:pt x="475" y="1716"/>
                          <a:pt x="485" y="1716"/>
                        </a:cubicBezTo>
                        <a:cubicBezTo>
                          <a:pt x="742" y="1716"/>
                          <a:pt x="994" y="1376"/>
                          <a:pt x="1071" y="912"/>
                        </a:cubicBezTo>
                        <a:cubicBezTo>
                          <a:pt x="1125" y="457"/>
                          <a:pt x="937" y="2"/>
                          <a:pt x="670" y="2"/>
                        </a:cubicBezTo>
                        <a:cubicBezTo>
                          <a:pt x="661" y="1"/>
                          <a:pt x="652"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9" name="Google Shape;7549;p54"/>
                  <p:cNvSpPr/>
                  <p:nvPr/>
                </p:nvSpPr>
                <p:spPr>
                  <a:xfrm>
                    <a:off x="9213975" y="3964125"/>
                    <a:ext cx="30125" cy="47025"/>
                  </a:xfrm>
                  <a:custGeom>
                    <a:avLst/>
                    <a:gdLst/>
                    <a:ahLst/>
                    <a:cxnLst/>
                    <a:rect l="l" t="t" r="r" b="b"/>
                    <a:pathLst>
                      <a:path w="1205" h="1881" extrusionOk="0">
                        <a:moveTo>
                          <a:pt x="643" y="1"/>
                        </a:moveTo>
                        <a:cubicBezTo>
                          <a:pt x="367" y="1"/>
                          <a:pt x="104" y="384"/>
                          <a:pt x="54" y="862"/>
                        </a:cubicBezTo>
                        <a:cubicBezTo>
                          <a:pt x="0" y="1397"/>
                          <a:pt x="188" y="1825"/>
                          <a:pt x="482" y="1879"/>
                        </a:cubicBezTo>
                        <a:cubicBezTo>
                          <a:pt x="492" y="1880"/>
                          <a:pt x="502" y="1880"/>
                          <a:pt x="513" y="1880"/>
                        </a:cubicBezTo>
                        <a:cubicBezTo>
                          <a:pt x="822" y="1880"/>
                          <a:pt x="1099" y="1488"/>
                          <a:pt x="1125" y="996"/>
                        </a:cubicBezTo>
                        <a:cubicBezTo>
                          <a:pt x="1205" y="487"/>
                          <a:pt x="991" y="32"/>
                          <a:pt x="696" y="5"/>
                        </a:cubicBezTo>
                        <a:cubicBezTo>
                          <a:pt x="679" y="2"/>
                          <a:pt x="661"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0" name="Google Shape;7550;p54"/>
                  <p:cNvSpPr/>
                  <p:nvPr/>
                </p:nvSpPr>
                <p:spPr>
                  <a:xfrm>
                    <a:off x="9026600" y="3905675"/>
                    <a:ext cx="47550" cy="26575"/>
                  </a:xfrm>
                  <a:custGeom>
                    <a:avLst/>
                    <a:gdLst/>
                    <a:ahLst/>
                    <a:cxnLst/>
                    <a:rect l="l" t="t" r="r" b="b"/>
                    <a:pathLst>
                      <a:path w="1902" h="1063" extrusionOk="0">
                        <a:moveTo>
                          <a:pt x="1262" y="1"/>
                        </a:moveTo>
                        <a:cubicBezTo>
                          <a:pt x="1193" y="1"/>
                          <a:pt x="1121" y="5"/>
                          <a:pt x="1045" y="15"/>
                        </a:cubicBezTo>
                        <a:cubicBezTo>
                          <a:pt x="965" y="15"/>
                          <a:pt x="884" y="68"/>
                          <a:pt x="831" y="95"/>
                        </a:cubicBezTo>
                        <a:cubicBezTo>
                          <a:pt x="322" y="256"/>
                          <a:pt x="1" y="604"/>
                          <a:pt x="54" y="818"/>
                        </a:cubicBezTo>
                        <a:cubicBezTo>
                          <a:pt x="114" y="977"/>
                          <a:pt x="308" y="1062"/>
                          <a:pt x="590" y="1062"/>
                        </a:cubicBezTo>
                        <a:cubicBezTo>
                          <a:pt x="687" y="1062"/>
                          <a:pt x="795" y="1052"/>
                          <a:pt x="911" y="1032"/>
                        </a:cubicBezTo>
                        <a:cubicBezTo>
                          <a:pt x="965" y="1032"/>
                          <a:pt x="1045" y="1005"/>
                          <a:pt x="1098" y="952"/>
                        </a:cubicBezTo>
                        <a:cubicBezTo>
                          <a:pt x="1446" y="871"/>
                          <a:pt x="1741" y="657"/>
                          <a:pt x="1848" y="470"/>
                        </a:cubicBezTo>
                        <a:cubicBezTo>
                          <a:pt x="1875" y="389"/>
                          <a:pt x="1901" y="282"/>
                          <a:pt x="1875" y="229"/>
                        </a:cubicBezTo>
                        <a:cubicBezTo>
                          <a:pt x="1808" y="97"/>
                          <a:pt x="1579" y="1"/>
                          <a:pt x="12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1" name="Google Shape;7551;p54"/>
                  <p:cNvSpPr/>
                  <p:nvPr/>
                </p:nvSpPr>
                <p:spPr>
                  <a:xfrm>
                    <a:off x="9210625" y="3909125"/>
                    <a:ext cx="50875" cy="28875"/>
                  </a:xfrm>
                  <a:custGeom>
                    <a:avLst/>
                    <a:gdLst/>
                    <a:ahLst/>
                    <a:cxnLst/>
                    <a:rect l="l" t="t" r="r" b="b"/>
                    <a:pathLst>
                      <a:path w="2035" h="1155" extrusionOk="0">
                        <a:moveTo>
                          <a:pt x="614" y="1"/>
                        </a:moveTo>
                        <a:cubicBezTo>
                          <a:pt x="551" y="1"/>
                          <a:pt x="489" y="4"/>
                          <a:pt x="429" y="11"/>
                        </a:cubicBezTo>
                        <a:cubicBezTo>
                          <a:pt x="241" y="64"/>
                          <a:pt x="134" y="144"/>
                          <a:pt x="108" y="251"/>
                        </a:cubicBezTo>
                        <a:cubicBezTo>
                          <a:pt x="1" y="519"/>
                          <a:pt x="375" y="894"/>
                          <a:pt x="911" y="1054"/>
                        </a:cubicBezTo>
                        <a:cubicBezTo>
                          <a:pt x="1073" y="1119"/>
                          <a:pt x="1245" y="1155"/>
                          <a:pt x="1397" y="1155"/>
                        </a:cubicBezTo>
                        <a:cubicBezTo>
                          <a:pt x="1496" y="1155"/>
                          <a:pt x="1586" y="1140"/>
                          <a:pt x="1660" y="1108"/>
                        </a:cubicBezTo>
                        <a:cubicBezTo>
                          <a:pt x="1874" y="1081"/>
                          <a:pt x="1981" y="974"/>
                          <a:pt x="2008" y="894"/>
                        </a:cubicBezTo>
                        <a:cubicBezTo>
                          <a:pt x="2035" y="814"/>
                          <a:pt x="2008" y="706"/>
                          <a:pt x="1981" y="653"/>
                        </a:cubicBezTo>
                        <a:cubicBezTo>
                          <a:pt x="1874" y="412"/>
                          <a:pt x="1580" y="225"/>
                          <a:pt x="1205" y="91"/>
                        </a:cubicBezTo>
                        <a:cubicBezTo>
                          <a:pt x="1004" y="31"/>
                          <a:pt x="803" y="1"/>
                          <a:pt x="61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7552" name="Google Shape;7552;p54"/>
              <p:cNvGrpSpPr/>
              <p:nvPr/>
            </p:nvGrpSpPr>
            <p:grpSpPr>
              <a:xfrm>
                <a:off x="1388345" y="1794075"/>
                <a:ext cx="263105" cy="230650"/>
                <a:chOff x="2191334" y="1790416"/>
                <a:chExt cx="261380" cy="229161"/>
              </a:xfrm>
            </p:grpSpPr>
            <p:sp>
              <p:nvSpPr>
                <p:cNvPr id="7553" name="Google Shape;7553;p54"/>
                <p:cNvSpPr/>
                <p:nvPr/>
              </p:nvSpPr>
              <p:spPr>
                <a:xfrm flipH="1">
                  <a:off x="2191334" y="1790859"/>
                  <a:ext cx="261380" cy="228426"/>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4" name="Google Shape;7554;p54"/>
                <p:cNvSpPr/>
                <p:nvPr/>
              </p:nvSpPr>
              <p:spPr>
                <a:xfrm flipH="1">
                  <a:off x="2191676" y="1790416"/>
                  <a:ext cx="182047" cy="229161"/>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5" name="Google Shape;7555;p54"/>
                <p:cNvSpPr/>
                <p:nvPr/>
              </p:nvSpPr>
              <p:spPr>
                <a:xfrm flipH="1">
                  <a:off x="2267945" y="1870826"/>
                  <a:ext cx="41035" cy="30877"/>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6" name="Google Shape;7556;p54"/>
                <p:cNvSpPr/>
                <p:nvPr/>
              </p:nvSpPr>
              <p:spPr>
                <a:xfrm flipH="1">
                  <a:off x="2373039" y="1850296"/>
                  <a:ext cx="46455" cy="21075"/>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7" name="Google Shape;7557;p54"/>
                <p:cNvSpPr/>
                <p:nvPr/>
              </p:nvSpPr>
              <p:spPr>
                <a:xfrm>
                  <a:off x="2343750" y="1935375"/>
                  <a:ext cx="38100" cy="27975"/>
                </a:xfrm>
                <a:custGeom>
                  <a:avLst/>
                  <a:gdLst/>
                  <a:ahLst/>
                  <a:cxnLst/>
                  <a:rect l="l" t="t" r="r" b="b"/>
                  <a:pathLst>
                    <a:path w="1524" h="1119" extrusionOk="0">
                      <a:moveTo>
                        <a:pt x="1048" y="0"/>
                      </a:moveTo>
                      <a:lnTo>
                        <a:pt x="381" y="0"/>
                      </a:lnTo>
                      <a:lnTo>
                        <a:pt x="0" y="523"/>
                      </a:lnTo>
                      <a:lnTo>
                        <a:pt x="405" y="1000"/>
                      </a:lnTo>
                      <a:lnTo>
                        <a:pt x="762" y="1119"/>
                      </a:lnTo>
                      <a:lnTo>
                        <a:pt x="1333" y="881"/>
                      </a:lnTo>
                      <a:lnTo>
                        <a:pt x="1524" y="619"/>
                      </a:lnTo>
                      <a:lnTo>
                        <a:pt x="1429" y="214"/>
                      </a:lnTo>
                      <a:close/>
                    </a:path>
                  </a:pathLst>
                </a:custGeom>
                <a:solidFill>
                  <a:schemeClr val="accent4"/>
                </a:solidFill>
                <a:ln>
                  <a:noFill/>
                </a:ln>
              </p:spPr>
            </p:sp>
            <p:sp>
              <p:nvSpPr>
                <p:cNvPr id="7558" name="Google Shape;7558;p54"/>
                <p:cNvSpPr/>
                <p:nvPr/>
              </p:nvSpPr>
              <p:spPr>
                <a:xfrm flipH="1">
                  <a:off x="2336424" y="1920245"/>
                  <a:ext cx="47468" cy="44758"/>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9" name="Google Shape;7559;p54"/>
                <p:cNvSpPr/>
                <p:nvPr/>
              </p:nvSpPr>
              <p:spPr>
                <a:xfrm flipH="1">
                  <a:off x="2396431" y="1894763"/>
                  <a:ext cx="20682" cy="31650"/>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0" name="Google Shape;7560;p54"/>
                <p:cNvSpPr/>
                <p:nvPr/>
              </p:nvSpPr>
              <p:spPr>
                <a:xfrm flipH="1">
                  <a:off x="2295073" y="1921891"/>
                  <a:ext cx="21024" cy="31637"/>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grpSp>
        <p:nvGrpSpPr>
          <p:cNvPr id="7561" name="Google Shape;7561;p54"/>
          <p:cNvGrpSpPr/>
          <p:nvPr/>
        </p:nvGrpSpPr>
        <p:grpSpPr>
          <a:xfrm>
            <a:off x="1028750" y="1447542"/>
            <a:ext cx="1278965" cy="681591"/>
            <a:chOff x="5205307" y="859734"/>
            <a:chExt cx="1645890" cy="877283"/>
          </a:xfrm>
        </p:grpSpPr>
        <p:sp>
          <p:nvSpPr>
            <p:cNvPr id="7562" name="Google Shape;7562;p54"/>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63" name="Google Shape;7563;p54"/>
            <p:cNvGrpSpPr/>
            <p:nvPr/>
          </p:nvGrpSpPr>
          <p:grpSpPr>
            <a:xfrm>
              <a:off x="5205307" y="912913"/>
              <a:ext cx="1585343" cy="749800"/>
              <a:chOff x="5391532" y="1259663"/>
              <a:chExt cx="1585343" cy="749800"/>
            </a:xfrm>
          </p:grpSpPr>
          <p:grpSp>
            <p:nvGrpSpPr>
              <p:cNvPr id="7564" name="Google Shape;7564;p54"/>
              <p:cNvGrpSpPr/>
              <p:nvPr/>
            </p:nvGrpSpPr>
            <p:grpSpPr>
              <a:xfrm>
                <a:off x="6206000" y="1259663"/>
                <a:ext cx="770875" cy="749800"/>
                <a:chOff x="1364275" y="1684325"/>
                <a:chExt cx="770875" cy="749800"/>
              </a:xfrm>
            </p:grpSpPr>
            <p:sp>
              <p:nvSpPr>
                <p:cNvPr id="7565" name="Google Shape;7565;p54"/>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6" name="Google Shape;7566;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7" name="Google Shape;7567;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8" name="Google Shape;7568;p54"/>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9" name="Google Shape;7569;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0" name="Google Shape;7570;p54"/>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1" name="Google Shape;7571;p54"/>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2" name="Google Shape;7572;p54"/>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3" name="Google Shape;7573;p54"/>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4" name="Google Shape;7574;p54"/>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5" name="Google Shape;7575;p54"/>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6" name="Google Shape;7576;p54"/>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7" name="Google Shape;7577;p54"/>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8" name="Google Shape;7578;p54"/>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9" name="Google Shape;7579;p54"/>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0" name="Google Shape;7580;p54"/>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1" name="Google Shape;7581;p54"/>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2" name="Google Shape;7582;p54"/>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3" name="Google Shape;7583;p54"/>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4" name="Google Shape;7584;p54"/>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5" name="Google Shape;7585;p54"/>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6" name="Google Shape;7586;p54"/>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7" name="Google Shape;7587;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8" name="Google Shape;7588;p54"/>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9" name="Google Shape;7589;p54"/>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590" name="Google Shape;7590;p54"/>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sp>
        </p:grpSp>
      </p:grpSp>
      <p:pic>
        <p:nvPicPr>
          <p:cNvPr id="2" name="Picture 1">
            <a:extLst>
              <a:ext uri="{FF2B5EF4-FFF2-40B4-BE49-F238E27FC236}">
                <a16:creationId xmlns:a16="http://schemas.microsoft.com/office/drawing/2014/main" xmlns="" id="{7AB77ACE-F532-4B7F-8ECA-55969E7E4C15}"/>
              </a:ext>
            </a:extLst>
          </p:cNvPr>
          <p:cNvPicPr>
            <a:picLocks noChangeAspect="1"/>
          </p:cNvPicPr>
          <p:nvPr/>
        </p:nvPicPr>
        <p:blipFill>
          <a:blip r:embed="rId3"/>
          <a:stretch>
            <a:fillRect/>
          </a:stretch>
        </p:blipFill>
        <p:spPr>
          <a:xfrm>
            <a:off x="1963467" y="1447801"/>
            <a:ext cx="5850676" cy="342478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561"/>
                                        </p:tgtEl>
                                        <p:attrNameLst>
                                          <p:attrName>style.visibility</p:attrName>
                                        </p:attrNameLst>
                                      </p:cBhvr>
                                      <p:to>
                                        <p:strVal val="visible"/>
                                      </p:to>
                                    </p:set>
                                    <p:anim calcmode="lin" valueType="num">
                                      <p:cBhvr additive="base">
                                        <p:cTn id="7" dur="500" fill="hold"/>
                                        <p:tgtEl>
                                          <p:spTgt spid="7561"/>
                                        </p:tgtEl>
                                        <p:attrNameLst>
                                          <p:attrName>ppt_x</p:attrName>
                                        </p:attrNameLst>
                                      </p:cBhvr>
                                      <p:tavLst>
                                        <p:tav tm="0">
                                          <p:val>
                                            <p:strVal val="0-#ppt_w/2"/>
                                          </p:val>
                                        </p:tav>
                                        <p:tav tm="100000">
                                          <p:val>
                                            <p:strVal val="#ppt_x"/>
                                          </p:val>
                                        </p:tav>
                                      </p:tavLst>
                                    </p:anim>
                                    <p:anim calcmode="lin" valueType="num">
                                      <p:cBhvr additive="base">
                                        <p:cTn id="8" dur="500" fill="hold"/>
                                        <p:tgtEl>
                                          <p:spTgt spid="756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7517"/>
                                        </p:tgtEl>
                                        <p:attrNameLst>
                                          <p:attrName>style.visibility</p:attrName>
                                        </p:attrNameLst>
                                      </p:cBhvr>
                                      <p:to>
                                        <p:strVal val="visible"/>
                                      </p:to>
                                    </p:set>
                                    <p:anim calcmode="lin" valueType="num">
                                      <p:cBhvr additive="base">
                                        <p:cTn id="12" dur="500" fill="hold"/>
                                        <p:tgtEl>
                                          <p:spTgt spid="7517"/>
                                        </p:tgtEl>
                                        <p:attrNameLst>
                                          <p:attrName>ppt_x</p:attrName>
                                        </p:attrNameLst>
                                      </p:cBhvr>
                                      <p:tavLst>
                                        <p:tav tm="0">
                                          <p:val>
                                            <p:strVal val="1+#ppt_w/2"/>
                                          </p:val>
                                        </p:tav>
                                        <p:tav tm="100000">
                                          <p:val>
                                            <p:strVal val="#ppt_x"/>
                                          </p:val>
                                        </p:tav>
                                      </p:tavLst>
                                    </p:anim>
                                    <p:anim calcmode="lin" valueType="num">
                                      <p:cBhvr additive="base">
                                        <p:cTn id="13" dur="500" fill="hold"/>
                                        <p:tgtEl>
                                          <p:spTgt spid="75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10175"/>
          <a:stretch/>
        </p:blipFill>
        <p:spPr>
          <a:xfrm>
            <a:off x="-36054" y="0"/>
            <a:ext cx="12195969" cy="6858000"/>
          </a:xfrm>
          <a:prstGeom prst="rect">
            <a:avLst/>
          </a:prstGeom>
        </p:spPr>
      </p:pic>
      <p:pic>
        <p:nvPicPr>
          <p:cNvPr id="1028" name="Picture 4" descr="squirrel clipart - Clip Art Library"/>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H="1">
            <a:off x="0" y="3886200"/>
            <a:ext cx="2289269" cy="2667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42419" y="715761"/>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1</a:t>
            </a:r>
          </a:p>
        </p:txBody>
      </p:sp>
      <p:sp>
        <p:nvSpPr>
          <p:cNvPr id="29" name="TextBox 28"/>
          <p:cNvSpPr txBox="1"/>
          <p:nvPr/>
        </p:nvSpPr>
        <p:spPr>
          <a:xfrm>
            <a:off x="6061931" y="575732"/>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2</a:t>
            </a:r>
          </a:p>
        </p:txBody>
      </p:sp>
      <p:sp>
        <p:nvSpPr>
          <p:cNvPr id="30" name="TextBox 29"/>
          <p:cNvSpPr txBox="1"/>
          <p:nvPr/>
        </p:nvSpPr>
        <p:spPr>
          <a:xfrm>
            <a:off x="8789990" y="1129729"/>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3</a:t>
            </a:r>
          </a:p>
        </p:txBody>
      </p:sp>
      <p:pic>
        <p:nvPicPr>
          <p:cNvPr id="1030" name="Picture 6" descr="Basket Clipart Cartoon - Free image on Pixaba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11152774" y="5832848"/>
            <a:ext cx="899319" cy="1140635"/>
          </a:xfrm>
          <a:prstGeom prst="rect">
            <a:avLst/>
          </a:prstGeom>
        </p:spPr>
      </p:pic>
      <p:pic>
        <p:nvPicPr>
          <p:cNvPr id="25" name="Picture 2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2632869" y="1238983"/>
            <a:ext cx="914400" cy="889488"/>
          </a:xfrm>
          <a:prstGeom prst="rect">
            <a:avLst/>
          </a:prstGeom>
        </p:spPr>
      </p:pic>
      <p:pic>
        <p:nvPicPr>
          <p:cNvPr id="12" name="Picture 11">
            <a:hlinkClick r:id="rId14" action="ppaction://hlinksldjump"/>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5611767" y="992760"/>
            <a:ext cx="914400" cy="889488"/>
          </a:xfrm>
          <a:prstGeom prst="rect">
            <a:avLst/>
          </a:prstGeom>
        </p:spPr>
      </p:pic>
      <p:pic>
        <p:nvPicPr>
          <p:cNvPr id="27" name="Picture 26">
            <a:hlinkClick r:id="rId17"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8298643" y="1602073"/>
            <a:ext cx="1135093" cy="1104168"/>
          </a:xfrm>
          <a:prstGeom prst="rect">
            <a:avLst/>
          </a:prstGeom>
        </p:spPr>
      </p:pic>
      <p:pic>
        <p:nvPicPr>
          <p:cNvPr id="33" name="Picture 6" descr="Basket Clipart Cartoon - Free image on Pixabay"/>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51944" b="90000" l="417" r="97917">
                        <a14:backgroundMark x1="29722" y1="57361" x2="72917" y2="57361"/>
                      </a14:backgroundRemoval>
                    </a14:imgEffect>
                  </a14:imgLayer>
                </a14:imgProps>
              </a:ex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691481" y="1818580"/>
            <a:ext cx="609600" cy="609600"/>
          </a:xfrm>
          <a:prstGeom prst="rect">
            <a:avLst/>
          </a:prstGeom>
        </p:spPr>
      </p:pic>
    </p:spTree>
    <p:extLst>
      <p:ext uri="{BB962C8B-B14F-4D97-AF65-F5344CB8AC3E}">
        <p14:creationId xmlns:p14="http://schemas.microsoft.com/office/powerpoint/2010/main" val="145736272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51 -0.03025 L 0.04757 0.54661 " pathEditMode="relative" rAng="0" ptsTypes="AA">
                                      <p:cBhvr>
                                        <p:cTn id="6" dur="2000" fill="hold"/>
                                        <p:tgtEl>
                                          <p:spTgt spid="25"/>
                                        </p:tgtEl>
                                        <p:attrNameLst>
                                          <p:attrName>ppt_x</p:attrName>
                                          <p:attrName>ppt_y</p:attrName>
                                        </p:attrNameLst>
                                      </p:cBhvr>
                                      <p:rCtr x="3125" y="28827"/>
                                    </p:animMotion>
                                  </p:childTnLst>
                                </p:cTn>
                              </p:par>
                              <p:par>
                                <p:cTn id="7" presetID="10" presetClass="exit" presetSubtype="0" fill="hold" grpId="0" nodeType="withEffect">
                                  <p:stCondLst>
                                    <p:cond delay="0"/>
                                  </p:stCondLst>
                                  <p:childTnLst>
                                    <p:animEffect transition="out" filter="fade">
                                      <p:cBhvr>
                                        <p:cTn id="8" dur="10"/>
                                        <p:tgtEl>
                                          <p:spTgt spid="13"/>
                                        </p:tgtEl>
                                      </p:cBhvr>
                                    </p:animEffect>
                                    <p:set>
                                      <p:cBhvr>
                                        <p:cTn id="9" dur="1" fill="hold">
                                          <p:stCondLst>
                                            <p:cond delay="9"/>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0" presetClass="path" presetSubtype="0" accel="50000" decel="50000" fill="hold" nodeType="afterEffect">
                                  <p:stCondLst>
                                    <p:cond delay="0"/>
                                  </p:stCondLst>
                                  <p:childTnLst>
                                    <p:animMotion origin="layout" path="M 1.49425E-6 3.33333E-6 C 0.00588 -0.03148 0.00248 -0.04722 0.0047 -0.08889 C 0.00522 -0.09861 0.0081 -0.10718 0.0094 -0.11667 C 0.00992 -0.125 0.00927 -0.1338 0.01097 -0.14167 C 0.01175 -0.14514 0.01214 -0.13426 0.01254 -0.13056 C 0.01724 -0.08889 0.01162 -0.13079 0.01567 -0.10556 C 0.01933 -0.08264 0.01933 -0.05857 0.02351 -0.03611 C 0.0256 -0.06621 0.03056 -0.0956 0.03918 -0.12222 C 0.0397 -0.12593 0.03997 -0.12986 0.04075 -0.13334 C 0.04153 -0.13634 0.04323 -0.13843 0.04388 -0.14167 C 0.04558 -0.14977 0.04584 -0.15834 0.04702 -0.16667 C 0.04754 -0.12222 0.04741 -0.07778 0.04859 -0.03334 C 0.04872 -0.02685 0.04885 -0.04676 0.05015 -0.05278 C 0.05146 -0.05903 0.05642 -0.06945 0.05642 -0.06945 C 0.0576 -0.05116 0.06113 -0.02963 0.06113 -0.01111 " pathEditMode="relative" ptsTypes="ffffffffffffffA">
                                      <p:cBhvr>
                                        <p:cTn id="12" dur="2000" fill="hold"/>
                                        <p:tgtEl>
                                          <p:spTgt spid="1028"/>
                                        </p:tgtEl>
                                        <p:attrNameLst>
                                          <p:attrName>ppt_x</p:attrName>
                                          <p:attrName>ppt_y</p:attrName>
                                        </p:attrNameLst>
                                      </p:cBhvr>
                                    </p:animMotion>
                                  </p:childTnLst>
                                </p:cTn>
                              </p:par>
                              <p:par>
                                <p:cTn id="13" presetID="1" presetClass="mediacall" presetSubtype="0" fill="hold" nodeType="withEffect">
                                  <p:stCondLst>
                                    <p:cond delay="0"/>
                                  </p:stCondLst>
                                  <p:childTnLst>
                                    <p:cmd type="call" cmd="playFrom(0.0)">
                                      <p:cBhvr>
                                        <p:cTn id="14" dur="4414" fill="hold"/>
                                        <p:tgtEl>
                                          <p:spTgt spid="21"/>
                                        </p:tgtEl>
                                      </p:cBhvr>
                                    </p:cmd>
                                  </p:childTnLst>
                                </p:cTn>
                              </p:par>
                            </p:childTnLst>
                          </p:cTn>
                        </p:par>
                      </p:childTnLst>
                    </p:cTn>
                  </p:par>
                </p:childTnLst>
              </p:cTn>
              <p:nextCondLst>
                <p:cond evt="onClick" delay="0">
                  <p:tgtEl>
                    <p:spTgt spid="25"/>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05556E-6 2.09877E-6 L -0.14062 0.58734 " pathEditMode="relative" rAng="0" ptsTypes="AA">
                                      <p:cBhvr>
                                        <p:cTn id="19" dur="2000" fill="hold"/>
                                        <p:tgtEl>
                                          <p:spTgt spid="12"/>
                                        </p:tgtEl>
                                        <p:attrNameLst>
                                          <p:attrName>ppt_x</p:attrName>
                                          <p:attrName>ppt_y</p:attrName>
                                        </p:attrNameLst>
                                      </p:cBhvr>
                                      <p:rCtr x="-7031" y="29352"/>
                                    </p:animMotion>
                                  </p:childTnLst>
                                </p:cTn>
                              </p:par>
                              <p:par>
                                <p:cTn id="20" presetID="10" presetClass="exit" presetSubtype="0" fill="hold" grpId="0" nodeType="withEffect">
                                  <p:stCondLst>
                                    <p:cond delay="0"/>
                                  </p:stCondLst>
                                  <p:childTnLst>
                                    <p:animEffect transition="out" filter="fade">
                                      <p:cBhvr>
                                        <p:cTn id="21" dur="10"/>
                                        <p:tgtEl>
                                          <p:spTgt spid="29"/>
                                        </p:tgtEl>
                                      </p:cBhvr>
                                    </p:animEffect>
                                    <p:set>
                                      <p:cBhvr>
                                        <p:cTn id="22" dur="1" fill="hold">
                                          <p:stCondLst>
                                            <p:cond delay="9"/>
                                          </p:stCondLst>
                                        </p:cTn>
                                        <p:tgtEl>
                                          <p:spTgt spid="29"/>
                                        </p:tgtEl>
                                        <p:attrNameLst>
                                          <p:attrName>style.visibility</p:attrName>
                                        </p:attrNameLst>
                                      </p:cBhvr>
                                      <p:to>
                                        <p:strVal val="hidden"/>
                                      </p:to>
                                    </p:set>
                                  </p:childTnLst>
                                </p:cTn>
                              </p:par>
                            </p:childTnLst>
                          </p:cTn>
                        </p:par>
                        <p:par>
                          <p:cTn id="23" fill="hold">
                            <p:stCondLst>
                              <p:cond delay="2000"/>
                            </p:stCondLst>
                            <p:childTnLst>
                              <p:par>
                                <p:cTn id="24" presetID="0" presetClass="path" presetSubtype="0" accel="50000" decel="50000" fill="hold" nodeType="afterEffect">
                                  <p:stCondLst>
                                    <p:cond delay="0"/>
                                  </p:stCondLst>
                                  <p:childTnLst>
                                    <p:animMotion origin="layout" path="M -2.73772E-6 4.44444E-6 C 0.0017 -0.00926 0.00222 -0.01922 0.0047 -0.02778 C 0.01058 -0.04885 0.00928 -0.03912 0.01568 -0.05278 C 0.02038 -0.06273 0.02221 -0.0757 0.02665 -0.08611 C 0.02795 -0.08936 0.02991 -0.09144 0.03135 -0.09445 C 0.03253 -0.09699 0.03344 -0.1 0.03448 -0.10278 C 0.03501 -0.08148 0.03488 -0.06019 0.03605 -0.03889 C 0.03618 -0.03588 0.03736 -0.04445 0.03762 -0.04723 C 0.0384 -0.05371 0.03853 -0.06019 0.03919 -0.06667 C 0.0418 -0.09306 0.04454 -0.09792 0.04859 -0.11945 C 0.05303 -0.10764 0.05395 -0.09398 0.05643 -0.08056 C 0.0576 -0.05903 0.05982 -0.04028 0.0627 -0.01945 C 0.06322 -0.01574 0.06348 0.00277 0.0674 0.00277 " pathEditMode="relative" ptsTypes="ffffffffffffA">
                                      <p:cBhvr>
                                        <p:cTn id="25" dur="2000" fill="hold"/>
                                        <p:tgtEl>
                                          <p:spTgt spid="1028"/>
                                        </p:tgtEl>
                                        <p:attrNameLst>
                                          <p:attrName>ppt_x</p:attrName>
                                          <p:attrName>ppt_y</p:attrName>
                                        </p:attrNameLst>
                                      </p:cBhvr>
                                    </p:animMotion>
                                  </p:childTnLst>
                                </p:cTn>
                              </p:par>
                              <p:par>
                                <p:cTn id="26" presetID="1" presetClass="mediacall" presetSubtype="0" fill="hold" nodeType="withEffect">
                                  <p:stCondLst>
                                    <p:cond delay="0"/>
                                  </p:stCondLst>
                                  <p:childTnLst>
                                    <p:cmd type="call" cmd="playFrom(0.0)">
                                      <p:cBhvr>
                                        <p:cTn id="27" dur="4414" fill="hold"/>
                                        <p:tgtEl>
                                          <p:spTgt spid="21"/>
                                        </p:tgtEl>
                                      </p:cBhvr>
                                    </p:cmd>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27"/>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3.05556E-6 2.46914E-6 L -0.31927 0.47315 " pathEditMode="relative" rAng="0" ptsTypes="AA">
                                      <p:cBhvr>
                                        <p:cTn id="32" dur="2000" fill="hold"/>
                                        <p:tgtEl>
                                          <p:spTgt spid="27"/>
                                        </p:tgtEl>
                                        <p:attrNameLst>
                                          <p:attrName>ppt_x</p:attrName>
                                          <p:attrName>ppt_y</p:attrName>
                                        </p:attrNameLst>
                                      </p:cBhvr>
                                      <p:rCtr x="-15972" y="23642"/>
                                    </p:animMotion>
                                  </p:childTnLst>
                                </p:cTn>
                              </p:par>
                              <p:par>
                                <p:cTn id="33" presetID="10" presetClass="exit" presetSubtype="0" fill="hold" grpId="0" nodeType="withEffect">
                                  <p:stCondLst>
                                    <p:cond delay="0"/>
                                  </p:stCondLst>
                                  <p:childTnLst>
                                    <p:animEffect transition="out" filter="fade">
                                      <p:cBhvr>
                                        <p:cTn id="34" dur="10"/>
                                        <p:tgtEl>
                                          <p:spTgt spid="30"/>
                                        </p:tgtEl>
                                      </p:cBhvr>
                                    </p:animEffect>
                                    <p:set>
                                      <p:cBhvr>
                                        <p:cTn id="35" dur="1" fill="hold">
                                          <p:stCondLst>
                                            <p:cond delay="9"/>
                                          </p:stCondLst>
                                        </p:cTn>
                                        <p:tgtEl>
                                          <p:spTgt spid="30"/>
                                        </p:tgtEl>
                                        <p:attrNameLst>
                                          <p:attrName>style.visibility</p:attrName>
                                        </p:attrNameLst>
                                      </p:cBhvr>
                                      <p:to>
                                        <p:strVal val="hidden"/>
                                      </p:to>
                                    </p:set>
                                  </p:childTnLst>
                                </p:cTn>
                              </p:par>
                            </p:childTnLst>
                          </p:cTn>
                        </p:par>
                        <p:par>
                          <p:cTn id="36" fill="hold">
                            <p:stCondLst>
                              <p:cond delay="2000"/>
                            </p:stCondLst>
                            <p:childTnLst>
                              <p:par>
                                <p:cTn id="37" presetID="0" presetClass="path" presetSubtype="0" accel="50000" decel="50000" fill="hold" nodeType="afterEffect">
                                  <p:stCondLst>
                                    <p:cond delay="0"/>
                                  </p:stCondLst>
                                  <p:childTnLst>
                                    <p:animMotion origin="layout" path="M 2.05852E-6 2.22222E-6 C 0.00705 -0.01667 0.00614 -0.03009 0.01097 -0.04722 C 0.01175 -0.05023 0.01332 -0.05255 0.0141 -0.05556 C 0.01868 -0.07408 0.01946 -0.09514 0.02351 -0.11389 C 0.02573 -0.12408 0.02782 -0.13403 0.02978 -0.14445 C 0.03174 -0.09722 0.035 -0.05 0.03761 -0.00278 C 0.04467 -0.03426 0.03997 -0.02361 0.04859 -0.03889 C 0.05028 -0.04792 0.05224 -0.05857 0.05486 -0.06667 C 0.06021 -0.08333 0.05904 -0.07153 0.06269 -0.08889 C 0.064 -0.09514 0.06465 -0.10185 0.06583 -0.10833 C 0.0674 -0.13796 0.06753 -0.19236 0.07053 -0.10833 C 0.07105 -0.06111 0.0704 -0.01389 0.0721 0.03333 C 0.07223 0.03657 0.07445 0.02801 0.07523 0.025 C 0.07602 0.02153 0.07615 0.01759 0.0768 0.01389 C 0.0785 0.0037 0.07967 -0.00509 0.08307 -0.01389 C 0.08359 0.00648 0.08464 0.04722 0.08464 0.04722 " pathEditMode="relative" ptsTypes="fffffffffffffffA">
                                      <p:cBhvr>
                                        <p:cTn id="38" dur="2000" fill="hold"/>
                                        <p:tgtEl>
                                          <p:spTgt spid="1028"/>
                                        </p:tgtEl>
                                        <p:attrNameLst>
                                          <p:attrName>ppt_x</p:attrName>
                                          <p:attrName>ppt_y</p:attrName>
                                        </p:attrNameLst>
                                      </p:cBhvr>
                                    </p:animMotion>
                                  </p:childTnLst>
                                </p:cTn>
                              </p:par>
                              <p:par>
                                <p:cTn id="39" presetID="1" presetClass="mediacall" presetSubtype="0" fill="hold" nodeType="withEffect">
                                  <p:stCondLst>
                                    <p:cond delay="0"/>
                                  </p:stCondLst>
                                  <p:childTnLst>
                                    <p:cmd type="call" cmd="playFrom(0.0)">
                                      <p:cBhvr>
                                        <p:cTn id="40" dur="4414" fill="hold"/>
                                        <p:tgtEl>
                                          <p:spTgt spid="21"/>
                                        </p:tgtEl>
                                      </p:cBhvr>
                                    </p:cmd>
                                  </p:childTnLst>
                                </p:cTn>
                              </p:par>
                            </p:childTnLst>
                          </p:cTn>
                        </p:par>
                      </p:childTnLst>
                    </p:cTn>
                  </p:par>
                </p:childTnLst>
              </p:cTn>
              <p:nextCondLst>
                <p:cond evt="onClick" delay="0">
                  <p:tgtEl>
                    <p:spTgt spid="27"/>
                  </p:tgtEl>
                </p:cond>
              </p:nextCondLst>
            </p:seq>
            <p:audio>
              <p:cMediaNode vol="80000">
                <p:cTn id="41" fill="hold" display="0">
                  <p:stCondLst>
                    <p:cond delay="indefinite"/>
                  </p:stCondLst>
                  <p:endCondLst>
                    <p:cond evt="onStopAudio" delay="0">
                      <p:tgtEl>
                        <p:sldTgt/>
                      </p:tgtEl>
                    </p:cond>
                  </p:endCondLst>
                </p:cTn>
                <p:tgtEl>
                  <p:spTgt spid="21"/>
                </p:tgtEl>
              </p:cMediaNode>
            </p:audio>
          </p:childTnLst>
        </p:cTn>
      </p:par>
    </p:tnLst>
    <p:bldLst>
      <p:bldP spid="13"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21274641-6C57-45D8-8D39-E7BBB602C7F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6" name="Rectangle 15"/>
          <p:cNvSpPr/>
          <p:nvPr/>
        </p:nvSpPr>
        <p:spPr>
          <a:xfrm>
            <a:off x="1966735" y="4988171"/>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vi-VN" sz="4400" dirty="0">
                <a:solidFill>
                  <a:srgbClr val="F79646"/>
                </a:solidFill>
                <a:ea typeface="Arial-Rounded" pitchFamily="34" charset="0"/>
                <a:cs typeface="Arial-Rounded" pitchFamily="34" charset="0"/>
              </a:rPr>
              <a:t>C. </a:t>
            </a:r>
            <a:r>
              <a:rPr lang="en-US" sz="4400" dirty="0">
                <a:solidFill>
                  <a:srgbClr val="002060"/>
                </a:solidFill>
                <a:ea typeface="Arial-Rounded" pitchFamily="34" charset="0"/>
                <a:cs typeface="Arial-Rounded" pitchFamily="34" charset="0"/>
              </a:rPr>
              <a:t>Trong </a:t>
            </a:r>
            <a:r>
              <a:rPr lang="en-US" sz="4400" dirty="0" err="1">
                <a:solidFill>
                  <a:srgbClr val="002060"/>
                </a:solidFill>
                <a:ea typeface="Arial-Rounded" pitchFamily="34" charset="0"/>
                <a:cs typeface="Arial-Rounded" pitchFamily="34" charset="0"/>
              </a:rPr>
              <a:t>lớp</a:t>
            </a:r>
            <a:endParaRPr lang="vi-VN" sz="4400" dirty="0">
              <a:solidFill>
                <a:srgbClr val="002060"/>
              </a:solidFill>
              <a:ea typeface="Arial-Rounded" pitchFamily="34" charset="0"/>
              <a:cs typeface="Arial-Rounded" pitchFamily="34" charset="0"/>
            </a:endParaRPr>
          </a:p>
        </p:txBody>
      </p:sp>
      <p:sp>
        <p:nvSpPr>
          <p:cNvPr id="17" name="Rectangle 16"/>
          <p:cNvSpPr/>
          <p:nvPr/>
        </p:nvSpPr>
        <p:spPr>
          <a:xfrm>
            <a:off x="1959281" y="3745399"/>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B.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5048110"/>
            <a:ext cx="798097" cy="78274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815699"/>
            <a:ext cx="807556" cy="778352"/>
          </a:xfrm>
          <a:prstGeom prst="rect">
            <a:avLst/>
          </a:prstGeom>
        </p:spPr>
      </p:pic>
      <p:sp>
        <p:nvSpPr>
          <p:cNvPr id="20" name="Rectangle 19"/>
          <p:cNvSpPr/>
          <p:nvPr/>
        </p:nvSpPr>
        <p:spPr>
          <a:xfrm>
            <a:off x="1964251" y="251460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Chăm</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chú</a:t>
            </a:r>
            <a:endParaRPr lang="en-US" sz="4400" dirty="0">
              <a:solidFill>
                <a:srgbClr val="002060"/>
              </a:solidFill>
              <a:ea typeface="Arial-Rounded" pitchFamily="34" charset="0"/>
              <a:cs typeface="Arial-Rounded"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2591555"/>
            <a:ext cx="807556" cy="778352"/>
          </a:xfrm>
          <a:prstGeom prst="rect">
            <a:avLst/>
          </a:prstGeom>
        </p:spPr>
      </p:pic>
      <p:sp>
        <p:nvSpPr>
          <p:cNvPr id="22" name="Rectangle 21"/>
          <p:cNvSpPr/>
          <p:nvPr/>
        </p:nvSpPr>
        <p:spPr>
          <a:xfrm>
            <a:off x="1404901" y="177594"/>
            <a:ext cx="9155480" cy="2092878"/>
          </a:xfrm>
          <a:prstGeom prst="rect">
            <a:avLst/>
          </a:prstGeom>
          <a:solidFill>
            <a:schemeClr val="accent6"/>
          </a:solidFill>
        </p:spPr>
        <p:txBody>
          <a:bodyPr wrap="square" lIns="121725" tIns="60863" rIns="121725" bIns="60863">
            <a:spAutoFit/>
          </a:bodyPr>
          <a:lstStyle/>
          <a:p>
            <a:pPr marL="742950" indent="-742950" algn="ctr" defTabSz="914377">
              <a:buAutoNum type="arabicPeriod"/>
            </a:pPr>
            <a:r>
              <a:rPr lang="en-US" sz="4267" dirty="0" err="1">
                <a:solidFill>
                  <a:sysClr val="windowText" lastClr="000000"/>
                </a:solidFill>
                <a:cs typeface="Arial" panose="020B0604020202020204" pitchFamily="34" charset="0"/>
              </a:rPr>
              <a:t>Tìm</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trạng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ngữ</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trong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câu</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sau</a:t>
            </a:r>
            <a:r>
              <a:rPr lang="en-US" sz="4267" dirty="0">
                <a:solidFill>
                  <a:sysClr val="windowText" lastClr="000000"/>
                </a:solidFill>
                <a:cs typeface="Arial" panose="020B0604020202020204" pitchFamily="34" charset="0"/>
              </a:rPr>
              <a:t>:</a:t>
            </a:r>
          </a:p>
          <a:p>
            <a:pPr algn="ctr" defTabSz="914377"/>
            <a:r>
              <a:rPr lang="en-US" sz="4267" b="1" dirty="0">
                <a:solidFill>
                  <a:sysClr val="windowText" lastClr="000000"/>
                </a:solidFill>
                <a:ea typeface="Arial-Rounded" pitchFamily="34" charset="0"/>
                <a:cs typeface="Arial" panose="020B0604020202020204" pitchFamily="34" charset="0"/>
              </a:rPr>
              <a:t>Trong </a:t>
            </a:r>
            <a:r>
              <a:rPr lang="en-US" sz="4267" b="1" dirty="0" err="1">
                <a:solidFill>
                  <a:sysClr val="windowText" lastClr="000000"/>
                </a:solidFill>
                <a:ea typeface="Arial-Rounded" pitchFamily="34" charset="0"/>
                <a:cs typeface="Arial" panose="020B0604020202020204" pitchFamily="34" charset="0"/>
              </a:rPr>
              <a:t>lớp</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em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luôn</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chăm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chú</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nghe</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thầy</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cô</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giảng</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bài</a:t>
            </a:r>
            <a:r>
              <a:rPr lang="en-US" sz="4267" b="1" dirty="0">
                <a:solidFill>
                  <a:sysClr val="windowText" lastClr="000000"/>
                </a:solidFill>
                <a:ea typeface="Arial-Rounded" pitchFamily="34" charset="0"/>
                <a:cs typeface="Arial" panose="020B0604020202020204" pitchFamily="34" charset="0"/>
              </a:rPr>
              <a:t>.</a:t>
            </a:r>
            <a:endParaRPr lang="en-US" sz="4267" b="1" dirty="0">
              <a:solidFill>
                <a:sysClr val="windowText" lastClr="000000"/>
              </a:solidFill>
              <a:ea typeface="Arial-Rounded" pitchFamily="34" charset="0"/>
              <a:cs typeface="Arial-Rounded" pitchFamily="34" charset="0"/>
            </a:endParaRPr>
          </a:p>
        </p:txBody>
      </p:sp>
      <p:pic>
        <p:nvPicPr>
          <p:cNvPr id="23" name="Picture 22">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2125996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strVal val="#ppt_w*0.70"/>
                                          </p:val>
                                        </p:tav>
                                        <p:tav tm="100000">
                                          <p:val>
                                            <p:strVal val="#ppt_w"/>
                                          </p:val>
                                        </p:tav>
                                      </p:tavLst>
                                    </p:anim>
                                    <p:anim calcmode="lin" valueType="num">
                                      <p:cBhvr>
                                        <p:cTn id="11" dur="1000" fill="hold"/>
                                        <p:tgtEl>
                                          <p:spTgt spid="16"/>
                                        </p:tgtEl>
                                        <p:attrNameLst>
                                          <p:attrName>ppt_h</p:attrName>
                                        </p:attrNameLst>
                                      </p:cBhvr>
                                      <p:tavLst>
                                        <p:tav tm="0">
                                          <p:val>
                                            <p:strVal val="#ppt_h"/>
                                          </p:val>
                                        </p:tav>
                                        <p:tav tm="100000">
                                          <p:val>
                                            <p:strVal val="#ppt_h"/>
                                          </p:val>
                                        </p:tav>
                                      </p:tavLst>
                                    </p:anim>
                                    <p:animEffect transition="in" filter="fade">
                                      <p:cBhvr>
                                        <p:cTn id="12" dur="1000"/>
                                        <p:tgtEl>
                                          <p:spTgt spid="1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0.70"/>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Effect transition="in" filter="fade">
                                      <p:cBhvr>
                                        <p:cTn id="17" dur="1000"/>
                                        <p:tgtEl>
                                          <p:spTgt spid="1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strVal val="#ppt_w*0.70"/>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Effect transition="in" filter="fade">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6"/>
                                        </p:tgtEl>
                                        <p:attrNameLst>
                                          <p:attrName>fillcolor</p:attrName>
                                        </p:attrNameLst>
                                      </p:cBhvr>
                                      <p:to>
                                        <a:schemeClr val="bg2"/>
                                      </p:to>
                                    </p:animClr>
                                    <p:set>
                                      <p:cBhvr>
                                        <p:cTn id="28" dur="250" fill="hold"/>
                                        <p:tgtEl>
                                          <p:spTgt spid="16"/>
                                        </p:tgtEl>
                                        <p:attrNameLst>
                                          <p:attrName>fill.type</p:attrName>
                                        </p:attrNameLst>
                                      </p:cBhvr>
                                      <p:to>
                                        <p:strVal val="solid"/>
                                      </p:to>
                                    </p:set>
                                    <p:set>
                                      <p:cBhvr>
                                        <p:cTn id="29" dur="250" fill="hold"/>
                                        <p:tgtEl>
                                          <p:spTgt spid="16"/>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6"/>
                                        </p:tgtEl>
                                        <p:attrNameLst>
                                          <p:attrName>fillcolor</p:attrName>
                                        </p:attrNameLst>
                                      </p:cBhvr>
                                      <p:to>
                                        <a:schemeClr val="bg2"/>
                                      </p:to>
                                    </p:animClr>
                                    <p:set>
                                      <p:cBhvr>
                                        <p:cTn id="32" dur="250" fill="hold"/>
                                        <p:tgtEl>
                                          <p:spTgt spid="16"/>
                                        </p:tgtEl>
                                        <p:attrNameLst>
                                          <p:attrName>fill.type</p:attrName>
                                        </p:attrNameLst>
                                      </p:cBhvr>
                                      <p:to>
                                        <p:strVal val="solid"/>
                                      </p:to>
                                    </p:set>
                                    <p:set>
                                      <p:cBhvr>
                                        <p:cTn id="33" dur="250" fill="hold"/>
                                        <p:tgtEl>
                                          <p:spTgt spid="16"/>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250" fill="hold"/>
                                        <p:tgtEl>
                                          <p:spTgt spid="18"/>
                                        </p:tgtEl>
                                        <p:attrNameLst>
                                          <p:attrName>ppt_w</p:attrName>
                                        </p:attrNameLst>
                                      </p:cBhvr>
                                      <p:tavLst>
                                        <p:tav tm="0">
                                          <p:val>
                                            <p:strVal val="4*#ppt_w"/>
                                          </p:val>
                                        </p:tav>
                                        <p:tav tm="100000">
                                          <p:val>
                                            <p:strVal val="#ppt_w"/>
                                          </p:val>
                                        </p:tav>
                                      </p:tavLst>
                                    </p:anim>
                                    <p:anim calcmode="lin" valueType="num">
                                      <p:cBhvr>
                                        <p:cTn id="37"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7"/>
                                        </p:tgtEl>
                                        <p:attrNameLst>
                                          <p:attrName>fillcolor</p:attrName>
                                        </p:attrNameLst>
                                      </p:cBhvr>
                                      <p:to>
                                        <a:schemeClr val="accent1"/>
                                      </p:to>
                                    </p:animClr>
                                    <p:set>
                                      <p:cBhvr>
                                        <p:cTn id="43" dur="250" fill="hold"/>
                                        <p:tgtEl>
                                          <p:spTgt spid="17"/>
                                        </p:tgtEl>
                                        <p:attrNameLst>
                                          <p:attrName>fill.type</p:attrName>
                                        </p:attrNameLst>
                                      </p:cBhvr>
                                      <p:to>
                                        <p:strVal val="solid"/>
                                      </p:to>
                                    </p:set>
                                    <p:set>
                                      <p:cBhvr>
                                        <p:cTn id="44" dur="250" fill="hold"/>
                                        <p:tgtEl>
                                          <p:spTgt spid="1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7"/>
                                        </p:tgtEl>
                                        <p:attrNameLst>
                                          <p:attrName>fillcolor</p:attrName>
                                        </p:attrNameLst>
                                      </p:cBhvr>
                                      <p:to>
                                        <a:schemeClr val="accent1"/>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250" fill="hold"/>
                                        <p:tgtEl>
                                          <p:spTgt spid="19"/>
                                        </p:tgtEl>
                                        <p:attrNameLst>
                                          <p:attrName>ppt_w</p:attrName>
                                        </p:attrNameLst>
                                      </p:cBhvr>
                                      <p:tavLst>
                                        <p:tav tm="0">
                                          <p:val>
                                            <p:strVal val="4*#ppt_w"/>
                                          </p:val>
                                        </p:tav>
                                        <p:tav tm="100000">
                                          <p:val>
                                            <p:strVal val="#ppt_w"/>
                                          </p:val>
                                        </p:tav>
                                      </p:tavLst>
                                    </p:anim>
                                    <p:anim calcmode="lin" valueType="num">
                                      <p:cBhvr>
                                        <p:cTn id="52"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7"/>
                  </p:tgtEl>
                </p:cond>
              </p:nextCondLst>
            </p:seq>
            <p:seq concurrent="1" nextAc="seek">
              <p:cTn id="53" restart="whenNotActive" fill="hold" evtFilter="cancelBubble" nodeType="interactiveSeq">
                <p:stCondLst>
                  <p:cond evt="onClick" delay="0">
                    <p:tgtEl>
                      <p:spTgt spid="20"/>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20"/>
                                        </p:tgtEl>
                                        <p:attrNameLst>
                                          <p:attrName>fillcolor</p:attrName>
                                        </p:attrNameLst>
                                      </p:cBhvr>
                                      <p:to>
                                        <a:schemeClr val="accent1"/>
                                      </p:to>
                                    </p:animClr>
                                    <p:set>
                                      <p:cBhvr>
                                        <p:cTn id="58" dur="250" fill="hold"/>
                                        <p:tgtEl>
                                          <p:spTgt spid="20"/>
                                        </p:tgtEl>
                                        <p:attrNameLst>
                                          <p:attrName>fill.type</p:attrName>
                                        </p:attrNameLst>
                                      </p:cBhvr>
                                      <p:to>
                                        <p:strVal val="solid"/>
                                      </p:to>
                                    </p:set>
                                    <p:set>
                                      <p:cBhvr>
                                        <p:cTn id="59" dur="250" fill="hold"/>
                                        <p:tgtEl>
                                          <p:spTgt spid="20"/>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20"/>
                                        </p:tgtEl>
                                        <p:attrNameLst>
                                          <p:attrName>fillcolor</p:attrName>
                                        </p:attrNameLst>
                                      </p:cBhvr>
                                      <p:to>
                                        <a:schemeClr val="accent1"/>
                                      </p:to>
                                    </p:animClr>
                                    <p:set>
                                      <p:cBhvr>
                                        <p:cTn id="62" dur="250" fill="hold"/>
                                        <p:tgtEl>
                                          <p:spTgt spid="20"/>
                                        </p:tgtEl>
                                        <p:attrNameLst>
                                          <p:attrName>fill.type</p:attrName>
                                        </p:attrNameLst>
                                      </p:cBhvr>
                                      <p:to>
                                        <p:strVal val="solid"/>
                                      </p:to>
                                    </p:set>
                                    <p:set>
                                      <p:cBhvr>
                                        <p:cTn id="63" dur="250" fill="hold"/>
                                        <p:tgtEl>
                                          <p:spTgt spid="20"/>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1"/>
                                        </p:tgtEl>
                                        <p:attrNameLst>
                                          <p:attrName>style.visibility</p:attrName>
                                        </p:attrNameLst>
                                      </p:cBhvr>
                                      <p:to>
                                        <p:strVal val="visible"/>
                                      </p:to>
                                    </p:set>
                                    <p:anim calcmode="lin" valueType="num">
                                      <p:cBhvr>
                                        <p:cTn id="66" dur="250" fill="hold"/>
                                        <p:tgtEl>
                                          <p:spTgt spid="21"/>
                                        </p:tgtEl>
                                        <p:attrNameLst>
                                          <p:attrName>ppt_w</p:attrName>
                                        </p:attrNameLst>
                                      </p:cBhvr>
                                      <p:tavLst>
                                        <p:tav tm="0">
                                          <p:val>
                                            <p:strVal val="4*#ppt_w"/>
                                          </p:val>
                                        </p:tav>
                                        <p:tav tm="100000">
                                          <p:val>
                                            <p:strVal val="#ppt_w"/>
                                          </p:val>
                                        </p:tav>
                                      </p:tavLst>
                                    </p:anim>
                                    <p:anim calcmode="lin" valueType="num">
                                      <p:cBhvr>
                                        <p:cTn id="67"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0"/>
                  </p:tgtEl>
                </p:cond>
              </p:nextCondLst>
            </p:seq>
          </p:childTnLst>
        </p:cTn>
      </p:par>
    </p:tnLst>
    <p:bldLst>
      <p:bldP spid="16" grpId="0" animBg="1"/>
      <p:bldP spid="17" grpId="0" animBg="1"/>
      <p:bldP spid="2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287F54E5-6EA4-4794-9E19-8AF8AD3CC82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4221950"/>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B</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Hôm</a:t>
            </a:r>
            <a:r>
              <a:rPr lang="en-US" sz="4400" dirty="0">
                <a:solidFill>
                  <a:srgbClr val="002060"/>
                </a:solidFill>
                <a:ea typeface="Arial-Rounded" pitchFamily="34" charset="0"/>
                <a:cs typeface="Arial-Rounded" pitchFamily="34" charset="0"/>
              </a:rPr>
              <a:t> qua</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54556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C. </a:t>
            </a:r>
            <a:r>
              <a:rPr lang="en-US" sz="4400" dirty="0" err="1">
                <a:solidFill>
                  <a:srgbClr val="002060"/>
                </a:solidFill>
                <a:ea typeface="Arial-Rounded" pitchFamily="34" charset="0"/>
                <a:cs typeface="Arial-Rounded" pitchFamily="34" charset="0"/>
              </a:rPr>
              <a:t>Cùng</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bố</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mẹ</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về</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quê</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chơi</a:t>
            </a:r>
            <a:endParaRPr lang="en-US" sz="4400" dirty="0">
              <a:solidFill>
                <a:srgbClr val="002060"/>
              </a:solidFill>
              <a:ea typeface="Arial-Rounded" pitchFamily="34" charset="0"/>
              <a:cs typeface="Arial-Rounded"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4281888"/>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5525979"/>
            <a:ext cx="807556" cy="778352"/>
          </a:xfrm>
          <a:prstGeom prst="rect">
            <a:avLst/>
          </a:prstGeom>
        </p:spPr>
      </p:pic>
      <p:sp>
        <p:nvSpPr>
          <p:cNvPr id="19" name="Rectangle 18"/>
          <p:cNvSpPr/>
          <p:nvPr/>
        </p:nvSpPr>
        <p:spPr>
          <a:xfrm>
            <a:off x="1964251" y="30056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082635"/>
            <a:ext cx="807556" cy="778352"/>
          </a:xfrm>
          <a:prstGeom prst="rect">
            <a:avLst/>
          </a:prstGeom>
        </p:spPr>
      </p:pic>
      <p:sp>
        <p:nvSpPr>
          <p:cNvPr id="21" name="Rectangle 20"/>
          <p:cNvSpPr/>
          <p:nvPr/>
        </p:nvSpPr>
        <p:spPr>
          <a:xfrm>
            <a:off x="1088715" y="553669"/>
            <a:ext cx="10014571" cy="1271819"/>
          </a:xfrm>
          <a:prstGeom prst="rect">
            <a:avLst/>
          </a:prstGeom>
          <a:solidFill>
            <a:schemeClr val="accent6"/>
          </a:solidFill>
        </p:spPr>
        <p:txBody>
          <a:bodyPr wrap="square" lIns="121725" tIns="60863" rIns="121725" bIns="60863">
            <a:spAutoFit/>
          </a:bodyPr>
          <a:lstStyle/>
          <a:p>
            <a:pPr algn="ctr" defTabSz="914377"/>
            <a:r>
              <a:rPr lang="en-US" sz="3733" b="1" dirty="0">
                <a:solidFill>
                  <a:sysClr val="windowText" lastClr="000000"/>
                </a:solidFill>
                <a:ea typeface="Arial-Rounded" pitchFamily="34" charset="0"/>
                <a:cs typeface="Arial-Rounded" pitchFamily="34" charset="0"/>
              </a:rPr>
              <a:t>2. </a:t>
            </a:r>
            <a:r>
              <a:rPr lang="en-US" sz="3733" b="1" dirty="0" err="1">
                <a:solidFill>
                  <a:sysClr val="windowText" lastClr="000000"/>
                </a:solidFill>
                <a:ea typeface="Arial-Rounded" pitchFamily="34" charset="0"/>
                <a:cs typeface="Arial-Rounded" pitchFamily="34" charset="0"/>
              </a:rPr>
              <a:t>Tìm</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trạng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ngữ</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trong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câu</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sau</a:t>
            </a:r>
            <a:r>
              <a:rPr lang="en-US" sz="3733" b="1" dirty="0">
                <a:solidFill>
                  <a:sysClr val="windowText" lastClr="000000"/>
                </a:solidFill>
                <a:ea typeface="Arial-Rounded" pitchFamily="34" charset="0"/>
                <a:cs typeface="Arial-Rounded" pitchFamily="34" charset="0"/>
              </a:rPr>
              <a:t>:</a:t>
            </a:r>
          </a:p>
          <a:p>
            <a:pPr algn="ctr" defTabSz="914377"/>
            <a:r>
              <a:rPr lang="vi-VN" sz="3733" b="1" dirty="0">
                <a:solidFill>
                  <a:sysClr val="windowText" lastClr="000000"/>
                </a:solidFill>
                <a:ea typeface="Arial-Rounded" pitchFamily="34" charset="0"/>
                <a:cs typeface="Arial-Rounded" pitchFamily="34" charset="0"/>
              </a:rPr>
              <a:t>Hôm qua, em cùng bố mẹ về quê chơi.</a:t>
            </a:r>
            <a:endParaRPr lang="en-US" sz="3733" b="1" dirty="0">
              <a:solidFill>
                <a:sysClr val="windowText" lastClr="000000"/>
              </a:solidFill>
              <a:ea typeface="Arial-Rounded" pitchFamily="34" charset="0"/>
              <a:cs typeface="Arial-Rounded" pitchFamily="34" charset="0"/>
            </a:endParaRP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4077009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chemeClr val="bg2"/>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DD016DA9-C48E-44EF-88E3-4DFD7221C176}"/>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3048002"/>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A</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Thời</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gian</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42364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B. </a:t>
            </a:r>
            <a:r>
              <a:rPr lang="en-US" sz="4400" dirty="0" err="1">
                <a:solidFill>
                  <a:srgbClr val="002060"/>
                </a:solidFill>
                <a:ea typeface="Arial-Rounded" panose="020B0500000000000000" pitchFamily="34" charset="0"/>
                <a:cs typeface="Arial-Rounded" panose="020B0500000000000000" pitchFamily="34" charset="0"/>
              </a:rPr>
              <a:t>Nơi</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chốn</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8905" y="3107940"/>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4306779"/>
            <a:ext cx="807556" cy="778352"/>
          </a:xfrm>
          <a:prstGeom prst="rect">
            <a:avLst/>
          </a:prstGeom>
        </p:spPr>
      </p:pic>
      <p:sp>
        <p:nvSpPr>
          <p:cNvPr id="19" name="Rectangle 18"/>
          <p:cNvSpPr/>
          <p:nvPr/>
        </p:nvSpPr>
        <p:spPr>
          <a:xfrm>
            <a:off x="1964251" y="54821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C. </a:t>
            </a:r>
            <a:r>
              <a:rPr lang="en-US" sz="4400" dirty="0" err="1">
                <a:solidFill>
                  <a:srgbClr val="002060"/>
                </a:solidFill>
                <a:ea typeface="Arial-Rounded" panose="020B0500000000000000" pitchFamily="34" charset="0"/>
                <a:cs typeface="Arial-Rounded" panose="020B0500000000000000" pitchFamily="34" charset="0"/>
              </a:rPr>
              <a:t>Địa</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điểm</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5559135"/>
            <a:ext cx="807556" cy="778352"/>
          </a:xfrm>
          <a:prstGeom prst="rect">
            <a:avLst/>
          </a:prstGeom>
        </p:spPr>
      </p:pic>
      <p:sp>
        <p:nvSpPr>
          <p:cNvPr id="21" name="Rectangle 20"/>
          <p:cNvSpPr/>
          <p:nvPr/>
        </p:nvSpPr>
        <p:spPr>
          <a:xfrm>
            <a:off x="1023257" y="552675"/>
            <a:ext cx="10145487" cy="1436223"/>
          </a:xfrm>
          <a:prstGeom prst="rect">
            <a:avLst/>
          </a:prstGeom>
          <a:solidFill>
            <a:schemeClr val="accent6"/>
          </a:solidFill>
        </p:spPr>
        <p:txBody>
          <a:bodyPr wrap="square" lIns="121725" tIns="60863" rIns="121725" bIns="60863">
            <a:spAutoFit/>
          </a:bodyPr>
          <a:lstStyle/>
          <a:p>
            <a:pPr algn="just" defTabSz="914377"/>
            <a:r>
              <a:rPr lang="en-US" sz="4267" b="1" dirty="0">
                <a:solidFill>
                  <a:sysClr val="windowText" lastClr="000000"/>
                </a:solidFill>
                <a:ea typeface="Arial-Rounded" panose="020B0500000000000000" pitchFamily="34" charset="0"/>
                <a:cs typeface="Arial-Rounded" panose="020B0500000000000000" pitchFamily="34" charset="0"/>
              </a:rPr>
              <a:t>3. </a:t>
            </a:r>
            <a:r>
              <a:rPr lang="en-US" sz="4267" b="1" dirty="0" err="1">
                <a:solidFill>
                  <a:sysClr val="windowText" lastClr="000000"/>
                </a:solidFill>
                <a:ea typeface="Arial-Rounded" panose="020B0500000000000000" pitchFamily="34" charset="0"/>
                <a:cs typeface="Arial-Rounded" panose="020B0500000000000000" pitchFamily="34" charset="0"/>
              </a:rPr>
              <a:t>Trạng</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ngữ</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Hôm</a:t>
            </a:r>
            <a:r>
              <a:rPr lang="en-US" sz="4267" b="1" dirty="0">
                <a:solidFill>
                  <a:sysClr val="windowText" lastClr="000000"/>
                </a:solidFill>
                <a:ea typeface="Arial-Rounded" panose="020B0500000000000000" pitchFamily="34" charset="0"/>
                <a:cs typeface="Arial-Rounded" panose="020B0500000000000000" pitchFamily="34" charset="0"/>
              </a:rPr>
              <a:t> qua” </a:t>
            </a:r>
            <a:r>
              <a:rPr lang="en-US" sz="4267" b="1" dirty="0" err="1">
                <a:solidFill>
                  <a:sysClr val="windowText" lastClr="000000"/>
                </a:solidFill>
                <a:ea typeface="Arial-Rounded" panose="020B0500000000000000" pitchFamily="34" charset="0"/>
                <a:cs typeface="Arial-Rounded" panose="020B0500000000000000" pitchFamily="34" charset="0"/>
              </a:rPr>
              <a:t>bổ</a:t>
            </a:r>
            <a:r>
              <a:rPr lang="en-US" sz="4267" b="1" dirty="0">
                <a:solidFill>
                  <a:sysClr val="windowText" lastClr="000000"/>
                </a:solidFill>
                <a:ea typeface="Arial-Rounded" panose="020B0500000000000000" pitchFamily="34" charset="0"/>
                <a:cs typeface="Arial-Rounded" panose="020B0500000000000000" pitchFamily="34" charset="0"/>
              </a:rPr>
              <a:t> sung </a:t>
            </a:r>
            <a:r>
              <a:rPr lang="en-US" sz="4267" b="1" dirty="0" err="1">
                <a:solidFill>
                  <a:sysClr val="windowText" lastClr="000000"/>
                </a:solidFill>
                <a:ea typeface="Arial-Rounded" panose="020B0500000000000000" pitchFamily="34" charset="0"/>
                <a:cs typeface="Arial-Rounded" panose="020B0500000000000000" pitchFamily="34" charset="0"/>
              </a:rPr>
              <a:t>thông</a:t>
            </a:r>
            <a:r>
              <a:rPr lang="en-US" sz="4267" b="1" dirty="0">
                <a:solidFill>
                  <a:sysClr val="windowText" lastClr="000000"/>
                </a:solidFill>
                <a:ea typeface="Arial-Rounded" panose="020B0500000000000000" pitchFamily="34" charset="0"/>
                <a:cs typeface="Arial-Rounded" panose="020B0500000000000000" pitchFamily="34" charset="0"/>
              </a:rPr>
              <a:t> tin </a:t>
            </a:r>
            <a:r>
              <a:rPr lang="en-US" sz="4267" b="1" dirty="0" err="1">
                <a:solidFill>
                  <a:sysClr val="windowText" lastClr="000000"/>
                </a:solidFill>
                <a:ea typeface="Arial-Rounded" panose="020B0500000000000000" pitchFamily="34" charset="0"/>
                <a:cs typeface="Arial-Rounded" panose="020B0500000000000000" pitchFamily="34" charset="0"/>
              </a:rPr>
              <a:t>gì</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cho</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câu</a:t>
            </a:r>
            <a:r>
              <a:rPr lang="en-US" sz="4267" b="1" dirty="0">
                <a:solidFill>
                  <a:sysClr val="windowText" lastClr="000000"/>
                </a:solidFill>
                <a:ea typeface="Arial-Rounded" panose="020B0500000000000000" pitchFamily="34" charset="0"/>
                <a:cs typeface="Arial-Rounded" panose="020B0500000000000000" pitchFamily="34" charset="0"/>
              </a:rPr>
              <a:t>?</a:t>
            </a: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3525361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rgbClr val="FFFF00"/>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382" name="Google Shape;6382;p41"/>
          <p:cNvGrpSpPr/>
          <p:nvPr/>
        </p:nvGrpSpPr>
        <p:grpSpPr>
          <a:xfrm>
            <a:off x="9865635" y="289973"/>
            <a:ext cx="1724525" cy="1626287"/>
            <a:chOff x="3003675" y="7145350"/>
            <a:chExt cx="1609300" cy="1517625"/>
          </a:xfrm>
        </p:grpSpPr>
        <p:sp>
          <p:nvSpPr>
            <p:cNvPr id="6383" name="Google Shape;6383;p41"/>
            <p:cNvSpPr/>
            <p:nvPr/>
          </p:nvSpPr>
          <p:spPr>
            <a:xfrm>
              <a:off x="3003675" y="7145350"/>
              <a:ext cx="1609300" cy="1517625"/>
            </a:xfrm>
            <a:custGeom>
              <a:avLst/>
              <a:gdLst/>
              <a:ahLst/>
              <a:cxnLst/>
              <a:rect l="l" t="t" r="r" b="b"/>
              <a:pathLst>
                <a:path w="64372" h="60705" extrusionOk="0">
                  <a:moveTo>
                    <a:pt x="24491" y="0"/>
                  </a:moveTo>
                  <a:cubicBezTo>
                    <a:pt x="23153" y="0"/>
                    <a:pt x="21948" y="857"/>
                    <a:pt x="21440" y="2115"/>
                  </a:cubicBezTo>
                  <a:cubicBezTo>
                    <a:pt x="21306" y="2088"/>
                    <a:pt x="21199" y="2008"/>
                    <a:pt x="21065" y="1981"/>
                  </a:cubicBezTo>
                  <a:cubicBezTo>
                    <a:pt x="21038" y="1954"/>
                    <a:pt x="21038" y="1954"/>
                    <a:pt x="21011" y="1954"/>
                  </a:cubicBezTo>
                  <a:cubicBezTo>
                    <a:pt x="20797" y="1874"/>
                    <a:pt x="20610" y="1847"/>
                    <a:pt x="20369" y="1793"/>
                  </a:cubicBezTo>
                  <a:lnTo>
                    <a:pt x="20342" y="1793"/>
                  </a:lnTo>
                  <a:cubicBezTo>
                    <a:pt x="19566" y="1606"/>
                    <a:pt x="18736" y="1526"/>
                    <a:pt x="17853" y="1526"/>
                  </a:cubicBezTo>
                  <a:cubicBezTo>
                    <a:pt x="16247" y="1526"/>
                    <a:pt x="14400" y="1847"/>
                    <a:pt x="12741" y="2409"/>
                  </a:cubicBezTo>
                  <a:cubicBezTo>
                    <a:pt x="12072" y="2650"/>
                    <a:pt x="11429" y="2918"/>
                    <a:pt x="10867" y="3212"/>
                  </a:cubicBezTo>
                  <a:lnTo>
                    <a:pt x="10787" y="3266"/>
                  </a:lnTo>
                  <a:cubicBezTo>
                    <a:pt x="9904" y="3721"/>
                    <a:pt x="9154" y="4256"/>
                    <a:pt x="8646" y="4818"/>
                  </a:cubicBezTo>
                  <a:cubicBezTo>
                    <a:pt x="6692" y="6959"/>
                    <a:pt x="5568" y="11376"/>
                    <a:pt x="5166" y="13169"/>
                  </a:cubicBezTo>
                  <a:lnTo>
                    <a:pt x="5139" y="13303"/>
                  </a:lnTo>
                  <a:cubicBezTo>
                    <a:pt x="5006" y="14052"/>
                    <a:pt x="5220" y="14909"/>
                    <a:pt x="5701" y="15497"/>
                  </a:cubicBezTo>
                  <a:cubicBezTo>
                    <a:pt x="6210" y="16113"/>
                    <a:pt x="6986" y="16461"/>
                    <a:pt x="7789" y="16461"/>
                  </a:cubicBezTo>
                  <a:lnTo>
                    <a:pt x="8110" y="16461"/>
                  </a:lnTo>
                  <a:cubicBezTo>
                    <a:pt x="6237" y="19887"/>
                    <a:pt x="5086" y="23661"/>
                    <a:pt x="4738" y="27569"/>
                  </a:cubicBezTo>
                  <a:cubicBezTo>
                    <a:pt x="4631" y="27649"/>
                    <a:pt x="4577" y="27756"/>
                    <a:pt x="4470" y="27810"/>
                  </a:cubicBezTo>
                  <a:cubicBezTo>
                    <a:pt x="3560" y="28639"/>
                    <a:pt x="3078" y="29764"/>
                    <a:pt x="3025" y="30861"/>
                  </a:cubicBezTo>
                  <a:cubicBezTo>
                    <a:pt x="3025" y="31129"/>
                    <a:pt x="3025" y="31396"/>
                    <a:pt x="3105" y="31637"/>
                  </a:cubicBezTo>
                  <a:cubicBezTo>
                    <a:pt x="2998" y="31744"/>
                    <a:pt x="2945" y="31851"/>
                    <a:pt x="2864" y="31985"/>
                  </a:cubicBezTo>
                  <a:cubicBezTo>
                    <a:pt x="2222" y="32333"/>
                    <a:pt x="1740" y="32895"/>
                    <a:pt x="1392" y="33645"/>
                  </a:cubicBezTo>
                  <a:cubicBezTo>
                    <a:pt x="429" y="35786"/>
                    <a:pt x="991" y="37258"/>
                    <a:pt x="1392" y="37954"/>
                  </a:cubicBezTo>
                  <a:cubicBezTo>
                    <a:pt x="1526" y="38141"/>
                    <a:pt x="1660" y="38329"/>
                    <a:pt x="1794" y="38489"/>
                  </a:cubicBezTo>
                  <a:cubicBezTo>
                    <a:pt x="1874" y="39399"/>
                    <a:pt x="2275" y="40229"/>
                    <a:pt x="2971" y="40818"/>
                  </a:cubicBezTo>
                  <a:cubicBezTo>
                    <a:pt x="2891" y="41112"/>
                    <a:pt x="2864" y="41326"/>
                    <a:pt x="2838" y="41567"/>
                  </a:cubicBezTo>
                  <a:cubicBezTo>
                    <a:pt x="2142" y="41808"/>
                    <a:pt x="1526" y="42129"/>
                    <a:pt x="1071" y="42638"/>
                  </a:cubicBezTo>
                  <a:cubicBezTo>
                    <a:pt x="348" y="43360"/>
                    <a:pt x="0" y="44351"/>
                    <a:pt x="54" y="45421"/>
                  </a:cubicBezTo>
                  <a:cubicBezTo>
                    <a:pt x="161" y="47322"/>
                    <a:pt x="1071" y="48901"/>
                    <a:pt x="2409" y="49757"/>
                  </a:cubicBezTo>
                  <a:cubicBezTo>
                    <a:pt x="2436" y="50587"/>
                    <a:pt x="2704" y="51604"/>
                    <a:pt x="3560" y="52648"/>
                  </a:cubicBezTo>
                  <a:cubicBezTo>
                    <a:pt x="4979" y="54361"/>
                    <a:pt x="6451" y="55191"/>
                    <a:pt x="8084" y="55191"/>
                  </a:cubicBezTo>
                  <a:cubicBezTo>
                    <a:pt x="9529" y="55191"/>
                    <a:pt x="10626" y="54522"/>
                    <a:pt x="11403" y="53906"/>
                  </a:cubicBezTo>
                  <a:cubicBezTo>
                    <a:pt x="11670" y="53692"/>
                    <a:pt x="11938" y="53451"/>
                    <a:pt x="12125" y="53183"/>
                  </a:cubicBezTo>
                  <a:cubicBezTo>
                    <a:pt x="12313" y="53237"/>
                    <a:pt x="12500" y="53264"/>
                    <a:pt x="12714" y="53344"/>
                  </a:cubicBezTo>
                  <a:cubicBezTo>
                    <a:pt x="12714" y="53371"/>
                    <a:pt x="12741" y="53451"/>
                    <a:pt x="12741" y="53478"/>
                  </a:cubicBezTo>
                  <a:cubicBezTo>
                    <a:pt x="13517" y="56663"/>
                    <a:pt x="15712" y="56984"/>
                    <a:pt x="16649" y="56984"/>
                  </a:cubicBezTo>
                  <a:cubicBezTo>
                    <a:pt x="17050" y="56984"/>
                    <a:pt x="17452" y="56931"/>
                    <a:pt x="17692" y="56904"/>
                  </a:cubicBezTo>
                  <a:lnTo>
                    <a:pt x="17719" y="56904"/>
                  </a:lnTo>
                  <a:cubicBezTo>
                    <a:pt x="18362" y="57359"/>
                    <a:pt x="19138" y="57653"/>
                    <a:pt x="19994" y="57653"/>
                  </a:cubicBezTo>
                  <a:cubicBezTo>
                    <a:pt x="20342" y="57653"/>
                    <a:pt x="20637" y="57627"/>
                    <a:pt x="20931" y="57573"/>
                  </a:cubicBezTo>
                  <a:cubicBezTo>
                    <a:pt x="21707" y="57359"/>
                    <a:pt x="22296" y="57064"/>
                    <a:pt x="22778" y="56717"/>
                  </a:cubicBezTo>
                  <a:cubicBezTo>
                    <a:pt x="26097" y="58028"/>
                    <a:pt x="29523" y="58670"/>
                    <a:pt x="33110" y="58670"/>
                  </a:cubicBezTo>
                  <a:cubicBezTo>
                    <a:pt x="34475" y="58670"/>
                    <a:pt x="35893" y="58563"/>
                    <a:pt x="37258" y="58376"/>
                  </a:cubicBezTo>
                  <a:cubicBezTo>
                    <a:pt x="38168" y="60544"/>
                    <a:pt x="39908" y="60705"/>
                    <a:pt x="40417" y="60705"/>
                  </a:cubicBezTo>
                  <a:cubicBezTo>
                    <a:pt x="41567" y="60705"/>
                    <a:pt x="42638" y="60035"/>
                    <a:pt x="43173" y="59018"/>
                  </a:cubicBezTo>
                  <a:cubicBezTo>
                    <a:pt x="43361" y="59072"/>
                    <a:pt x="43548" y="59125"/>
                    <a:pt x="43762" y="59152"/>
                  </a:cubicBezTo>
                  <a:cubicBezTo>
                    <a:pt x="44351" y="59286"/>
                    <a:pt x="45020" y="59366"/>
                    <a:pt x="45716" y="59366"/>
                  </a:cubicBezTo>
                  <a:cubicBezTo>
                    <a:pt x="46599" y="59366"/>
                    <a:pt x="47536" y="59259"/>
                    <a:pt x="48500" y="59018"/>
                  </a:cubicBezTo>
                  <a:cubicBezTo>
                    <a:pt x="49115" y="58885"/>
                    <a:pt x="49704" y="58724"/>
                    <a:pt x="50320" y="58483"/>
                  </a:cubicBezTo>
                  <a:cubicBezTo>
                    <a:pt x="50882" y="58269"/>
                    <a:pt x="51417" y="58028"/>
                    <a:pt x="51926" y="57760"/>
                  </a:cubicBezTo>
                  <a:lnTo>
                    <a:pt x="51953" y="57734"/>
                  </a:lnTo>
                  <a:cubicBezTo>
                    <a:pt x="52274" y="57519"/>
                    <a:pt x="52622" y="57332"/>
                    <a:pt x="52889" y="57118"/>
                  </a:cubicBezTo>
                  <a:cubicBezTo>
                    <a:pt x="53264" y="56850"/>
                    <a:pt x="53558" y="56583"/>
                    <a:pt x="53826" y="56288"/>
                  </a:cubicBezTo>
                  <a:cubicBezTo>
                    <a:pt x="54495" y="55512"/>
                    <a:pt x="55084" y="54415"/>
                    <a:pt x="55619" y="52943"/>
                  </a:cubicBezTo>
                  <a:cubicBezTo>
                    <a:pt x="56235" y="51230"/>
                    <a:pt x="56610" y="49517"/>
                    <a:pt x="56690" y="49062"/>
                  </a:cubicBezTo>
                  <a:cubicBezTo>
                    <a:pt x="56690" y="49035"/>
                    <a:pt x="56744" y="48901"/>
                    <a:pt x="56744" y="48901"/>
                  </a:cubicBezTo>
                  <a:cubicBezTo>
                    <a:pt x="56877" y="48125"/>
                    <a:pt x="56663" y="47349"/>
                    <a:pt x="56208" y="46760"/>
                  </a:cubicBezTo>
                  <a:cubicBezTo>
                    <a:pt x="59634" y="41969"/>
                    <a:pt x="61508" y="36214"/>
                    <a:pt x="61508" y="30192"/>
                  </a:cubicBezTo>
                  <a:cubicBezTo>
                    <a:pt x="61508" y="29897"/>
                    <a:pt x="61481" y="29549"/>
                    <a:pt x="61481" y="29228"/>
                  </a:cubicBezTo>
                  <a:cubicBezTo>
                    <a:pt x="62097" y="28853"/>
                    <a:pt x="62578" y="28291"/>
                    <a:pt x="62926" y="27569"/>
                  </a:cubicBezTo>
                  <a:cubicBezTo>
                    <a:pt x="63890" y="25427"/>
                    <a:pt x="63328" y="23929"/>
                    <a:pt x="62926" y="23233"/>
                  </a:cubicBezTo>
                  <a:cubicBezTo>
                    <a:pt x="62793" y="23019"/>
                    <a:pt x="62659" y="22858"/>
                    <a:pt x="62525" y="22697"/>
                  </a:cubicBezTo>
                  <a:cubicBezTo>
                    <a:pt x="62498" y="21761"/>
                    <a:pt x="62043" y="20931"/>
                    <a:pt x="61347" y="20315"/>
                  </a:cubicBezTo>
                  <a:cubicBezTo>
                    <a:pt x="61428" y="20048"/>
                    <a:pt x="61454" y="19807"/>
                    <a:pt x="61481" y="19539"/>
                  </a:cubicBezTo>
                  <a:cubicBezTo>
                    <a:pt x="62231" y="19352"/>
                    <a:pt x="62819" y="18977"/>
                    <a:pt x="63301" y="18468"/>
                  </a:cubicBezTo>
                  <a:cubicBezTo>
                    <a:pt x="63997" y="17746"/>
                    <a:pt x="64372" y="16782"/>
                    <a:pt x="64291" y="15712"/>
                  </a:cubicBezTo>
                  <a:cubicBezTo>
                    <a:pt x="64184" y="13758"/>
                    <a:pt x="63328" y="12232"/>
                    <a:pt x="61963" y="11322"/>
                  </a:cubicBezTo>
                  <a:cubicBezTo>
                    <a:pt x="61909" y="10519"/>
                    <a:pt x="61642" y="9475"/>
                    <a:pt x="60785" y="8431"/>
                  </a:cubicBezTo>
                  <a:cubicBezTo>
                    <a:pt x="59340" y="6692"/>
                    <a:pt x="57868" y="5862"/>
                    <a:pt x="56235" y="5862"/>
                  </a:cubicBezTo>
                  <a:cubicBezTo>
                    <a:pt x="54790" y="5862"/>
                    <a:pt x="53719" y="6531"/>
                    <a:pt x="52916" y="7147"/>
                  </a:cubicBezTo>
                  <a:cubicBezTo>
                    <a:pt x="52622" y="7361"/>
                    <a:pt x="52354" y="7602"/>
                    <a:pt x="52140" y="7869"/>
                  </a:cubicBezTo>
                  <a:lnTo>
                    <a:pt x="51551" y="7682"/>
                  </a:lnTo>
                  <a:cubicBezTo>
                    <a:pt x="51551" y="7602"/>
                    <a:pt x="51524" y="7575"/>
                    <a:pt x="51524" y="7495"/>
                  </a:cubicBezTo>
                  <a:cubicBezTo>
                    <a:pt x="50748" y="4283"/>
                    <a:pt x="48500" y="3961"/>
                    <a:pt x="47563" y="3961"/>
                  </a:cubicBezTo>
                  <a:cubicBezTo>
                    <a:pt x="47135" y="3961"/>
                    <a:pt x="46733" y="4015"/>
                    <a:pt x="46492" y="4095"/>
                  </a:cubicBezTo>
                  <a:lnTo>
                    <a:pt x="46466" y="4095"/>
                  </a:lnTo>
                  <a:cubicBezTo>
                    <a:pt x="45796" y="3587"/>
                    <a:pt x="45020" y="3319"/>
                    <a:pt x="44190" y="3319"/>
                  </a:cubicBezTo>
                  <a:cubicBezTo>
                    <a:pt x="43843" y="3319"/>
                    <a:pt x="43548" y="3346"/>
                    <a:pt x="43254" y="3426"/>
                  </a:cubicBezTo>
                  <a:cubicBezTo>
                    <a:pt x="43227" y="3426"/>
                    <a:pt x="43147" y="3426"/>
                    <a:pt x="43093" y="3453"/>
                  </a:cubicBezTo>
                  <a:cubicBezTo>
                    <a:pt x="39881" y="2248"/>
                    <a:pt x="36536" y="1660"/>
                    <a:pt x="33056" y="1660"/>
                  </a:cubicBezTo>
                  <a:cubicBezTo>
                    <a:pt x="31236" y="1660"/>
                    <a:pt x="29389" y="1847"/>
                    <a:pt x="27623" y="2195"/>
                  </a:cubicBezTo>
                  <a:cubicBezTo>
                    <a:pt x="26659" y="188"/>
                    <a:pt x="24973" y="0"/>
                    <a:pt x="24491"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4" name="Google Shape;6384;p41"/>
            <p:cNvSpPr/>
            <p:nvPr/>
          </p:nvSpPr>
          <p:spPr>
            <a:xfrm>
              <a:off x="3186350" y="7254400"/>
              <a:ext cx="1290125" cy="1289475"/>
            </a:xfrm>
            <a:custGeom>
              <a:avLst/>
              <a:gdLst/>
              <a:ahLst/>
              <a:cxnLst/>
              <a:rect l="l" t="t" r="r" b="b"/>
              <a:pathLst>
                <a:path w="51605" h="51579" extrusionOk="0">
                  <a:moveTo>
                    <a:pt x="25803" y="1"/>
                  </a:moveTo>
                  <a:cubicBezTo>
                    <a:pt x="11563" y="1"/>
                    <a:pt x="0" y="11537"/>
                    <a:pt x="0" y="25803"/>
                  </a:cubicBezTo>
                  <a:cubicBezTo>
                    <a:pt x="0" y="40042"/>
                    <a:pt x="11563" y="51578"/>
                    <a:pt x="25803" y="51578"/>
                  </a:cubicBezTo>
                  <a:cubicBezTo>
                    <a:pt x="40042" y="51578"/>
                    <a:pt x="51605" y="40042"/>
                    <a:pt x="51605" y="25803"/>
                  </a:cubicBezTo>
                  <a:cubicBezTo>
                    <a:pt x="51605" y="11537"/>
                    <a:pt x="40042" y="1"/>
                    <a:pt x="25803" y="1"/>
                  </a:cubicBezTo>
                  <a:close/>
                </a:path>
              </a:pathLst>
            </a:cu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endParaRPr sz="2267" kern="0">
                <a:solidFill>
                  <a:srgbClr val="FFFFFF"/>
                </a:solidFill>
                <a:latin typeface="Ranchers"/>
                <a:ea typeface="Ranchers"/>
                <a:cs typeface="Ranchers"/>
                <a:sym typeface="Ranchers"/>
              </a:endParaRPr>
            </a:p>
          </p:txBody>
        </p:sp>
        <p:sp>
          <p:nvSpPr>
            <p:cNvPr id="6385" name="Google Shape;6385;p41"/>
            <p:cNvSpPr/>
            <p:nvPr/>
          </p:nvSpPr>
          <p:spPr>
            <a:xfrm>
              <a:off x="3294750" y="7362150"/>
              <a:ext cx="1074000" cy="1073975"/>
            </a:xfrm>
            <a:custGeom>
              <a:avLst/>
              <a:gdLst/>
              <a:ahLst/>
              <a:cxnLst/>
              <a:rect l="l" t="t" r="r" b="b"/>
              <a:pathLst>
                <a:path w="42960" h="42959" fill="none" extrusionOk="0">
                  <a:moveTo>
                    <a:pt x="42959" y="21493"/>
                  </a:moveTo>
                  <a:cubicBezTo>
                    <a:pt x="42959" y="33350"/>
                    <a:pt x="33324" y="42959"/>
                    <a:pt x="21467" y="42959"/>
                  </a:cubicBezTo>
                  <a:cubicBezTo>
                    <a:pt x="9609" y="42959"/>
                    <a:pt x="0" y="33350"/>
                    <a:pt x="0" y="21493"/>
                  </a:cubicBezTo>
                  <a:cubicBezTo>
                    <a:pt x="0" y="9636"/>
                    <a:pt x="9609" y="0"/>
                    <a:pt x="21467" y="0"/>
                  </a:cubicBezTo>
                  <a:cubicBezTo>
                    <a:pt x="33324" y="0"/>
                    <a:pt x="42959" y="9636"/>
                    <a:pt x="42959" y="21493"/>
                  </a:cubicBezTo>
                  <a:close/>
                </a:path>
              </a:pathLst>
            </a:custGeom>
            <a:noFill/>
            <a:ln w="16725" cap="flat" cmpd="sng">
              <a:solidFill>
                <a:srgbClr val="FFFFFF"/>
              </a:solidFill>
              <a:prstDash val="solid"/>
              <a:miter lim="2676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6" name="Google Shape;6386;p41"/>
            <p:cNvSpPr/>
            <p:nvPr/>
          </p:nvSpPr>
          <p:spPr>
            <a:xfrm>
              <a:off x="3072350" y="8131875"/>
              <a:ext cx="366300" cy="326125"/>
            </a:xfrm>
            <a:custGeom>
              <a:avLst/>
              <a:gdLst/>
              <a:ahLst/>
              <a:cxnLst/>
              <a:rect l="l" t="t" r="r" b="b"/>
              <a:pathLst>
                <a:path w="14652" h="13045" extrusionOk="0">
                  <a:moveTo>
                    <a:pt x="6303" y="0"/>
                  </a:moveTo>
                  <a:cubicBezTo>
                    <a:pt x="6140" y="0"/>
                    <a:pt x="5960" y="23"/>
                    <a:pt x="5765" y="72"/>
                  </a:cubicBezTo>
                  <a:cubicBezTo>
                    <a:pt x="2981" y="768"/>
                    <a:pt x="2499" y="2026"/>
                    <a:pt x="2928" y="3284"/>
                  </a:cubicBezTo>
                  <a:cubicBezTo>
                    <a:pt x="3356" y="4515"/>
                    <a:pt x="4507" y="4890"/>
                    <a:pt x="4507" y="4890"/>
                  </a:cubicBezTo>
                  <a:cubicBezTo>
                    <a:pt x="4507" y="4890"/>
                    <a:pt x="3179" y="4523"/>
                    <a:pt x="1970" y="4523"/>
                  </a:cubicBezTo>
                  <a:cubicBezTo>
                    <a:pt x="942" y="4523"/>
                    <a:pt x="0" y="4789"/>
                    <a:pt x="37" y="5773"/>
                  </a:cubicBezTo>
                  <a:cubicBezTo>
                    <a:pt x="94" y="7339"/>
                    <a:pt x="983" y="8428"/>
                    <a:pt x="2478" y="8428"/>
                  </a:cubicBezTo>
                  <a:cubicBezTo>
                    <a:pt x="2956" y="8428"/>
                    <a:pt x="3495" y="8317"/>
                    <a:pt x="4090" y="8075"/>
                  </a:cubicBezTo>
                  <a:lnTo>
                    <a:pt x="4090" y="8075"/>
                  </a:lnTo>
                  <a:cubicBezTo>
                    <a:pt x="3196" y="8533"/>
                    <a:pt x="1468" y="9714"/>
                    <a:pt x="2901" y="11474"/>
                  </a:cubicBezTo>
                  <a:cubicBezTo>
                    <a:pt x="3867" y="12647"/>
                    <a:pt x="4655" y="13044"/>
                    <a:pt x="5338" y="13044"/>
                  </a:cubicBezTo>
                  <a:cubicBezTo>
                    <a:pt x="5981" y="13044"/>
                    <a:pt x="6531" y="12693"/>
                    <a:pt x="7050" y="12304"/>
                  </a:cubicBezTo>
                  <a:cubicBezTo>
                    <a:pt x="8093" y="11501"/>
                    <a:pt x="7960" y="9601"/>
                    <a:pt x="7960" y="9601"/>
                  </a:cubicBezTo>
                  <a:lnTo>
                    <a:pt x="7960" y="9601"/>
                  </a:lnTo>
                  <a:cubicBezTo>
                    <a:pt x="7960" y="9601"/>
                    <a:pt x="9667" y="11408"/>
                    <a:pt x="11334" y="11408"/>
                  </a:cubicBezTo>
                  <a:cubicBezTo>
                    <a:pt x="11785" y="11408"/>
                    <a:pt x="12233" y="11275"/>
                    <a:pt x="12644" y="10939"/>
                  </a:cubicBezTo>
                  <a:cubicBezTo>
                    <a:pt x="14517" y="9360"/>
                    <a:pt x="14276" y="8102"/>
                    <a:pt x="13366" y="7299"/>
                  </a:cubicBezTo>
                  <a:cubicBezTo>
                    <a:pt x="12456" y="6496"/>
                    <a:pt x="10181" y="5907"/>
                    <a:pt x="10181" y="5907"/>
                  </a:cubicBezTo>
                  <a:cubicBezTo>
                    <a:pt x="10181" y="5907"/>
                    <a:pt x="14651" y="4087"/>
                    <a:pt x="13607" y="2615"/>
                  </a:cubicBezTo>
                  <a:cubicBezTo>
                    <a:pt x="12849" y="1545"/>
                    <a:pt x="11088" y="519"/>
                    <a:pt x="9874" y="519"/>
                  </a:cubicBezTo>
                  <a:cubicBezTo>
                    <a:pt x="9416" y="519"/>
                    <a:pt x="9036" y="664"/>
                    <a:pt x="8816" y="1009"/>
                  </a:cubicBezTo>
                  <a:cubicBezTo>
                    <a:pt x="8283" y="1826"/>
                    <a:pt x="8092" y="2866"/>
                    <a:pt x="8024" y="3474"/>
                  </a:cubicBezTo>
                  <a:lnTo>
                    <a:pt x="8024" y="3474"/>
                  </a:lnTo>
                  <a:cubicBezTo>
                    <a:pt x="8071" y="2403"/>
                    <a:pt x="7989" y="0"/>
                    <a:pt x="630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7" name="Google Shape;6387;p41"/>
            <p:cNvSpPr/>
            <p:nvPr/>
          </p:nvSpPr>
          <p:spPr>
            <a:xfrm>
              <a:off x="3214450" y="8254100"/>
              <a:ext cx="64925" cy="64950"/>
            </a:xfrm>
            <a:custGeom>
              <a:avLst/>
              <a:gdLst/>
              <a:ahLst/>
              <a:cxnLst/>
              <a:rect l="l" t="t" r="r" b="b"/>
              <a:pathLst>
                <a:path w="2597" h="2598" extrusionOk="0">
                  <a:moveTo>
                    <a:pt x="1285" y="1"/>
                  </a:moveTo>
                  <a:cubicBezTo>
                    <a:pt x="563" y="1"/>
                    <a:pt x="1" y="563"/>
                    <a:pt x="1" y="1312"/>
                  </a:cubicBezTo>
                  <a:cubicBezTo>
                    <a:pt x="1" y="2035"/>
                    <a:pt x="563" y="2597"/>
                    <a:pt x="1285" y="2597"/>
                  </a:cubicBezTo>
                  <a:cubicBezTo>
                    <a:pt x="2035" y="2597"/>
                    <a:pt x="2597" y="2008"/>
                    <a:pt x="2597" y="1312"/>
                  </a:cubicBezTo>
                  <a:cubicBezTo>
                    <a:pt x="2597" y="590"/>
                    <a:pt x="2035" y="1"/>
                    <a:pt x="1285"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8" name="Google Shape;6388;p41"/>
            <p:cNvSpPr/>
            <p:nvPr/>
          </p:nvSpPr>
          <p:spPr>
            <a:xfrm>
              <a:off x="3374300" y="8338900"/>
              <a:ext cx="199875" cy="179700"/>
            </a:xfrm>
            <a:custGeom>
              <a:avLst/>
              <a:gdLst/>
              <a:ahLst/>
              <a:cxnLst/>
              <a:rect l="l" t="t" r="r" b="b"/>
              <a:pathLst>
                <a:path w="7995" h="7188" extrusionOk="0">
                  <a:moveTo>
                    <a:pt x="3750" y="0"/>
                  </a:moveTo>
                  <a:cubicBezTo>
                    <a:pt x="2819" y="0"/>
                    <a:pt x="2450" y="423"/>
                    <a:pt x="2386" y="998"/>
                  </a:cubicBezTo>
                  <a:cubicBezTo>
                    <a:pt x="2332" y="1694"/>
                    <a:pt x="2787" y="2149"/>
                    <a:pt x="2787" y="2149"/>
                  </a:cubicBezTo>
                  <a:cubicBezTo>
                    <a:pt x="2787" y="2149"/>
                    <a:pt x="1675" y="1189"/>
                    <a:pt x="933" y="1189"/>
                  </a:cubicBezTo>
                  <a:cubicBezTo>
                    <a:pt x="692" y="1189"/>
                    <a:pt x="490" y="1291"/>
                    <a:pt x="378" y="1560"/>
                  </a:cubicBezTo>
                  <a:cubicBezTo>
                    <a:pt x="1" y="2668"/>
                    <a:pt x="452" y="3634"/>
                    <a:pt x="1911" y="3722"/>
                  </a:cubicBezTo>
                  <a:lnTo>
                    <a:pt x="1911" y="3722"/>
                  </a:lnTo>
                  <a:cubicBezTo>
                    <a:pt x="1353" y="3737"/>
                    <a:pt x="199" y="3906"/>
                    <a:pt x="485" y="5093"/>
                  </a:cubicBezTo>
                  <a:cubicBezTo>
                    <a:pt x="772" y="6300"/>
                    <a:pt x="1277" y="6569"/>
                    <a:pt x="1822" y="6569"/>
                  </a:cubicBezTo>
                  <a:cubicBezTo>
                    <a:pt x="1990" y="6569"/>
                    <a:pt x="2162" y="6544"/>
                    <a:pt x="2332" y="6512"/>
                  </a:cubicBezTo>
                  <a:cubicBezTo>
                    <a:pt x="3028" y="6378"/>
                    <a:pt x="3430" y="5361"/>
                    <a:pt x="3430" y="5361"/>
                  </a:cubicBezTo>
                  <a:cubicBezTo>
                    <a:pt x="3430" y="5361"/>
                    <a:pt x="4008" y="7188"/>
                    <a:pt x="5164" y="7188"/>
                  </a:cubicBezTo>
                  <a:cubicBezTo>
                    <a:pt x="5251" y="7188"/>
                    <a:pt x="5343" y="7177"/>
                    <a:pt x="5437" y="7154"/>
                  </a:cubicBezTo>
                  <a:cubicBezTo>
                    <a:pt x="6775" y="6806"/>
                    <a:pt x="6936" y="6137"/>
                    <a:pt x="6668" y="5495"/>
                  </a:cubicBezTo>
                  <a:cubicBezTo>
                    <a:pt x="6401" y="4906"/>
                    <a:pt x="5410" y="4076"/>
                    <a:pt x="5410" y="4076"/>
                  </a:cubicBezTo>
                  <a:lnTo>
                    <a:pt x="5410" y="4076"/>
                  </a:lnTo>
                  <a:cubicBezTo>
                    <a:pt x="5410" y="4076"/>
                    <a:pt x="5561" y="4086"/>
                    <a:pt x="5789" y="4086"/>
                  </a:cubicBezTo>
                  <a:cubicBezTo>
                    <a:pt x="6509" y="4086"/>
                    <a:pt x="7995" y="3993"/>
                    <a:pt x="7873" y="3220"/>
                  </a:cubicBezTo>
                  <a:cubicBezTo>
                    <a:pt x="7733" y="2379"/>
                    <a:pt x="6859" y="1213"/>
                    <a:pt x="6159" y="1213"/>
                  </a:cubicBezTo>
                  <a:cubicBezTo>
                    <a:pt x="6056" y="1213"/>
                    <a:pt x="5958" y="1238"/>
                    <a:pt x="5865" y="1293"/>
                  </a:cubicBezTo>
                  <a:cubicBezTo>
                    <a:pt x="5366" y="1600"/>
                    <a:pt x="5005" y="2113"/>
                    <a:pt x="4841" y="2379"/>
                  </a:cubicBezTo>
                  <a:lnTo>
                    <a:pt x="4841" y="2379"/>
                  </a:lnTo>
                  <a:cubicBezTo>
                    <a:pt x="5125" y="1861"/>
                    <a:pt x="5844" y="332"/>
                    <a:pt x="4580" y="88"/>
                  </a:cubicBezTo>
                  <a:cubicBezTo>
                    <a:pt x="4264" y="28"/>
                    <a:pt x="3988" y="0"/>
                    <a:pt x="37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9" name="Google Shape;6389;p41"/>
            <p:cNvSpPr/>
            <p:nvPr/>
          </p:nvSpPr>
          <p:spPr>
            <a:xfrm>
              <a:off x="3445300" y="8407225"/>
              <a:ext cx="46875" cy="46975"/>
            </a:xfrm>
            <a:custGeom>
              <a:avLst/>
              <a:gdLst/>
              <a:ahLst/>
              <a:cxnLst/>
              <a:rect l="l" t="t" r="r" b="b"/>
              <a:pathLst>
                <a:path w="1875" h="1879" extrusionOk="0">
                  <a:moveTo>
                    <a:pt x="1023" y="1"/>
                  </a:moveTo>
                  <a:cubicBezTo>
                    <a:pt x="995" y="1"/>
                    <a:pt x="966" y="2"/>
                    <a:pt x="938" y="5"/>
                  </a:cubicBezTo>
                  <a:cubicBezTo>
                    <a:pt x="429" y="5"/>
                    <a:pt x="1" y="407"/>
                    <a:pt x="1" y="942"/>
                  </a:cubicBezTo>
                  <a:cubicBezTo>
                    <a:pt x="1" y="1424"/>
                    <a:pt x="402" y="1879"/>
                    <a:pt x="938" y="1879"/>
                  </a:cubicBezTo>
                  <a:cubicBezTo>
                    <a:pt x="1419" y="1879"/>
                    <a:pt x="1874" y="1477"/>
                    <a:pt x="1874" y="942"/>
                  </a:cubicBezTo>
                  <a:cubicBezTo>
                    <a:pt x="1874" y="435"/>
                    <a:pt x="1515" y="1"/>
                    <a:pt x="1023"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0" name="Google Shape;6390;p41"/>
            <p:cNvSpPr/>
            <p:nvPr/>
          </p:nvSpPr>
          <p:spPr>
            <a:xfrm>
              <a:off x="3085300" y="7959375"/>
              <a:ext cx="192725" cy="180100"/>
            </a:xfrm>
            <a:custGeom>
              <a:avLst/>
              <a:gdLst/>
              <a:ahLst/>
              <a:cxnLst/>
              <a:rect l="l" t="t" r="r" b="b"/>
              <a:pathLst>
                <a:path w="7709" h="7204" extrusionOk="0">
                  <a:moveTo>
                    <a:pt x="3727" y="1"/>
                  </a:moveTo>
                  <a:cubicBezTo>
                    <a:pt x="2661" y="1"/>
                    <a:pt x="1996" y="493"/>
                    <a:pt x="1955" y="762"/>
                  </a:cubicBezTo>
                  <a:cubicBezTo>
                    <a:pt x="1874" y="1110"/>
                    <a:pt x="3186" y="2716"/>
                    <a:pt x="3186" y="2716"/>
                  </a:cubicBezTo>
                  <a:cubicBezTo>
                    <a:pt x="3186" y="2716"/>
                    <a:pt x="2114" y="1688"/>
                    <a:pt x="1313" y="1688"/>
                  </a:cubicBezTo>
                  <a:cubicBezTo>
                    <a:pt x="1025" y="1688"/>
                    <a:pt x="772" y="1820"/>
                    <a:pt x="616" y="2181"/>
                  </a:cubicBezTo>
                  <a:cubicBezTo>
                    <a:pt x="1" y="3546"/>
                    <a:pt x="429" y="4322"/>
                    <a:pt x="938" y="4349"/>
                  </a:cubicBezTo>
                  <a:cubicBezTo>
                    <a:pt x="1045" y="4360"/>
                    <a:pt x="1166" y="4364"/>
                    <a:pt x="1291" y="4364"/>
                  </a:cubicBezTo>
                  <a:cubicBezTo>
                    <a:pt x="1791" y="4364"/>
                    <a:pt x="2356" y="4295"/>
                    <a:pt x="2356" y="4295"/>
                  </a:cubicBezTo>
                  <a:lnTo>
                    <a:pt x="2356" y="4295"/>
                  </a:lnTo>
                  <a:cubicBezTo>
                    <a:pt x="2356" y="4295"/>
                    <a:pt x="376" y="5660"/>
                    <a:pt x="1607" y="6383"/>
                  </a:cubicBezTo>
                  <a:cubicBezTo>
                    <a:pt x="2458" y="6883"/>
                    <a:pt x="2708" y="7203"/>
                    <a:pt x="2967" y="7203"/>
                  </a:cubicBezTo>
                  <a:cubicBezTo>
                    <a:pt x="3082" y="7203"/>
                    <a:pt x="3200" y="7139"/>
                    <a:pt x="3373" y="6999"/>
                  </a:cubicBezTo>
                  <a:cubicBezTo>
                    <a:pt x="3962" y="6570"/>
                    <a:pt x="4042" y="5045"/>
                    <a:pt x="4042" y="5045"/>
                  </a:cubicBezTo>
                  <a:cubicBezTo>
                    <a:pt x="4042" y="5045"/>
                    <a:pt x="4244" y="7043"/>
                    <a:pt x="5384" y="7043"/>
                  </a:cubicBezTo>
                  <a:cubicBezTo>
                    <a:pt x="5557" y="7043"/>
                    <a:pt x="5751" y="6997"/>
                    <a:pt x="5970" y="6892"/>
                  </a:cubicBezTo>
                  <a:cubicBezTo>
                    <a:pt x="7602" y="6115"/>
                    <a:pt x="7468" y="6115"/>
                    <a:pt x="7201" y="5446"/>
                  </a:cubicBezTo>
                  <a:cubicBezTo>
                    <a:pt x="6933" y="4777"/>
                    <a:pt x="5622" y="3921"/>
                    <a:pt x="5622" y="3921"/>
                  </a:cubicBezTo>
                  <a:lnTo>
                    <a:pt x="5622" y="3921"/>
                  </a:lnTo>
                  <a:cubicBezTo>
                    <a:pt x="5622" y="3921"/>
                    <a:pt x="6391" y="4187"/>
                    <a:pt x="6983" y="4187"/>
                  </a:cubicBezTo>
                  <a:cubicBezTo>
                    <a:pt x="7348" y="4187"/>
                    <a:pt x="7646" y="4086"/>
                    <a:pt x="7656" y="3760"/>
                  </a:cubicBezTo>
                  <a:cubicBezTo>
                    <a:pt x="7708" y="2871"/>
                    <a:pt x="7275" y="1215"/>
                    <a:pt x="6606" y="1215"/>
                  </a:cubicBezTo>
                  <a:cubicBezTo>
                    <a:pt x="6590" y="1215"/>
                    <a:pt x="6574" y="1216"/>
                    <a:pt x="6558" y="1217"/>
                  </a:cubicBezTo>
                  <a:cubicBezTo>
                    <a:pt x="5862" y="1244"/>
                    <a:pt x="4444" y="2689"/>
                    <a:pt x="4444" y="2689"/>
                  </a:cubicBezTo>
                  <a:cubicBezTo>
                    <a:pt x="4444" y="2689"/>
                    <a:pt x="6398" y="575"/>
                    <a:pt x="4765" y="147"/>
                  </a:cubicBezTo>
                  <a:cubicBezTo>
                    <a:pt x="4388" y="43"/>
                    <a:pt x="4040" y="1"/>
                    <a:pt x="372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1" name="Google Shape;6391;p41"/>
            <p:cNvSpPr/>
            <p:nvPr/>
          </p:nvSpPr>
          <p:spPr>
            <a:xfrm>
              <a:off x="3161600" y="8027025"/>
              <a:ext cx="47525" cy="42075"/>
            </a:xfrm>
            <a:custGeom>
              <a:avLst/>
              <a:gdLst/>
              <a:ahLst/>
              <a:cxnLst/>
              <a:rect l="l" t="t" r="r" b="b"/>
              <a:pathLst>
                <a:path w="1901" h="1683" extrusionOk="0">
                  <a:moveTo>
                    <a:pt x="951" y="0"/>
                  </a:moveTo>
                  <a:cubicBezTo>
                    <a:pt x="589" y="0"/>
                    <a:pt x="264" y="224"/>
                    <a:pt x="134" y="572"/>
                  </a:cubicBezTo>
                  <a:cubicBezTo>
                    <a:pt x="0" y="1027"/>
                    <a:pt x="241" y="1482"/>
                    <a:pt x="669" y="1643"/>
                  </a:cubicBezTo>
                  <a:cubicBezTo>
                    <a:pt x="754" y="1669"/>
                    <a:pt x="841" y="1682"/>
                    <a:pt x="927" y="1682"/>
                  </a:cubicBezTo>
                  <a:cubicBezTo>
                    <a:pt x="1276" y="1682"/>
                    <a:pt x="1611" y="1472"/>
                    <a:pt x="1740" y="1108"/>
                  </a:cubicBezTo>
                  <a:cubicBezTo>
                    <a:pt x="1900" y="653"/>
                    <a:pt x="1660" y="171"/>
                    <a:pt x="1205" y="37"/>
                  </a:cubicBezTo>
                  <a:cubicBezTo>
                    <a:pt x="1119" y="12"/>
                    <a:pt x="1034" y="0"/>
                    <a:pt x="951"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2" name="Google Shape;6392;p41"/>
            <p:cNvSpPr/>
            <p:nvPr/>
          </p:nvSpPr>
          <p:spPr>
            <a:xfrm>
              <a:off x="3144850" y="7874175"/>
              <a:ext cx="103075" cy="95300"/>
            </a:xfrm>
            <a:custGeom>
              <a:avLst/>
              <a:gdLst/>
              <a:ahLst/>
              <a:cxnLst/>
              <a:rect l="l" t="t" r="r" b="b"/>
              <a:pathLst>
                <a:path w="4123" h="3812" extrusionOk="0">
                  <a:moveTo>
                    <a:pt x="1955" y="0"/>
                  </a:moveTo>
                  <a:cubicBezTo>
                    <a:pt x="1803" y="0"/>
                    <a:pt x="1683" y="37"/>
                    <a:pt x="1634" y="129"/>
                  </a:cubicBezTo>
                  <a:cubicBezTo>
                    <a:pt x="1473" y="477"/>
                    <a:pt x="1714" y="1467"/>
                    <a:pt x="1714" y="1467"/>
                  </a:cubicBezTo>
                  <a:cubicBezTo>
                    <a:pt x="1714" y="1467"/>
                    <a:pt x="1457" y="494"/>
                    <a:pt x="989" y="494"/>
                  </a:cubicBezTo>
                  <a:cubicBezTo>
                    <a:pt x="891" y="494"/>
                    <a:pt x="785" y="536"/>
                    <a:pt x="670" y="637"/>
                  </a:cubicBezTo>
                  <a:cubicBezTo>
                    <a:pt x="28" y="1253"/>
                    <a:pt x="28" y="1922"/>
                    <a:pt x="162" y="2056"/>
                  </a:cubicBezTo>
                  <a:cubicBezTo>
                    <a:pt x="192" y="2074"/>
                    <a:pt x="273" y="2082"/>
                    <a:pt x="379" y="2082"/>
                  </a:cubicBezTo>
                  <a:cubicBezTo>
                    <a:pt x="732" y="2082"/>
                    <a:pt x="1366" y="2002"/>
                    <a:pt x="1366" y="2002"/>
                  </a:cubicBezTo>
                  <a:lnTo>
                    <a:pt x="1366" y="2002"/>
                  </a:lnTo>
                  <a:cubicBezTo>
                    <a:pt x="1366" y="2002"/>
                    <a:pt x="1" y="2350"/>
                    <a:pt x="402" y="3019"/>
                  </a:cubicBezTo>
                  <a:cubicBezTo>
                    <a:pt x="681" y="3437"/>
                    <a:pt x="982" y="3595"/>
                    <a:pt x="1203" y="3595"/>
                  </a:cubicBezTo>
                  <a:cubicBezTo>
                    <a:pt x="1322" y="3595"/>
                    <a:pt x="1417" y="3549"/>
                    <a:pt x="1473" y="3474"/>
                  </a:cubicBezTo>
                  <a:cubicBezTo>
                    <a:pt x="1634" y="3260"/>
                    <a:pt x="1848" y="2859"/>
                    <a:pt x="1848" y="2859"/>
                  </a:cubicBezTo>
                  <a:cubicBezTo>
                    <a:pt x="1848" y="2859"/>
                    <a:pt x="1888" y="3812"/>
                    <a:pt x="2340" y="3812"/>
                  </a:cubicBezTo>
                  <a:cubicBezTo>
                    <a:pt x="2407" y="3812"/>
                    <a:pt x="2484" y="3791"/>
                    <a:pt x="2570" y="3742"/>
                  </a:cubicBezTo>
                  <a:cubicBezTo>
                    <a:pt x="3240" y="3421"/>
                    <a:pt x="3373" y="3528"/>
                    <a:pt x="3347" y="3153"/>
                  </a:cubicBezTo>
                  <a:cubicBezTo>
                    <a:pt x="3320" y="2779"/>
                    <a:pt x="2678" y="2324"/>
                    <a:pt x="2678" y="2324"/>
                  </a:cubicBezTo>
                  <a:lnTo>
                    <a:pt x="2678" y="2324"/>
                  </a:lnTo>
                  <a:cubicBezTo>
                    <a:pt x="2678" y="2324"/>
                    <a:pt x="3060" y="2506"/>
                    <a:pt x="3416" y="2506"/>
                  </a:cubicBezTo>
                  <a:cubicBezTo>
                    <a:pt x="3700" y="2506"/>
                    <a:pt x="3968" y="2391"/>
                    <a:pt x="4016" y="1976"/>
                  </a:cubicBezTo>
                  <a:cubicBezTo>
                    <a:pt x="4123" y="1039"/>
                    <a:pt x="4069" y="1119"/>
                    <a:pt x="3721" y="1039"/>
                  </a:cubicBezTo>
                  <a:cubicBezTo>
                    <a:pt x="3693" y="1035"/>
                    <a:pt x="3661" y="1033"/>
                    <a:pt x="3628" y="1033"/>
                  </a:cubicBezTo>
                  <a:cubicBezTo>
                    <a:pt x="3232" y="1033"/>
                    <a:pt x="2570" y="1306"/>
                    <a:pt x="2570" y="1306"/>
                  </a:cubicBezTo>
                  <a:cubicBezTo>
                    <a:pt x="2570" y="1306"/>
                    <a:pt x="3454" y="611"/>
                    <a:pt x="3079" y="370"/>
                  </a:cubicBezTo>
                  <a:cubicBezTo>
                    <a:pt x="2802" y="185"/>
                    <a:pt x="2295" y="0"/>
                    <a:pt x="1955" y="0"/>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3" name="Google Shape;6393;p41"/>
            <p:cNvSpPr/>
            <p:nvPr/>
          </p:nvSpPr>
          <p:spPr>
            <a:xfrm>
              <a:off x="3182325" y="7910850"/>
              <a:ext cx="21450" cy="22100"/>
            </a:xfrm>
            <a:custGeom>
              <a:avLst/>
              <a:gdLst/>
              <a:ahLst/>
              <a:cxnLst/>
              <a:rect l="l" t="t" r="r" b="b"/>
              <a:pathLst>
                <a:path w="858" h="884" extrusionOk="0">
                  <a:moveTo>
                    <a:pt x="429" y="0"/>
                  </a:moveTo>
                  <a:cubicBezTo>
                    <a:pt x="188" y="0"/>
                    <a:pt x="1" y="214"/>
                    <a:pt x="1" y="455"/>
                  </a:cubicBezTo>
                  <a:cubicBezTo>
                    <a:pt x="1" y="669"/>
                    <a:pt x="188" y="883"/>
                    <a:pt x="429" y="883"/>
                  </a:cubicBezTo>
                  <a:cubicBezTo>
                    <a:pt x="670" y="883"/>
                    <a:pt x="857" y="669"/>
                    <a:pt x="857" y="455"/>
                  </a:cubicBezTo>
                  <a:cubicBezTo>
                    <a:pt x="857" y="214"/>
                    <a:pt x="670" y="0"/>
                    <a:pt x="429"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4" name="Google Shape;6394;p41"/>
            <p:cNvSpPr/>
            <p:nvPr/>
          </p:nvSpPr>
          <p:spPr>
            <a:xfrm>
              <a:off x="3650725" y="7341850"/>
              <a:ext cx="96175" cy="56250"/>
            </a:xfrm>
            <a:custGeom>
              <a:avLst/>
              <a:gdLst/>
              <a:ahLst/>
              <a:cxnLst/>
              <a:rect l="l" t="t" r="r" b="b"/>
              <a:pathLst>
                <a:path w="3847" h="2250" extrusionOk="0">
                  <a:moveTo>
                    <a:pt x="329" y="1"/>
                  </a:moveTo>
                  <a:cubicBezTo>
                    <a:pt x="126" y="1"/>
                    <a:pt x="1" y="9"/>
                    <a:pt x="1" y="9"/>
                  </a:cubicBezTo>
                  <a:cubicBezTo>
                    <a:pt x="1" y="9"/>
                    <a:pt x="215" y="223"/>
                    <a:pt x="161" y="223"/>
                  </a:cubicBezTo>
                  <a:cubicBezTo>
                    <a:pt x="3025" y="919"/>
                    <a:pt x="2570" y="1267"/>
                    <a:pt x="2570" y="1267"/>
                  </a:cubicBezTo>
                  <a:cubicBezTo>
                    <a:pt x="2570" y="1267"/>
                    <a:pt x="2276" y="2124"/>
                    <a:pt x="2758" y="2231"/>
                  </a:cubicBezTo>
                  <a:cubicBezTo>
                    <a:pt x="2809" y="2243"/>
                    <a:pt x="2865" y="2249"/>
                    <a:pt x="2921" y="2249"/>
                  </a:cubicBezTo>
                  <a:cubicBezTo>
                    <a:pt x="3358" y="2249"/>
                    <a:pt x="3847" y="1868"/>
                    <a:pt x="3159" y="919"/>
                  </a:cubicBezTo>
                  <a:cubicBezTo>
                    <a:pt x="2541" y="96"/>
                    <a:pt x="1005" y="1"/>
                    <a:pt x="32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5" name="Google Shape;6395;p41"/>
            <p:cNvSpPr/>
            <p:nvPr/>
          </p:nvSpPr>
          <p:spPr>
            <a:xfrm>
              <a:off x="3599200" y="7212500"/>
              <a:ext cx="50225" cy="97475"/>
            </a:xfrm>
            <a:custGeom>
              <a:avLst/>
              <a:gdLst/>
              <a:ahLst/>
              <a:cxnLst/>
              <a:rect l="l" t="t" r="r" b="b"/>
              <a:pathLst>
                <a:path w="2009" h="3899" extrusionOk="0">
                  <a:moveTo>
                    <a:pt x="718" y="0"/>
                  </a:moveTo>
                  <a:cubicBezTo>
                    <a:pt x="459" y="0"/>
                    <a:pt x="244" y="227"/>
                    <a:pt x="161" y="446"/>
                  </a:cubicBezTo>
                  <a:cubicBezTo>
                    <a:pt x="1" y="874"/>
                    <a:pt x="884" y="1115"/>
                    <a:pt x="884" y="1115"/>
                  </a:cubicBezTo>
                  <a:cubicBezTo>
                    <a:pt x="884" y="1115"/>
                    <a:pt x="890" y="1113"/>
                    <a:pt x="899" y="1113"/>
                  </a:cubicBezTo>
                  <a:cubicBezTo>
                    <a:pt x="977" y="1113"/>
                    <a:pt x="1302" y="1241"/>
                    <a:pt x="537" y="3656"/>
                  </a:cubicBezTo>
                  <a:lnTo>
                    <a:pt x="537" y="3656"/>
                  </a:lnTo>
                  <a:cubicBezTo>
                    <a:pt x="537" y="3656"/>
                    <a:pt x="537" y="3656"/>
                    <a:pt x="536" y="3656"/>
                  </a:cubicBezTo>
                  <a:cubicBezTo>
                    <a:pt x="536" y="3656"/>
                    <a:pt x="536" y="3656"/>
                    <a:pt x="536" y="3658"/>
                  </a:cubicBezTo>
                  <a:cubicBezTo>
                    <a:pt x="536" y="3657"/>
                    <a:pt x="537" y="3656"/>
                    <a:pt x="537" y="3656"/>
                  </a:cubicBezTo>
                  <a:lnTo>
                    <a:pt x="537" y="3656"/>
                  </a:lnTo>
                  <a:cubicBezTo>
                    <a:pt x="542" y="3662"/>
                    <a:pt x="590" y="3898"/>
                    <a:pt x="590" y="3898"/>
                  </a:cubicBezTo>
                  <a:cubicBezTo>
                    <a:pt x="590" y="3898"/>
                    <a:pt x="2008" y="2052"/>
                    <a:pt x="1500" y="820"/>
                  </a:cubicBezTo>
                  <a:cubicBezTo>
                    <a:pt x="1251" y="206"/>
                    <a:pt x="965" y="0"/>
                    <a:pt x="71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6" name="Google Shape;6396;p41"/>
            <p:cNvSpPr/>
            <p:nvPr/>
          </p:nvSpPr>
          <p:spPr>
            <a:xfrm>
              <a:off x="3270000" y="7257100"/>
              <a:ext cx="407525" cy="314275"/>
            </a:xfrm>
            <a:custGeom>
              <a:avLst/>
              <a:gdLst/>
              <a:ahLst/>
              <a:cxnLst/>
              <a:rect l="l" t="t" r="r" b="b"/>
              <a:pathLst>
                <a:path w="16301" h="12571" extrusionOk="0">
                  <a:moveTo>
                    <a:pt x="12506" y="879"/>
                  </a:moveTo>
                  <a:cubicBezTo>
                    <a:pt x="12136" y="879"/>
                    <a:pt x="11747" y="949"/>
                    <a:pt x="11349" y="1097"/>
                  </a:cubicBezTo>
                  <a:cubicBezTo>
                    <a:pt x="9502" y="1793"/>
                    <a:pt x="750" y="0"/>
                    <a:pt x="375" y="5300"/>
                  </a:cubicBezTo>
                  <a:cubicBezTo>
                    <a:pt x="0" y="10599"/>
                    <a:pt x="2436" y="12071"/>
                    <a:pt x="4818" y="12500"/>
                  </a:cubicBezTo>
                  <a:cubicBezTo>
                    <a:pt x="5066" y="12547"/>
                    <a:pt x="5354" y="12570"/>
                    <a:pt x="5673" y="12570"/>
                  </a:cubicBezTo>
                  <a:cubicBezTo>
                    <a:pt x="8419" y="12570"/>
                    <a:pt x="13409" y="10820"/>
                    <a:pt x="13865" y="7414"/>
                  </a:cubicBezTo>
                  <a:cubicBezTo>
                    <a:pt x="13865" y="7414"/>
                    <a:pt x="16300" y="5059"/>
                    <a:pt x="15444" y="2998"/>
                  </a:cubicBezTo>
                  <a:cubicBezTo>
                    <a:pt x="14882" y="1728"/>
                    <a:pt x="13802" y="879"/>
                    <a:pt x="12506" y="87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7" name="Google Shape;6397;p41"/>
            <p:cNvSpPr/>
            <p:nvPr/>
          </p:nvSpPr>
          <p:spPr>
            <a:xfrm>
              <a:off x="3199050" y="7250400"/>
              <a:ext cx="455050" cy="240250"/>
            </a:xfrm>
            <a:custGeom>
              <a:avLst/>
              <a:gdLst/>
              <a:ahLst/>
              <a:cxnLst/>
              <a:rect l="l" t="t" r="r" b="b"/>
              <a:pathLst>
                <a:path w="18202" h="9610" extrusionOk="0">
                  <a:moveTo>
                    <a:pt x="10094" y="0"/>
                  </a:moveTo>
                  <a:cubicBezTo>
                    <a:pt x="7176" y="0"/>
                    <a:pt x="3927" y="1264"/>
                    <a:pt x="2892" y="2409"/>
                  </a:cubicBezTo>
                  <a:cubicBezTo>
                    <a:pt x="1098" y="4336"/>
                    <a:pt x="1" y="9609"/>
                    <a:pt x="1" y="9609"/>
                  </a:cubicBezTo>
                  <a:cubicBezTo>
                    <a:pt x="1" y="9609"/>
                    <a:pt x="18202" y="9288"/>
                    <a:pt x="14883" y="2382"/>
                  </a:cubicBezTo>
                  <a:cubicBezTo>
                    <a:pt x="14051" y="631"/>
                    <a:pt x="12156" y="0"/>
                    <a:pt x="1009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8" name="Google Shape;6398;p41"/>
            <p:cNvSpPr/>
            <p:nvPr/>
          </p:nvSpPr>
          <p:spPr>
            <a:xfrm>
              <a:off x="3438625" y="7254400"/>
              <a:ext cx="143200" cy="142375"/>
            </a:xfrm>
            <a:custGeom>
              <a:avLst/>
              <a:gdLst/>
              <a:ahLst/>
              <a:cxnLst/>
              <a:rect l="l" t="t" r="r" b="b"/>
              <a:pathLst>
                <a:path w="5728" h="5695" extrusionOk="0">
                  <a:moveTo>
                    <a:pt x="2355" y="1"/>
                  </a:moveTo>
                  <a:cubicBezTo>
                    <a:pt x="1686" y="162"/>
                    <a:pt x="1124" y="536"/>
                    <a:pt x="750" y="1179"/>
                  </a:cubicBezTo>
                  <a:cubicBezTo>
                    <a:pt x="0" y="2490"/>
                    <a:pt x="455" y="4283"/>
                    <a:pt x="1767" y="5167"/>
                  </a:cubicBezTo>
                  <a:cubicBezTo>
                    <a:pt x="2290" y="5523"/>
                    <a:pt x="2863" y="5695"/>
                    <a:pt x="3413" y="5695"/>
                  </a:cubicBezTo>
                  <a:cubicBezTo>
                    <a:pt x="4269" y="5695"/>
                    <a:pt x="5068" y="5279"/>
                    <a:pt x="5541" y="4498"/>
                  </a:cubicBezTo>
                  <a:cubicBezTo>
                    <a:pt x="5567" y="4444"/>
                    <a:pt x="5567" y="4391"/>
                    <a:pt x="5621" y="4364"/>
                  </a:cubicBezTo>
                  <a:cubicBezTo>
                    <a:pt x="5728" y="3721"/>
                    <a:pt x="5674" y="2972"/>
                    <a:pt x="5273" y="2169"/>
                  </a:cubicBezTo>
                  <a:cubicBezTo>
                    <a:pt x="4711" y="965"/>
                    <a:pt x="3640" y="295"/>
                    <a:pt x="23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9" name="Google Shape;6399;p41"/>
            <p:cNvSpPr/>
            <p:nvPr/>
          </p:nvSpPr>
          <p:spPr>
            <a:xfrm>
              <a:off x="3292750" y="7349425"/>
              <a:ext cx="394800" cy="310925"/>
            </a:xfrm>
            <a:custGeom>
              <a:avLst/>
              <a:gdLst/>
              <a:ahLst/>
              <a:cxnLst/>
              <a:rect l="l" t="t" r="r" b="b"/>
              <a:pathLst>
                <a:path w="15792" h="12437" extrusionOk="0">
                  <a:moveTo>
                    <a:pt x="10347" y="1"/>
                  </a:moveTo>
                  <a:cubicBezTo>
                    <a:pt x="5594" y="1"/>
                    <a:pt x="0" y="11804"/>
                    <a:pt x="0" y="11804"/>
                  </a:cubicBezTo>
                  <a:cubicBezTo>
                    <a:pt x="0" y="11804"/>
                    <a:pt x="2869" y="12437"/>
                    <a:pt x="5389" y="12437"/>
                  </a:cubicBezTo>
                  <a:cubicBezTo>
                    <a:pt x="6268" y="12437"/>
                    <a:pt x="7105" y="12360"/>
                    <a:pt x="7762" y="12152"/>
                  </a:cubicBezTo>
                  <a:cubicBezTo>
                    <a:pt x="10305" y="11349"/>
                    <a:pt x="15792" y="4872"/>
                    <a:pt x="12794" y="1285"/>
                  </a:cubicBezTo>
                  <a:cubicBezTo>
                    <a:pt x="12031" y="383"/>
                    <a:pt x="11203" y="1"/>
                    <a:pt x="1034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0" name="Google Shape;6400;p41"/>
            <p:cNvSpPr/>
            <p:nvPr/>
          </p:nvSpPr>
          <p:spPr>
            <a:xfrm>
              <a:off x="3433250" y="7576175"/>
              <a:ext cx="121150" cy="84425"/>
            </a:xfrm>
            <a:custGeom>
              <a:avLst/>
              <a:gdLst/>
              <a:ahLst/>
              <a:cxnLst/>
              <a:rect l="l" t="t" r="r" b="b"/>
              <a:pathLst>
                <a:path w="4846" h="3377" extrusionOk="0">
                  <a:moveTo>
                    <a:pt x="2579" y="0"/>
                  </a:moveTo>
                  <a:cubicBezTo>
                    <a:pt x="1714" y="0"/>
                    <a:pt x="903" y="425"/>
                    <a:pt x="429" y="1209"/>
                  </a:cubicBezTo>
                  <a:cubicBezTo>
                    <a:pt x="81" y="1851"/>
                    <a:pt x="1" y="2627"/>
                    <a:pt x="162" y="3377"/>
                  </a:cubicBezTo>
                  <a:cubicBezTo>
                    <a:pt x="911" y="3377"/>
                    <a:pt x="1580" y="3296"/>
                    <a:pt x="2142" y="3136"/>
                  </a:cubicBezTo>
                  <a:cubicBezTo>
                    <a:pt x="2892" y="2895"/>
                    <a:pt x="3882" y="2145"/>
                    <a:pt x="4846" y="1155"/>
                  </a:cubicBezTo>
                  <a:cubicBezTo>
                    <a:pt x="4685" y="914"/>
                    <a:pt x="4444" y="727"/>
                    <a:pt x="4230" y="540"/>
                  </a:cubicBezTo>
                  <a:cubicBezTo>
                    <a:pt x="3708" y="174"/>
                    <a:pt x="3133" y="0"/>
                    <a:pt x="257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1" name="Google Shape;6401;p41"/>
            <p:cNvSpPr/>
            <p:nvPr/>
          </p:nvSpPr>
          <p:spPr>
            <a:xfrm>
              <a:off x="3526275" y="7403875"/>
              <a:ext cx="116450" cy="143650"/>
            </a:xfrm>
            <a:custGeom>
              <a:avLst/>
              <a:gdLst/>
              <a:ahLst/>
              <a:cxnLst/>
              <a:rect l="l" t="t" r="r" b="b"/>
              <a:pathLst>
                <a:path w="4658" h="5746" extrusionOk="0">
                  <a:moveTo>
                    <a:pt x="2843" y="0"/>
                  </a:moveTo>
                  <a:cubicBezTo>
                    <a:pt x="1975" y="0"/>
                    <a:pt x="1173" y="429"/>
                    <a:pt x="723" y="1222"/>
                  </a:cubicBezTo>
                  <a:cubicBezTo>
                    <a:pt x="0" y="2533"/>
                    <a:pt x="429" y="4327"/>
                    <a:pt x="1767" y="5264"/>
                  </a:cubicBezTo>
                  <a:cubicBezTo>
                    <a:pt x="2142" y="5504"/>
                    <a:pt x="2516" y="5665"/>
                    <a:pt x="2918" y="5745"/>
                  </a:cubicBezTo>
                  <a:cubicBezTo>
                    <a:pt x="4015" y="4006"/>
                    <a:pt x="4658" y="1998"/>
                    <a:pt x="4122" y="312"/>
                  </a:cubicBezTo>
                  <a:cubicBezTo>
                    <a:pt x="3702" y="102"/>
                    <a:pt x="3265" y="0"/>
                    <a:pt x="28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2" name="Google Shape;6402;p41"/>
            <p:cNvSpPr/>
            <p:nvPr/>
          </p:nvSpPr>
          <p:spPr>
            <a:xfrm>
              <a:off x="3376375" y="7401625"/>
              <a:ext cx="137200" cy="138150"/>
            </a:xfrm>
            <a:custGeom>
              <a:avLst/>
              <a:gdLst/>
              <a:ahLst/>
              <a:cxnLst/>
              <a:rect l="l" t="t" r="r" b="b"/>
              <a:pathLst>
                <a:path w="5488" h="5526" extrusionOk="0">
                  <a:moveTo>
                    <a:pt x="3159" y="0"/>
                  </a:moveTo>
                  <a:cubicBezTo>
                    <a:pt x="2008" y="1098"/>
                    <a:pt x="911" y="2516"/>
                    <a:pt x="1" y="3908"/>
                  </a:cubicBezTo>
                  <a:cubicBezTo>
                    <a:pt x="242" y="4310"/>
                    <a:pt x="563" y="4684"/>
                    <a:pt x="964" y="4979"/>
                  </a:cubicBezTo>
                  <a:cubicBezTo>
                    <a:pt x="1492" y="5348"/>
                    <a:pt x="2073" y="5526"/>
                    <a:pt x="2631" y="5526"/>
                  </a:cubicBezTo>
                  <a:cubicBezTo>
                    <a:pt x="3490" y="5526"/>
                    <a:pt x="4295" y="5105"/>
                    <a:pt x="4765" y="4310"/>
                  </a:cubicBezTo>
                  <a:cubicBezTo>
                    <a:pt x="5488" y="3025"/>
                    <a:pt x="5060" y="1232"/>
                    <a:pt x="3721" y="295"/>
                  </a:cubicBezTo>
                  <a:cubicBezTo>
                    <a:pt x="3507" y="161"/>
                    <a:pt x="3347" y="81"/>
                    <a:pt x="3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3" name="Google Shape;6403;p41"/>
            <p:cNvSpPr/>
            <p:nvPr/>
          </p:nvSpPr>
          <p:spPr>
            <a:xfrm>
              <a:off x="3282025" y="7256425"/>
              <a:ext cx="150600" cy="129450"/>
            </a:xfrm>
            <a:custGeom>
              <a:avLst/>
              <a:gdLst/>
              <a:ahLst/>
              <a:cxnLst/>
              <a:rect l="l" t="t" r="r" b="b"/>
              <a:pathLst>
                <a:path w="6024" h="5178" extrusionOk="0">
                  <a:moveTo>
                    <a:pt x="4283" y="0"/>
                  </a:moveTo>
                  <a:cubicBezTo>
                    <a:pt x="2597" y="321"/>
                    <a:pt x="1072" y="964"/>
                    <a:pt x="135" y="1633"/>
                  </a:cubicBezTo>
                  <a:cubicBezTo>
                    <a:pt x="1" y="2730"/>
                    <a:pt x="509" y="3962"/>
                    <a:pt x="1473" y="4631"/>
                  </a:cubicBezTo>
                  <a:cubicBezTo>
                    <a:pt x="2000" y="5000"/>
                    <a:pt x="2577" y="5178"/>
                    <a:pt x="3130" y="5178"/>
                  </a:cubicBezTo>
                  <a:cubicBezTo>
                    <a:pt x="3982" y="5178"/>
                    <a:pt x="4777" y="4756"/>
                    <a:pt x="5247" y="3962"/>
                  </a:cubicBezTo>
                  <a:cubicBezTo>
                    <a:pt x="6023" y="2704"/>
                    <a:pt x="5595" y="937"/>
                    <a:pt x="42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4" name="Google Shape;6404;p41"/>
            <p:cNvSpPr/>
            <p:nvPr/>
          </p:nvSpPr>
          <p:spPr>
            <a:xfrm>
              <a:off x="3199050" y="7383675"/>
              <a:ext cx="120475" cy="106975"/>
            </a:xfrm>
            <a:custGeom>
              <a:avLst/>
              <a:gdLst/>
              <a:ahLst/>
              <a:cxnLst/>
              <a:rect l="l" t="t" r="r" b="b"/>
              <a:pathLst>
                <a:path w="4819" h="4279" extrusionOk="0">
                  <a:moveTo>
                    <a:pt x="1583" y="1"/>
                  </a:moveTo>
                  <a:cubicBezTo>
                    <a:pt x="1464" y="1"/>
                    <a:pt x="1347" y="8"/>
                    <a:pt x="1232" y="22"/>
                  </a:cubicBezTo>
                  <a:cubicBezTo>
                    <a:pt x="429" y="2083"/>
                    <a:pt x="1" y="4278"/>
                    <a:pt x="1" y="4278"/>
                  </a:cubicBezTo>
                  <a:cubicBezTo>
                    <a:pt x="1" y="4278"/>
                    <a:pt x="1982" y="4225"/>
                    <a:pt x="4498" y="3930"/>
                  </a:cubicBezTo>
                  <a:cubicBezTo>
                    <a:pt x="4819" y="2726"/>
                    <a:pt x="4310" y="1280"/>
                    <a:pt x="3213" y="531"/>
                  </a:cubicBezTo>
                  <a:cubicBezTo>
                    <a:pt x="2686" y="158"/>
                    <a:pt x="2123" y="1"/>
                    <a:pt x="158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5" name="Google Shape;6405;p41"/>
            <p:cNvSpPr/>
            <p:nvPr/>
          </p:nvSpPr>
          <p:spPr>
            <a:xfrm>
              <a:off x="4176675" y="7357400"/>
              <a:ext cx="371625" cy="327975"/>
            </a:xfrm>
            <a:custGeom>
              <a:avLst/>
              <a:gdLst/>
              <a:ahLst/>
              <a:cxnLst/>
              <a:rect l="l" t="t" r="r" b="b"/>
              <a:pathLst>
                <a:path w="14865" h="13119" extrusionOk="0">
                  <a:moveTo>
                    <a:pt x="9371" y="1"/>
                  </a:moveTo>
                  <a:cubicBezTo>
                    <a:pt x="8736" y="1"/>
                    <a:pt x="8194" y="342"/>
                    <a:pt x="7682" y="726"/>
                  </a:cubicBezTo>
                  <a:cubicBezTo>
                    <a:pt x="6612" y="1528"/>
                    <a:pt x="6746" y="3482"/>
                    <a:pt x="6746" y="3482"/>
                  </a:cubicBezTo>
                  <a:cubicBezTo>
                    <a:pt x="6746" y="3482"/>
                    <a:pt x="4998" y="1652"/>
                    <a:pt x="3314" y="1652"/>
                  </a:cubicBezTo>
                  <a:cubicBezTo>
                    <a:pt x="2863" y="1652"/>
                    <a:pt x="2416" y="1783"/>
                    <a:pt x="2008" y="2117"/>
                  </a:cubicBezTo>
                  <a:cubicBezTo>
                    <a:pt x="108" y="3723"/>
                    <a:pt x="349" y="4981"/>
                    <a:pt x="1285" y="5784"/>
                  </a:cubicBezTo>
                  <a:cubicBezTo>
                    <a:pt x="2222" y="6587"/>
                    <a:pt x="4497" y="7149"/>
                    <a:pt x="4497" y="7149"/>
                  </a:cubicBezTo>
                  <a:cubicBezTo>
                    <a:pt x="4497" y="7149"/>
                    <a:pt x="1" y="8996"/>
                    <a:pt x="1044" y="10495"/>
                  </a:cubicBezTo>
                  <a:cubicBezTo>
                    <a:pt x="1797" y="11595"/>
                    <a:pt x="3552" y="12612"/>
                    <a:pt x="4783" y="12612"/>
                  </a:cubicBezTo>
                  <a:cubicBezTo>
                    <a:pt x="5259" y="12612"/>
                    <a:pt x="5658" y="12459"/>
                    <a:pt x="5889" y="12101"/>
                  </a:cubicBezTo>
                  <a:cubicBezTo>
                    <a:pt x="6490" y="11160"/>
                    <a:pt x="6686" y="9950"/>
                    <a:pt x="6747" y="9399"/>
                  </a:cubicBezTo>
                  <a:lnTo>
                    <a:pt x="6747" y="9399"/>
                  </a:lnTo>
                  <a:cubicBezTo>
                    <a:pt x="6685" y="10328"/>
                    <a:pt x="6650" y="13119"/>
                    <a:pt x="8450" y="13119"/>
                  </a:cubicBezTo>
                  <a:cubicBezTo>
                    <a:pt x="8623" y="13119"/>
                    <a:pt x="8812" y="13093"/>
                    <a:pt x="9021" y="13038"/>
                  </a:cubicBezTo>
                  <a:cubicBezTo>
                    <a:pt x="11777" y="12315"/>
                    <a:pt x="12313" y="11084"/>
                    <a:pt x="11885" y="9799"/>
                  </a:cubicBezTo>
                  <a:cubicBezTo>
                    <a:pt x="11456" y="8541"/>
                    <a:pt x="10306" y="8193"/>
                    <a:pt x="10305" y="8193"/>
                  </a:cubicBezTo>
                  <a:lnTo>
                    <a:pt x="10305" y="8193"/>
                  </a:lnTo>
                  <a:cubicBezTo>
                    <a:pt x="10306" y="8193"/>
                    <a:pt x="11626" y="8552"/>
                    <a:pt x="12837" y="8552"/>
                  </a:cubicBezTo>
                  <a:cubicBezTo>
                    <a:pt x="13892" y="8552"/>
                    <a:pt x="14864" y="8279"/>
                    <a:pt x="14802" y="7256"/>
                  </a:cubicBezTo>
                  <a:cubicBezTo>
                    <a:pt x="14707" y="5751"/>
                    <a:pt x="13798" y="4680"/>
                    <a:pt x="12278" y="4680"/>
                  </a:cubicBezTo>
                  <a:cubicBezTo>
                    <a:pt x="11776" y="4680"/>
                    <a:pt x="11208" y="4797"/>
                    <a:pt x="10581" y="5053"/>
                  </a:cubicBezTo>
                  <a:lnTo>
                    <a:pt x="10581" y="5053"/>
                  </a:lnTo>
                  <a:cubicBezTo>
                    <a:pt x="11475" y="4603"/>
                    <a:pt x="13313" y="3396"/>
                    <a:pt x="11858" y="1609"/>
                  </a:cubicBezTo>
                  <a:cubicBezTo>
                    <a:pt x="10866" y="407"/>
                    <a:pt x="10063" y="1"/>
                    <a:pt x="937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6" name="Google Shape;6406;p41"/>
            <p:cNvSpPr/>
            <p:nvPr/>
          </p:nvSpPr>
          <p:spPr>
            <a:xfrm>
              <a:off x="4336600" y="7498650"/>
              <a:ext cx="64925" cy="65600"/>
            </a:xfrm>
            <a:custGeom>
              <a:avLst/>
              <a:gdLst/>
              <a:ahLst/>
              <a:cxnLst/>
              <a:rect l="l" t="t" r="r" b="b"/>
              <a:pathLst>
                <a:path w="2597" h="2624" extrusionOk="0">
                  <a:moveTo>
                    <a:pt x="1312" y="0"/>
                  </a:moveTo>
                  <a:cubicBezTo>
                    <a:pt x="563" y="0"/>
                    <a:pt x="1" y="616"/>
                    <a:pt x="1" y="1312"/>
                  </a:cubicBezTo>
                  <a:cubicBezTo>
                    <a:pt x="1" y="2008"/>
                    <a:pt x="616" y="2623"/>
                    <a:pt x="1312" y="2623"/>
                  </a:cubicBezTo>
                  <a:cubicBezTo>
                    <a:pt x="2035" y="2623"/>
                    <a:pt x="2597" y="2035"/>
                    <a:pt x="2597" y="1312"/>
                  </a:cubicBezTo>
                  <a:cubicBezTo>
                    <a:pt x="2597" y="562"/>
                    <a:pt x="2008" y="0"/>
                    <a:pt x="13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7" name="Google Shape;6407;p41"/>
            <p:cNvSpPr/>
            <p:nvPr/>
          </p:nvSpPr>
          <p:spPr>
            <a:xfrm>
              <a:off x="4038450" y="7294400"/>
              <a:ext cx="202625" cy="180375"/>
            </a:xfrm>
            <a:custGeom>
              <a:avLst/>
              <a:gdLst/>
              <a:ahLst/>
              <a:cxnLst/>
              <a:rect l="l" t="t" r="r" b="b"/>
              <a:pathLst>
                <a:path w="8105" h="7215" extrusionOk="0">
                  <a:moveTo>
                    <a:pt x="2851" y="1"/>
                  </a:moveTo>
                  <a:cubicBezTo>
                    <a:pt x="2765" y="1"/>
                    <a:pt x="2677" y="11"/>
                    <a:pt x="2585" y="34"/>
                  </a:cubicBezTo>
                  <a:cubicBezTo>
                    <a:pt x="1247" y="382"/>
                    <a:pt x="1086" y="1078"/>
                    <a:pt x="1354" y="1693"/>
                  </a:cubicBezTo>
                  <a:cubicBezTo>
                    <a:pt x="1622" y="2309"/>
                    <a:pt x="2639" y="3138"/>
                    <a:pt x="2639" y="3138"/>
                  </a:cubicBezTo>
                  <a:cubicBezTo>
                    <a:pt x="2639" y="3138"/>
                    <a:pt x="2485" y="3129"/>
                    <a:pt x="2253" y="3129"/>
                  </a:cubicBezTo>
                  <a:cubicBezTo>
                    <a:pt x="1518" y="3129"/>
                    <a:pt x="1" y="3222"/>
                    <a:pt x="123" y="3995"/>
                  </a:cubicBezTo>
                  <a:cubicBezTo>
                    <a:pt x="262" y="4852"/>
                    <a:pt x="1143" y="6011"/>
                    <a:pt x="1829" y="6011"/>
                  </a:cubicBezTo>
                  <a:cubicBezTo>
                    <a:pt x="1935" y="6011"/>
                    <a:pt x="2037" y="5983"/>
                    <a:pt x="2130" y="5922"/>
                  </a:cubicBezTo>
                  <a:cubicBezTo>
                    <a:pt x="2613" y="5625"/>
                    <a:pt x="2967" y="5135"/>
                    <a:pt x="3139" y="4862"/>
                  </a:cubicBezTo>
                  <a:lnTo>
                    <a:pt x="3139" y="4862"/>
                  </a:lnTo>
                  <a:cubicBezTo>
                    <a:pt x="2840" y="5404"/>
                    <a:pt x="2156" y="6887"/>
                    <a:pt x="3442" y="7127"/>
                  </a:cubicBezTo>
                  <a:cubicBezTo>
                    <a:pt x="3757" y="7186"/>
                    <a:pt x="4031" y="7214"/>
                    <a:pt x="4267" y="7214"/>
                  </a:cubicBezTo>
                  <a:cubicBezTo>
                    <a:pt x="5194" y="7214"/>
                    <a:pt x="5551" y="6787"/>
                    <a:pt x="5637" y="6190"/>
                  </a:cubicBezTo>
                  <a:cubicBezTo>
                    <a:pt x="5738" y="5505"/>
                    <a:pt x="5287" y="5085"/>
                    <a:pt x="5239" y="5042"/>
                  </a:cubicBezTo>
                  <a:lnTo>
                    <a:pt x="5239" y="5042"/>
                  </a:lnTo>
                  <a:cubicBezTo>
                    <a:pt x="5313" y="5107"/>
                    <a:pt x="6380" y="6021"/>
                    <a:pt x="7103" y="6021"/>
                  </a:cubicBezTo>
                  <a:cubicBezTo>
                    <a:pt x="7350" y="6021"/>
                    <a:pt x="7558" y="5914"/>
                    <a:pt x="7671" y="5628"/>
                  </a:cubicBezTo>
                  <a:cubicBezTo>
                    <a:pt x="8105" y="4632"/>
                    <a:pt x="7638" y="3661"/>
                    <a:pt x="6109" y="3573"/>
                  </a:cubicBezTo>
                  <a:lnTo>
                    <a:pt x="6109" y="3573"/>
                  </a:lnTo>
                  <a:cubicBezTo>
                    <a:pt x="6646" y="3567"/>
                    <a:pt x="7909" y="3421"/>
                    <a:pt x="7591" y="2148"/>
                  </a:cubicBezTo>
                  <a:cubicBezTo>
                    <a:pt x="7283" y="918"/>
                    <a:pt x="6772" y="646"/>
                    <a:pt x="6224" y="646"/>
                  </a:cubicBezTo>
                  <a:cubicBezTo>
                    <a:pt x="6057" y="646"/>
                    <a:pt x="5886" y="671"/>
                    <a:pt x="5717" y="703"/>
                  </a:cubicBezTo>
                  <a:cubicBezTo>
                    <a:pt x="4994" y="837"/>
                    <a:pt x="4593" y="1854"/>
                    <a:pt x="4593" y="1854"/>
                  </a:cubicBezTo>
                  <a:cubicBezTo>
                    <a:pt x="4593" y="1854"/>
                    <a:pt x="3991" y="1"/>
                    <a:pt x="285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8" name="Google Shape;6408;p41"/>
            <p:cNvSpPr/>
            <p:nvPr/>
          </p:nvSpPr>
          <p:spPr>
            <a:xfrm>
              <a:off x="4122475" y="7362150"/>
              <a:ext cx="46875" cy="46850"/>
            </a:xfrm>
            <a:custGeom>
              <a:avLst/>
              <a:gdLst/>
              <a:ahLst/>
              <a:cxnLst/>
              <a:rect l="l" t="t" r="r" b="b"/>
              <a:pathLst>
                <a:path w="1875" h="1874" extrusionOk="0">
                  <a:moveTo>
                    <a:pt x="937" y="0"/>
                  </a:moveTo>
                  <a:cubicBezTo>
                    <a:pt x="429" y="0"/>
                    <a:pt x="1" y="428"/>
                    <a:pt x="1" y="937"/>
                  </a:cubicBezTo>
                  <a:cubicBezTo>
                    <a:pt x="1" y="1472"/>
                    <a:pt x="429" y="1874"/>
                    <a:pt x="937" y="1874"/>
                  </a:cubicBezTo>
                  <a:cubicBezTo>
                    <a:pt x="1446" y="1874"/>
                    <a:pt x="1874" y="1472"/>
                    <a:pt x="1874" y="937"/>
                  </a:cubicBezTo>
                  <a:cubicBezTo>
                    <a:pt x="1874" y="428"/>
                    <a:pt x="1446" y="0"/>
                    <a:pt x="937"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9" name="Google Shape;6409;p41"/>
            <p:cNvSpPr/>
            <p:nvPr/>
          </p:nvSpPr>
          <p:spPr>
            <a:xfrm>
              <a:off x="4337300" y="7679550"/>
              <a:ext cx="195375" cy="180475"/>
            </a:xfrm>
            <a:custGeom>
              <a:avLst/>
              <a:gdLst/>
              <a:ahLst/>
              <a:cxnLst/>
              <a:rect l="l" t="t" r="r" b="b"/>
              <a:pathLst>
                <a:path w="7815" h="7219" extrusionOk="0">
                  <a:moveTo>
                    <a:pt x="4743" y="1"/>
                  </a:moveTo>
                  <a:cubicBezTo>
                    <a:pt x="4626" y="1"/>
                    <a:pt x="4509" y="65"/>
                    <a:pt x="4335" y="205"/>
                  </a:cubicBezTo>
                  <a:cubicBezTo>
                    <a:pt x="3747" y="633"/>
                    <a:pt x="3666" y="2159"/>
                    <a:pt x="3666" y="2159"/>
                  </a:cubicBezTo>
                  <a:cubicBezTo>
                    <a:pt x="3666" y="2159"/>
                    <a:pt x="3461" y="151"/>
                    <a:pt x="2298" y="151"/>
                  </a:cubicBezTo>
                  <a:cubicBezTo>
                    <a:pt x="2132" y="151"/>
                    <a:pt x="1947" y="192"/>
                    <a:pt x="1739" y="286"/>
                  </a:cubicBezTo>
                  <a:cubicBezTo>
                    <a:pt x="80" y="1089"/>
                    <a:pt x="240" y="1062"/>
                    <a:pt x="508" y="1731"/>
                  </a:cubicBezTo>
                  <a:cubicBezTo>
                    <a:pt x="776" y="2400"/>
                    <a:pt x="2114" y="3310"/>
                    <a:pt x="2114" y="3310"/>
                  </a:cubicBezTo>
                  <a:cubicBezTo>
                    <a:pt x="2114" y="3310"/>
                    <a:pt x="1326" y="3020"/>
                    <a:pt x="725" y="3020"/>
                  </a:cubicBezTo>
                  <a:cubicBezTo>
                    <a:pt x="360" y="3020"/>
                    <a:pt x="63" y="3127"/>
                    <a:pt x="53" y="3471"/>
                  </a:cubicBezTo>
                  <a:cubicBezTo>
                    <a:pt x="1" y="4360"/>
                    <a:pt x="434" y="6043"/>
                    <a:pt x="1104" y="6043"/>
                  </a:cubicBezTo>
                  <a:cubicBezTo>
                    <a:pt x="1119" y="6043"/>
                    <a:pt x="1135" y="6042"/>
                    <a:pt x="1150" y="6040"/>
                  </a:cubicBezTo>
                  <a:cubicBezTo>
                    <a:pt x="1846" y="6013"/>
                    <a:pt x="3291" y="4542"/>
                    <a:pt x="3292" y="4541"/>
                  </a:cubicBezTo>
                  <a:lnTo>
                    <a:pt x="3292" y="4541"/>
                  </a:lnTo>
                  <a:cubicBezTo>
                    <a:pt x="3291" y="4542"/>
                    <a:pt x="1311" y="6683"/>
                    <a:pt x="2997" y="7084"/>
                  </a:cubicBezTo>
                  <a:cubicBezTo>
                    <a:pt x="3360" y="7179"/>
                    <a:pt x="3698" y="7219"/>
                    <a:pt x="4004" y="7219"/>
                  </a:cubicBezTo>
                  <a:cubicBezTo>
                    <a:pt x="5078" y="7219"/>
                    <a:pt x="5772" y="6733"/>
                    <a:pt x="5834" y="6442"/>
                  </a:cubicBezTo>
                  <a:cubicBezTo>
                    <a:pt x="5941" y="6147"/>
                    <a:pt x="4603" y="4542"/>
                    <a:pt x="4603" y="4541"/>
                  </a:cubicBezTo>
                  <a:lnTo>
                    <a:pt x="4603" y="4541"/>
                  </a:lnTo>
                  <a:cubicBezTo>
                    <a:pt x="4603" y="4542"/>
                    <a:pt x="5690" y="5570"/>
                    <a:pt x="6499" y="5570"/>
                  </a:cubicBezTo>
                  <a:cubicBezTo>
                    <a:pt x="6789" y="5570"/>
                    <a:pt x="7044" y="5437"/>
                    <a:pt x="7199" y="5077"/>
                  </a:cubicBezTo>
                  <a:cubicBezTo>
                    <a:pt x="7815" y="3712"/>
                    <a:pt x="7360" y="2909"/>
                    <a:pt x="6825" y="2882"/>
                  </a:cubicBezTo>
                  <a:cubicBezTo>
                    <a:pt x="6718" y="2871"/>
                    <a:pt x="6597" y="2867"/>
                    <a:pt x="6471" y="2867"/>
                  </a:cubicBezTo>
                  <a:cubicBezTo>
                    <a:pt x="5971" y="2867"/>
                    <a:pt x="5406" y="2935"/>
                    <a:pt x="5406" y="2935"/>
                  </a:cubicBezTo>
                  <a:cubicBezTo>
                    <a:pt x="5406" y="2935"/>
                    <a:pt x="7413" y="1544"/>
                    <a:pt x="6129" y="821"/>
                  </a:cubicBezTo>
                  <a:cubicBezTo>
                    <a:pt x="5259" y="321"/>
                    <a:pt x="5003" y="1"/>
                    <a:pt x="47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0" name="Google Shape;6410;p41"/>
            <p:cNvSpPr/>
            <p:nvPr/>
          </p:nvSpPr>
          <p:spPr>
            <a:xfrm>
              <a:off x="4407525" y="7751075"/>
              <a:ext cx="49550" cy="43200"/>
            </a:xfrm>
            <a:custGeom>
              <a:avLst/>
              <a:gdLst/>
              <a:ahLst/>
              <a:cxnLst/>
              <a:rect l="l" t="t" r="r" b="b"/>
              <a:pathLst>
                <a:path w="1982" h="1728" extrusionOk="0">
                  <a:moveTo>
                    <a:pt x="1002" y="0"/>
                  </a:moveTo>
                  <a:cubicBezTo>
                    <a:pt x="633" y="0"/>
                    <a:pt x="317" y="240"/>
                    <a:pt x="188" y="583"/>
                  </a:cubicBezTo>
                  <a:cubicBezTo>
                    <a:pt x="1" y="1011"/>
                    <a:pt x="242" y="1520"/>
                    <a:pt x="723" y="1680"/>
                  </a:cubicBezTo>
                  <a:cubicBezTo>
                    <a:pt x="814" y="1712"/>
                    <a:pt x="906" y="1727"/>
                    <a:pt x="997" y="1727"/>
                  </a:cubicBezTo>
                  <a:cubicBezTo>
                    <a:pt x="1358" y="1727"/>
                    <a:pt x="1692" y="1488"/>
                    <a:pt x="1821" y="1145"/>
                  </a:cubicBezTo>
                  <a:cubicBezTo>
                    <a:pt x="1981" y="690"/>
                    <a:pt x="1714" y="208"/>
                    <a:pt x="1285" y="48"/>
                  </a:cubicBezTo>
                  <a:cubicBezTo>
                    <a:pt x="1189" y="15"/>
                    <a:pt x="1094" y="0"/>
                    <a:pt x="1002"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1" name="Google Shape;6411;p41"/>
            <p:cNvSpPr/>
            <p:nvPr/>
          </p:nvSpPr>
          <p:spPr>
            <a:xfrm>
              <a:off x="4369400" y="7851575"/>
              <a:ext cx="104400" cy="97600"/>
            </a:xfrm>
            <a:custGeom>
              <a:avLst/>
              <a:gdLst/>
              <a:ahLst/>
              <a:cxnLst/>
              <a:rect l="l" t="t" r="r" b="b"/>
              <a:pathLst>
                <a:path w="4176" h="3904" extrusionOk="0">
                  <a:moveTo>
                    <a:pt x="1806" y="1"/>
                  </a:moveTo>
                  <a:cubicBezTo>
                    <a:pt x="1740" y="1"/>
                    <a:pt x="1664" y="21"/>
                    <a:pt x="1579" y="69"/>
                  </a:cubicBezTo>
                  <a:cubicBezTo>
                    <a:pt x="910" y="444"/>
                    <a:pt x="776" y="310"/>
                    <a:pt x="803" y="712"/>
                  </a:cubicBezTo>
                  <a:cubicBezTo>
                    <a:pt x="830" y="1086"/>
                    <a:pt x="1472" y="1541"/>
                    <a:pt x="1472" y="1541"/>
                  </a:cubicBezTo>
                  <a:cubicBezTo>
                    <a:pt x="1472" y="1541"/>
                    <a:pt x="1080" y="1336"/>
                    <a:pt x="709" y="1336"/>
                  </a:cubicBezTo>
                  <a:cubicBezTo>
                    <a:pt x="423" y="1336"/>
                    <a:pt x="150" y="1458"/>
                    <a:pt x="80" y="1889"/>
                  </a:cubicBezTo>
                  <a:cubicBezTo>
                    <a:pt x="0" y="2826"/>
                    <a:pt x="27" y="2746"/>
                    <a:pt x="402" y="2826"/>
                  </a:cubicBezTo>
                  <a:cubicBezTo>
                    <a:pt x="428" y="2830"/>
                    <a:pt x="458" y="2832"/>
                    <a:pt x="489" y="2832"/>
                  </a:cubicBezTo>
                  <a:cubicBezTo>
                    <a:pt x="864" y="2832"/>
                    <a:pt x="1526" y="2558"/>
                    <a:pt x="1526" y="2558"/>
                  </a:cubicBezTo>
                  <a:lnTo>
                    <a:pt x="1526" y="2558"/>
                  </a:lnTo>
                  <a:cubicBezTo>
                    <a:pt x="1526" y="2558"/>
                    <a:pt x="669" y="3254"/>
                    <a:pt x="1017" y="3522"/>
                  </a:cubicBezTo>
                  <a:cubicBezTo>
                    <a:pt x="1294" y="3706"/>
                    <a:pt x="1798" y="3903"/>
                    <a:pt x="2138" y="3903"/>
                  </a:cubicBezTo>
                  <a:cubicBezTo>
                    <a:pt x="2292" y="3903"/>
                    <a:pt x="2413" y="3863"/>
                    <a:pt x="2463" y="3763"/>
                  </a:cubicBezTo>
                  <a:cubicBezTo>
                    <a:pt x="2623" y="3415"/>
                    <a:pt x="2409" y="2425"/>
                    <a:pt x="2409" y="2425"/>
                  </a:cubicBezTo>
                  <a:lnTo>
                    <a:pt x="2409" y="2425"/>
                  </a:lnTo>
                  <a:cubicBezTo>
                    <a:pt x="2409" y="2425"/>
                    <a:pt x="2680" y="3417"/>
                    <a:pt x="3117" y="3417"/>
                  </a:cubicBezTo>
                  <a:cubicBezTo>
                    <a:pt x="3212" y="3417"/>
                    <a:pt x="3316" y="3369"/>
                    <a:pt x="3426" y="3254"/>
                  </a:cubicBezTo>
                  <a:cubicBezTo>
                    <a:pt x="4068" y="2612"/>
                    <a:pt x="4068" y="1943"/>
                    <a:pt x="3935" y="1809"/>
                  </a:cubicBezTo>
                  <a:cubicBezTo>
                    <a:pt x="3905" y="1749"/>
                    <a:pt x="3735" y="1730"/>
                    <a:pt x="3535" y="1730"/>
                  </a:cubicBezTo>
                  <a:cubicBezTo>
                    <a:pt x="3202" y="1730"/>
                    <a:pt x="2784" y="1782"/>
                    <a:pt x="2784" y="1782"/>
                  </a:cubicBezTo>
                  <a:cubicBezTo>
                    <a:pt x="2784" y="1782"/>
                    <a:pt x="4176" y="1434"/>
                    <a:pt x="3747" y="765"/>
                  </a:cubicBezTo>
                  <a:cubicBezTo>
                    <a:pt x="3457" y="338"/>
                    <a:pt x="3166" y="183"/>
                    <a:pt x="2952" y="183"/>
                  </a:cubicBezTo>
                  <a:cubicBezTo>
                    <a:pt x="2831" y="183"/>
                    <a:pt x="2735" y="233"/>
                    <a:pt x="2677" y="310"/>
                  </a:cubicBezTo>
                  <a:cubicBezTo>
                    <a:pt x="2516" y="551"/>
                    <a:pt x="2302" y="979"/>
                    <a:pt x="2302" y="979"/>
                  </a:cubicBezTo>
                  <a:cubicBezTo>
                    <a:pt x="2302" y="979"/>
                    <a:pt x="2261" y="1"/>
                    <a:pt x="1806" y="1"/>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2" name="Google Shape;6412;p41"/>
            <p:cNvSpPr/>
            <p:nvPr/>
          </p:nvSpPr>
          <p:spPr>
            <a:xfrm>
              <a:off x="4410875" y="7887525"/>
              <a:ext cx="26125" cy="22900"/>
            </a:xfrm>
            <a:custGeom>
              <a:avLst/>
              <a:gdLst/>
              <a:ahLst/>
              <a:cxnLst/>
              <a:rect l="l" t="t" r="r" b="b"/>
              <a:pathLst>
                <a:path w="1045" h="916" extrusionOk="0">
                  <a:moveTo>
                    <a:pt x="525" y="0"/>
                  </a:moveTo>
                  <a:cubicBezTo>
                    <a:pt x="430" y="0"/>
                    <a:pt x="333" y="34"/>
                    <a:pt x="241" y="103"/>
                  </a:cubicBezTo>
                  <a:cubicBezTo>
                    <a:pt x="54" y="264"/>
                    <a:pt x="1" y="532"/>
                    <a:pt x="188" y="746"/>
                  </a:cubicBezTo>
                  <a:cubicBezTo>
                    <a:pt x="264" y="852"/>
                    <a:pt x="393" y="916"/>
                    <a:pt x="524" y="916"/>
                  </a:cubicBezTo>
                  <a:cubicBezTo>
                    <a:pt x="623" y="916"/>
                    <a:pt x="723" y="880"/>
                    <a:pt x="804" y="799"/>
                  </a:cubicBezTo>
                  <a:cubicBezTo>
                    <a:pt x="1018" y="639"/>
                    <a:pt x="1044" y="371"/>
                    <a:pt x="884" y="184"/>
                  </a:cubicBezTo>
                  <a:cubicBezTo>
                    <a:pt x="777" y="61"/>
                    <a:pt x="652" y="0"/>
                    <a:pt x="525"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3" name="Google Shape;6413;p41"/>
            <p:cNvSpPr/>
            <p:nvPr/>
          </p:nvSpPr>
          <p:spPr>
            <a:xfrm>
              <a:off x="3904475" y="8440950"/>
              <a:ext cx="80175" cy="45800"/>
            </a:xfrm>
            <a:custGeom>
              <a:avLst/>
              <a:gdLst/>
              <a:ahLst/>
              <a:cxnLst/>
              <a:rect l="l" t="t" r="r" b="b"/>
              <a:pathLst>
                <a:path w="3207" h="1832" extrusionOk="0">
                  <a:moveTo>
                    <a:pt x="734" y="0"/>
                  </a:moveTo>
                  <a:cubicBezTo>
                    <a:pt x="393" y="0"/>
                    <a:pt x="1" y="326"/>
                    <a:pt x="584" y="1119"/>
                  </a:cubicBezTo>
                  <a:cubicBezTo>
                    <a:pt x="1054" y="1739"/>
                    <a:pt x="2157" y="1831"/>
                    <a:pt x="2772" y="1831"/>
                  </a:cubicBezTo>
                  <a:cubicBezTo>
                    <a:pt x="3033" y="1831"/>
                    <a:pt x="3207" y="1814"/>
                    <a:pt x="3207" y="1814"/>
                  </a:cubicBezTo>
                  <a:cubicBezTo>
                    <a:pt x="3207" y="1814"/>
                    <a:pt x="3046" y="1654"/>
                    <a:pt x="3073" y="1654"/>
                  </a:cubicBezTo>
                  <a:cubicBezTo>
                    <a:pt x="718" y="1119"/>
                    <a:pt x="1066" y="824"/>
                    <a:pt x="1066" y="824"/>
                  </a:cubicBezTo>
                  <a:cubicBezTo>
                    <a:pt x="1066" y="824"/>
                    <a:pt x="1280" y="128"/>
                    <a:pt x="878" y="21"/>
                  </a:cubicBezTo>
                  <a:cubicBezTo>
                    <a:pt x="833" y="7"/>
                    <a:pt x="784" y="0"/>
                    <a:pt x="734"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4" name="Google Shape;6414;p41"/>
            <p:cNvSpPr/>
            <p:nvPr/>
          </p:nvSpPr>
          <p:spPr>
            <a:xfrm>
              <a:off x="3987300" y="8513075"/>
              <a:ext cx="41525" cy="82575"/>
            </a:xfrm>
            <a:custGeom>
              <a:avLst/>
              <a:gdLst/>
              <a:ahLst/>
              <a:cxnLst/>
              <a:rect l="l" t="t" r="r" b="b"/>
              <a:pathLst>
                <a:path w="1661" h="3303" extrusionOk="0">
                  <a:moveTo>
                    <a:pt x="1125" y="0"/>
                  </a:moveTo>
                  <a:cubicBezTo>
                    <a:pt x="1125" y="0"/>
                    <a:pt x="1" y="1579"/>
                    <a:pt x="429" y="2623"/>
                  </a:cubicBezTo>
                  <a:cubicBezTo>
                    <a:pt x="624" y="3130"/>
                    <a:pt x="864" y="3303"/>
                    <a:pt x="1071" y="3303"/>
                  </a:cubicBezTo>
                  <a:cubicBezTo>
                    <a:pt x="1289" y="3303"/>
                    <a:pt x="1472" y="3110"/>
                    <a:pt x="1527" y="2918"/>
                  </a:cubicBezTo>
                  <a:cubicBezTo>
                    <a:pt x="1660" y="2543"/>
                    <a:pt x="938" y="2382"/>
                    <a:pt x="938" y="2382"/>
                  </a:cubicBezTo>
                  <a:cubicBezTo>
                    <a:pt x="938" y="2382"/>
                    <a:pt x="931" y="2385"/>
                    <a:pt x="920" y="2385"/>
                  </a:cubicBezTo>
                  <a:cubicBezTo>
                    <a:pt x="844" y="2385"/>
                    <a:pt x="574" y="2261"/>
                    <a:pt x="1232" y="241"/>
                  </a:cubicBezTo>
                  <a:cubicBezTo>
                    <a:pt x="1152" y="241"/>
                    <a:pt x="1125" y="0"/>
                    <a:pt x="1125"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5" name="Google Shape;6415;p41"/>
            <p:cNvSpPr/>
            <p:nvPr/>
          </p:nvSpPr>
          <p:spPr>
            <a:xfrm>
              <a:off x="3961875" y="8290675"/>
              <a:ext cx="337275" cy="261900"/>
            </a:xfrm>
            <a:custGeom>
              <a:avLst/>
              <a:gdLst/>
              <a:ahLst/>
              <a:cxnLst/>
              <a:rect l="l" t="t" r="r" b="b"/>
              <a:pathLst>
                <a:path w="13491" h="10476" extrusionOk="0">
                  <a:moveTo>
                    <a:pt x="8928" y="0"/>
                  </a:moveTo>
                  <a:cubicBezTo>
                    <a:pt x="6686" y="0"/>
                    <a:pt x="2352" y="1505"/>
                    <a:pt x="2008" y="4453"/>
                  </a:cubicBezTo>
                  <a:cubicBezTo>
                    <a:pt x="2008" y="4453"/>
                    <a:pt x="1" y="6487"/>
                    <a:pt x="750" y="8200"/>
                  </a:cubicBezTo>
                  <a:cubicBezTo>
                    <a:pt x="1203" y="9250"/>
                    <a:pt x="2084" y="9952"/>
                    <a:pt x="3148" y="9952"/>
                  </a:cubicBezTo>
                  <a:cubicBezTo>
                    <a:pt x="3467" y="9952"/>
                    <a:pt x="3803" y="9889"/>
                    <a:pt x="4149" y="9753"/>
                  </a:cubicBezTo>
                  <a:cubicBezTo>
                    <a:pt x="5702" y="9137"/>
                    <a:pt x="12955" y="10475"/>
                    <a:pt x="13223" y="6032"/>
                  </a:cubicBezTo>
                  <a:cubicBezTo>
                    <a:pt x="13491" y="1589"/>
                    <a:pt x="11457" y="331"/>
                    <a:pt x="9476" y="37"/>
                  </a:cubicBezTo>
                  <a:cubicBezTo>
                    <a:pt x="9313" y="12"/>
                    <a:pt x="9129" y="0"/>
                    <a:pt x="89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6" name="Google Shape;6416;p41"/>
            <p:cNvSpPr/>
            <p:nvPr/>
          </p:nvSpPr>
          <p:spPr>
            <a:xfrm>
              <a:off x="3980625" y="8354475"/>
              <a:ext cx="378075" cy="206825"/>
            </a:xfrm>
            <a:custGeom>
              <a:avLst/>
              <a:gdLst/>
              <a:ahLst/>
              <a:cxnLst/>
              <a:rect l="l" t="t" r="r" b="b"/>
              <a:pathLst>
                <a:path w="15123" h="8273" extrusionOk="0">
                  <a:moveTo>
                    <a:pt x="15123" y="1"/>
                  </a:moveTo>
                  <a:cubicBezTo>
                    <a:pt x="15122" y="1"/>
                    <a:pt x="0" y="563"/>
                    <a:pt x="2837" y="6344"/>
                  </a:cubicBezTo>
                  <a:cubicBezTo>
                    <a:pt x="3524" y="7760"/>
                    <a:pt x="5022" y="8273"/>
                    <a:pt x="6666" y="8273"/>
                  </a:cubicBezTo>
                  <a:cubicBezTo>
                    <a:pt x="9126" y="8273"/>
                    <a:pt x="11912" y="7125"/>
                    <a:pt x="12794" y="6130"/>
                  </a:cubicBezTo>
                  <a:cubicBezTo>
                    <a:pt x="14266" y="4444"/>
                    <a:pt x="15123" y="1"/>
                    <a:pt x="1512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7" name="Google Shape;6417;p41"/>
            <p:cNvSpPr/>
            <p:nvPr/>
          </p:nvSpPr>
          <p:spPr>
            <a:xfrm>
              <a:off x="4041500" y="8438150"/>
              <a:ext cx="119800" cy="120450"/>
            </a:xfrm>
            <a:custGeom>
              <a:avLst/>
              <a:gdLst/>
              <a:ahLst/>
              <a:cxnLst/>
              <a:rect l="l" t="t" r="r" b="b"/>
              <a:pathLst>
                <a:path w="4792" h="4818" extrusionOk="0">
                  <a:moveTo>
                    <a:pt x="1967" y="0"/>
                  </a:moveTo>
                  <a:cubicBezTo>
                    <a:pt x="1236" y="0"/>
                    <a:pt x="547" y="383"/>
                    <a:pt x="162" y="1070"/>
                  </a:cubicBezTo>
                  <a:cubicBezTo>
                    <a:pt x="135" y="1123"/>
                    <a:pt x="135" y="1177"/>
                    <a:pt x="108" y="1204"/>
                  </a:cubicBezTo>
                  <a:cubicBezTo>
                    <a:pt x="1" y="1739"/>
                    <a:pt x="54" y="2381"/>
                    <a:pt x="402" y="3051"/>
                  </a:cubicBezTo>
                  <a:cubicBezTo>
                    <a:pt x="857" y="4041"/>
                    <a:pt x="1767" y="4576"/>
                    <a:pt x="2838" y="4817"/>
                  </a:cubicBezTo>
                  <a:cubicBezTo>
                    <a:pt x="3373" y="4683"/>
                    <a:pt x="3855" y="4335"/>
                    <a:pt x="4150" y="3800"/>
                  </a:cubicBezTo>
                  <a:cubicBezTo>
                    <a:pt x="4792" y="2703"/>
                    <a:pt x="4390" y="1204"/>
                    <a:pt x="3266" y="428"/>
                  </a:cubicBezTo>
                  <a:cubicBezTo>
                    <a:pt x="2856" y="137"/>
                    <a:pt x="2404" y="0"/>
                    <a:pt x="1967"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8" name="Google Shape;6418;p41"/>
            <p:cNvSpPr/>
            <p:nvPr/>
          </p:nvSpPr>
          <p:spPr>
            <a:xfrm>
              <a:off x="3952525" y="8214475"/>
              <a:ext cx="326550" cy="264675"/>
            </a:xfrm>
            <a:custGeom>
              <a:avLst/>
              <a:gdLst/>
              <a:ahLst/>
              <a:cxnLst/>
              <a:rect l="l" t="t" r="r" b="b"/>
              <a:pathLst>
                <a:path w="13062" h="10587" extrusionOk="0">
                  <a:moveTo>
                    <a:pt x="8729" y="1"/>
                  </a:moveTo>
                  <a:cubicBezTo>
                    <a:pt x="7939" y="1"/>
                    <a:pt x="7185" y="73"/>
                    <a:pt x="6611" y="274"/>
                  </a:cubicBezTo>
                  <a:cubicBezTo>
                    <a:pt x="4523" y="1024"/>
                    <a:pt x="0" y="6564"/>
                    <a:pt x="2543" y="9535"/>
                  </a:cubicBezTo>
                  <a:cubicBezTo>
                    <a:pt x="3172" y="10273"/>
                    <a:pt x="3850" y="10587"/>
                    <a:pt x="4546" y="10587"/>
                  </a:cubicBezTo>
                  <a:cubicBezTo>
                    <a:pt x="8496" y="10587"/>
                    <a:pt x="13062" y="488"/>
                    <a:pt x="13062" y="488"/>
                  </a:cubicBezTo>
                  <a:cubicBezTo>
                    <a:pt x="13062" y="488"/>
                    <a:pt x="10776" y="1"/>
                    <a:pt x="872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9" name="Google Shape;6419;p41"/>
            <p:cNvSpPr/>
            <p:nvPr/>
          </p:nvSpPr>
          <p:spPr>
            <a:xfrm>
              <a:off x="4061575" y="8214625"/>
              <a:ext cx="100400" cy="72650"/>
            </a:xfrm>
            <a:custGeom>
              <a:avLst/>
              <a:gdLst/>
              <a:ahLst/>
              <a:cxnLst/>
              <a:rect l="l" t="t" r="r" b="b"/>
              <a:pathLst>
                <a:path w="4016" h="2906" extrusionOk="0">
                  <a:moveTo>
                    <a:pt x="3882" y="1"/>
                  </a:moveTo>
                  <a:lnTo>
                    <a:pt x="3882" y="1"/>
                  </a:lnTo>
                  <a:cubicBezTo>
                    <a:pt x="3266" y="27"/>
                    <a:pt x="2704" y="108"/>
                    <a:pt x="2222" y="268"/>
                  </a:cubicBezTo>
                  <a:cubicBezTo>
                    <a:pt x="1607" y="482"/>
                    <a:pt x="804" y="1098"/>
                    <a:pt x="1" y="1981"/>
                  </a:cubicBezTo>
                  <a:cubicBezTo>
                    <a:pt x="161" y="2169"/>
                    <a:pt x="322" y="2356"/>
                    <a:pt x="536" y="2490"/>
                  </a:cubicBezTo>
                  <a:cubicBezTo>
                    <a:pt x="948" y="2771"/>
                    <a:pt x="1405" y="2905"/>
                    <a:pt x="1846" y="2905"/>
                  </a:cubicBezTo>
                  <a:cubicBezTo>
                    <a:pt x="2581" y="2905"/>
                    <a:pt x="3273" y="2533"/>
                    <a:pt x="3641" y="1847"/>
                  </a:cubicBezTo>
                  <a:cubicBezTo>
                    <a:pt x="3989" y="1312"/>
                    <a:pt x="4016" y="643"/>
                    <a:pt x="3882"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0" name="Google Shape;6420;p41"/>
            <p:cNvSpPr/>
            <p:nvPr/>
          </p:nvSpPr>
          <p:spPr>
            <a:xfrm>
              <a:off x="3990650" y="8313650"/>
              <a:ext cx="95725" cy="120275"/>
            </a:xfrm>
            <a:custGeom>
              <a:avLst/>
              <a:gdLst/>
              <a:ahLst/>
              <a:cxnLst/>
              <a:rect l="l" t="t" r="r" b="b"/>
              <a:pathLst>
                <a:path w="3829" h="4811" extrusionOk="0">
                  <a:moveTo>
                    <a:pt x="1393" y="1"/>
                  </a:moveTo>
                  <a:cubicBezTo>
                    <a:pt x="536" y="1500"/>
                    <a:pt x="1" y="3159"/>
                    <a:pt x="456" y="4578"/>
                  </a:cubicBezTo>
                  <a:cubicBezTo>
                    <a:pt x="778" y="4735"/>
                    <a:pt x="1113" y="4810"/>
                    <a:pt x="1439" y="4810"/>
                  </a:cubicBezTo>
                  <a:cubicBezTo>
                    <a:pt x="2168" y="4810"/>
                    <a:pt x="2851" y="4433"/>
                    <a:pt x="3239" y="3748"/>
                  </a:cubicBezTo>
                  <a:cubicBezTo>
                    <a:pt x="3828" y="2624"/>
                    <a:pt x="3427" y="1125"/>
                    <a:pt x="2329" y="402"/>
                  </a:cubicBezTo>
                  <a:cubicBezTo>
                    <a:pt x="2035" y="162"/>
                    <a:pt x="1740" y="54"/>
                    <a:pt x="1393"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1" name="Google Shape;6421;p41"/>
            <p:cNvSpPr/>
            <p:nvPr/>
          </p:nvSpPr>
          <p:spPr>
            <a:xfrm>
              <a:off x="4097725" y="8316150"/>
              <a:ext cx="112425" cy="117975"/>
            </a:xfrm>
            <a:custGeom>
              <a:avLst/>
              <a:gdLst/>
              <a:ahLst/>
              <a:cxnLst/>
              <a:rect l="l" t="t" r="r" b="b"/>
              <a:pathLst>
                <a:path w="4497" h="4719" extrusionOk="0">
                  <a:moveTo>
                    <a:pt x="2372" y="0"/>
                  </a:moveTo>
                  <a:cubicBezTo>
                    <a:pt x="1649" y="0"/>
                    <a:pt x="970" y="372"/>
                    <a:pt x="589" y="1052"/>
                  </a:cubicBezTo>
                  <a:cubicBezTo>
                    <a:pt x="0" y="2176"/>
                    <a:pt x="402" y="3675"/>
                    <a:pt x="1499" y="4451"/>
                  </a:cubicBezTo>
                  <a:cubicBezTo>
                    <a:pt x="1633" y="4585"/>
                    <a:pt x="1794" y="4638"/>
                    <a:pt x="1954" y="4719"/>
                  </a:cubicBezTo>
                  <a:cubicBezTo>
                    <a:pt x="2864" y="3782"/>
                    <a:pt x="3774" y="2524"/>
                    <a:pt x="4497" y="1320"/>
                  </a:cubicBezTo>
                  <a:cubicBezTo>
                    <a:pt x="4336" y="972"/>
                    <a:pt x="4042" y="650"/>
                    <a:pt x="3694" y="436"/>
                  </a:cubicBezTo>
                  <a:cubicBezTo>
                    <a:pt x="3276" y="141"/>
                    <a:pt x="2816" y="0"/>
                    <a:pt x="237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2" name="Google Shape;6422;p41"/>
            <p:cNvSpPr/>
            <p:nvPr/>
          </p:nvSpPr>
          <p:spPr>
            <a:xfrm>
              <a:off x="4164625" y="8444850"/>
              <a:ext cx="125825" cy="110400"/>
            </a:xfrm>
            <a:custGeom>
              <a:avLst/>
              <a:gdLst/>
              <a:ahLst/>
              <a:cxnLst/>
              <a:rect l="l" t="t" r="r" b="b"/>
              <a:pathLst>
                <a:path w="5033" h="4416" extrusionOk="0">
                  <a:moveTo>
                    <a:pt x="2428" y="0"/>
                  </a:moveTo>
                  <a:cubicBezTo>
                    <a:pt x="1691" y="0"/>
                    <a:pt x="1002" y="383"/>
                    <a:pt x="616" y="1070"/>
                  </a:cubicBezTo>
                  <a:cubicBezTo>
                    <a:pt x="1" y="2167"/>
                    <a:pt x="402" y="3639"/>
                    <a:pt x="1473" y="4415"/>
                  </a:cubicBezTo>
                  <a:cubicBezTo>
                    <a:pt x="2865" y="4121"/>
                    <a:pt x="4149" y="3532"/>
                    <a:pt x="4899" y="2970"/>
                  </a:cubicBezTo>
                  <a:cubicBezTo>
                    <a:pt x="5033" y="2033"/>
                    <a:pt x="4604" y="989"/>
                    <a:pt x="3748" y="427"/>
                  </a:cubicBezTo>
                  <a:cubicBezTo>
                    <a:pt x="3327" y="137"/>
                    <a:pt x="2869" y="0"/>
                    <a:pt x="24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3" name="Google Shape;6423;p41"/>
            <p:cNvSpPr/>
            <p:nvPr/>
          </p:nvSpPr>
          <p:spPr>
            <a:xfrm>
              <a:off x="4258300" y="8355150"/>
              <a:ext cx="99075" cy="90975"/>
            </a:xfrm>
            <a:custGeom>
              <a:avLst/>
              <a:gdLst/>
              <a:ahLst/>
              <a:cxnLst/>
              <a:rect l="l" t="t" r="r" b="b"/>
              <a:pathLst>
                <a:path w="3963" h="3639" extrusionOk="0">
                  <a:moveTo>
                    <a:pt x="3962" y="0"/>
                  </a:moveTo>
                  <a:cubicBezTo>
                    <a:pt x="3962" y="0"/>
                    <a:pt x="2329" y="81"/>
                    <a:pt x="269" y="348"/>
                  </a:cubicBezTo>
                  <a:cubicBezTo>
                    <a:pt x="1" y="1339"/>
                    <a:pt x="402" y="2543"/>
                    <a:pt x="1339" y="3212"/>
                  </a:cubicBezTo>
                  <a:cubicBezTo>
                    <a:pt x="1765" y="3510"/>
                    <a:pt x="2207" y="3639"/>
                    <a:pt x="2639" y="3639"/>
                  </a:cubicBezTo>
                  <a:cubicBezTo>
                    <a:pt x="2751" y="3639"/>
                    <a:pt x="2862" y="3630"/>
                    <a:pt x="2972" y="3614"/>
                  </a:cubicBezTo>
                  <a:cubicBezTo>
                    <a:pt x="3641" y="1847"/>
                    <a:pt x="3962" y="0"/>
                    <a:pt x="396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26" name="Google Shape;6426;p41"/>
          <p:cNvGrpSpPr/>
          <p:nvPr/>
        </p:nvGrpSpPr>
        <p:grpSpPr>
          <a:xfrm>
            <a:off x="10705594" y="4197983"/>
            <a:ext cx="1597033" cy="1387367"/>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79" name="Google Shape;6479;p41"/>
          <p:cNvGrpSpPr/>
          <p:nvPr/>
        </p:nvGrpSpPr>
        <p:grpSpPr>
          <a:xfrm>
            <a:off x="0" y="1916260"/>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Hộp Văn bản 6">
            <a:extLst>
              <a:ext uri="{FF2B5EF4-FFF2-40B4-BE49-F238E27FC236}">
                <a16:creationId xmlns:a16="http://schemas.microsoft.com/office/drawing/2014/main" xmlns="" id="{A50D3C57-0B42-D67C-69C8-C04429ACC9BE}"/>
              </a:ext>
            </a:extLst>
          </p:cNvPr>
          <p:cNvSpPr txBox="1"/>
          <p:nvPr/>
        </p:nvSpPr>
        <p:spPr>
          <a:xfrm>
            <a:off x="1987659" y="359307"/>
            <a:ext cx="7986793" cy="584775"/>
          </a:xfrm>
          <a:prstGeom prst="rect">
            <a:avLst/>
          </a:prstGeom>
          <a:noFill/>
        </p:spPr>
        <p:txBody>
          <a:bodyPr wrap="square" rtlCol="0">
            <a:spAutoFit/>
          </a:bodyPr>
          <a:lstStyle/>
          <a:p>
            <a:pPr algn="ctr" defTabSz="1219170">
              <a:buClr>
                <a:srgbClr val="000000"/>
              </a:buClr>
            </a:pPr>
            <a:r>
              <a:rPr lang="en-US" sz="3200" b="1" kern="0" dirty="0" err="1">
                <a:solidFill>
                  <a:srgbClr val="000000"/>
                </a:solidFill>
                <a:latin typeface="Calibri" panose="020F0502020204030204" pitchFamily="34" charset="0"/>
                <a:cs typeface="Calibri" panose="020F0502020204030204" pitchFamily="34" charset="0"/>
                <a:sym typeface="Arial"/>
              </a:rPr>
              <a:t>Thứ</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ngày</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tháng</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năm</a:t>
            </a:r>
            <a:r>
              <a:rPr lang="en-US" sz="3200" b="1" kern="0" dirty="0">
                <a:solidFill>
                  <a:srgbClr val="000000"/>
                </a:solidFill>
                <a:latin typeface="Calibri" panose="020F0502020204030204" pitchFamily="34" charset="0"/>
                <a:cs typeface="Calibri" panose="020F0502020204030204" pitchFamily="34" charset="0"/>
                <a:sym typeface="Arial"/>
              </a:rPr>
              <a:t>………</a:t>
            </a:r>
          </a:p>
        </p:txBody>
      </p:sp>
      <p:pic>
        <p:nvPicPr>
          <p:cNvPr id="4" name="Picture 3">
            <a:extLst>
              <a:ext uri="{FF2B5EF4-FFF2-40B4-BE49-F238E27FC236}">
                <a16:creationId xmlns:a16="http://schemas.microsoft.com/office/drawing/2014/main" xmlns="" id="{2327FF04-2344-854C-FC04-7AD4444EDF67}"/>
              </a:ext>
            </a:extLst>
          </p:cNvPr>
          <p:cNvPicPr>
            <a:picLocks noChangeAspect="1"/>
          </p:cNvPicPr>
          <p:nvPr/>
        </p:nvPicPr>
        <p:blipFill>
          <a:blip r:embed="rId3"/>
          <a:stretch>
            <a:fillRect/>
          </a:stretch>
        </p:blipFill>
        <p:spPr>
          <a:xfrm>
            <a:off x="4107778" y="878902"/>
            <a:ext cx="3785944" cy="1499746"/>
          </a:xfrm>
          <a:prstGeom prst="rect">
            <a:avLst/>
          </a:prstGeom>
        </p:spPr>
      </p:pic>
      <p:pic>
        <p:nvPicPr>
          <p:cNvPr id="10" name="Picture 9">
            <a:extLst>
              <a:ext uri="{FF2B5EF4-FFF2-40B4-BE49-F238E27FC236}">
                <a16:creationId xmlns:a16="http://schemas.microsoft.com/office/drawing/2014/main" xmlns="" id="{8E4B5BE5-5CFE-60BB-B788-B5C963E3C99E}"/>
              </a:ext>
            </a:extLst>
          </p:cNvPr>
          <p:cNvPicPr>
            <a:picLocks noChangeAspect="1"/>
          </p:cNvPicPr>
          <p:nvPr/>
        </p:nvPicPr>
        <p:blipFill>
          <a:blip r:embed="rId4"/>
          <a:stretch>
            <a:fillRect/>
          </a:stretch>
        </p:blipFill>
        <p:spPr>
          <a:xfrm>
            <a:off x="853759" y="1926973"/>
            <a:ext cx="10217782" cy="2889754"/>
          </a:xfrm>
          <a:prstGeom prst="rect">
            <a:avLst/>
          </a:prstGeom>
        </p:spPr>
      </p:pic>
    </p:spTree>
    <p:extLst>
      <p:ext uri="{BB962C8B-B14F-4D97-AF65-F5344CB8AC3E}">
        <p14:creationId xmlns:p14="http://schemas.microsoft.com/office/powerpoint/2010/main" val="31887232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xmlns=""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4" name="Picture 3">
            <a:extLst>
              <a:ext uri="{FF2B5EF4-FFF2-40B4-BE49-F238E27FC236}">
                <a16:creationId xmlns:a16="http://schemas.microsoft.com/office/drawing/2014/main" xmlns="" id="{1AAB9A13-99EA-5715-0BEF-A15873F57F2A}"/>
              </a:ext>
            </a:extLst>
          </p:cNvPr>
          <p:cNvPicPr>
            <a:picLocks noChangeAspect="1"/>
          </p:cNvPicPr>
          <p:nvPr/>
        </p:nvPicPr>
        <p:blipFill>
          <a:blip r:embed="rId4"/>
          <a:stretch>
            <a:fillRect/>
          </a:stretch>
        </p:blipFill>
        <p:spPr>
          <a:xfrm>
            <a:off x="1391394" y="2547298"/>
            <a:ext cx="9199661" cy="1572904"/>
          </a:xfrm>
          <a:prstGeom prst="rect">
            <a:avLst/>
          </a:prstGeom>
        </p:spPr>
      </p:pic>
    </p:spTree>
    <p:extLst>
      <p:ext uri="{BB962C8B-B14F-4D97-AF65-F5344CB8AC3E}">
        <p14:creationId xmlns:p14="http://schemas.microsoft.com/office/powerpoint/2010/main" val="24620020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5392D923-CA11-41A3-A4F5-EBEBA1E7F440}"/>
              </a:ext>
            </a:extLst>
          </p:cNvPr>
          <p:cNvSpPr/>
          <p:nvPr/>
        </p:nvSpPr>
        <p:spPr>
          <a:xfrm>
            <a:off x="0" y="133165"/>
            <a:ext cx="11909729" cy="69068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xmlns="" id="{393B1876-26CB-B161-BF11-33B07C98A239}"/>
              </a:ext>
            </a:extLst>
          </p:cNvPr>
          <p:cNvSpPr txBox="1"/>
          <p:nvPr/>
        </p:nvSpPr>
        <p:spPr>
          <a:xfrm>
            <a:off x="139268" y="744473"/>
            <a:ext cx="10744200" cy="1159420"/>
          </a:xfrm>
          <a:prstGeom prst="rect">
            <a:avLst/>
          </a:prstGeom>
          <a:noFill/>
        </p:spPr>
        <p:txBody>
          <a:bodyPr wrap="square">
            <a:spAutoFit/>
          </a:bodyPr>
          <a:lstStyle/>
          <a:p>
            <a:pPr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1.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dưới đây và cho biết chúng bổ sung thông tin gì cho câu.</a:t>
            </a:r>
            <a:endParaRPr lang="en-US" sz="3467"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xmlns="" id="{ADA1981E-EA48-1BA6-7E39-776488CBF3DD}"/>
              </a:ext>
            </a:extLst>
          </p:cNvPr>
          <p:cNvSpPr txBox="1"/>
          <p:nvPr/>
        </p:nvSpPr>
        <p:spPr>
          <a:xfrm>
            <a:off x="-1" y="2379369"/>
            <a:ext cx="11909729" cy="3785652"/>
          </a:xfrm>
          <a:prstGeom prst="rect">
            <a:avLst/>
          </a:prstGeom>
          <a:noFill/>
        </p:spPr>
        <p:txBody>
          <a:bodyPr wrap="square" rtlCol="0">
            <a:spAutoFit/>
          </a:bodyPr>
          <a:lstStyle/>
          <a:p>
            <a:pPr algn="just" rtl="0" latinLnBrk="0">
              <a:lnSpc>
                <a:spcPct val="150000"/>
              </a:lnSpc>
            </a:pPr>
            <a:r>
              <a:rPr lang="vi-VN" sz="4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Mùa xuân, các loài hoa đua nhau khoe sắc.</a:t>
            </a:r>
          </a:p>
          <a:p>
            <a:pPr algn="just" rtl="0" latinLnBrk="0">
              <a:lnSpc>
                <a:spcPct val="150000"/>
              </a:lnSpc>
            </a:pPr>
            <a:r>
              <a:rPr lang="vi-VN" sz="4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 Dưới chân đê, đàn trâu đang thung thăng gặm cỏ.</a:t>
            </a:r>
          </a:p>
          <a:p>
            <a:pPr algn="just" rtl="0" latinLnBrk="0">
              <a:lnSpc>
                <a:spcPct val="150000"/>
              </a:lnSpc>
            </a:pPr>
            <a:r>
              <a:rPr lang="vi-VN" sz="4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 Tháng Ba, hoa ban nở trắng núi rừng Tây Bắc.</a:t>
            </a:r>
          </a:p>
          <a:p>
            <a:pPr algn="just" rtl="0" latinLnBrk="0">
              <a:lnSpc>
                <a:spcPct val="150000"/>
              </a:lnSpc>
            </a:pPr>
            <a:r>
              <a:rPr lang="vi-VN" sz="4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d. Trước nhà, bà đã trồng một hàng cau thẳng tắp.</a:t>
            </a:r>
          </a:p>
        </p:txBody>
      </p:sp>
    </p:spTree>
    <p:extLst>
      <p:ext uri="{BB962C8B-B14F-4D97-AF65-F5344CB8AC3E}">
        <p14:creationId xmlns:p14="http://schemas.microsoft.com/office/powerpoint/2010/main" val="3489805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158">
      <a:dk1>
        <a:sysClr val="windowText" lastClr="000000"/>
      </a:dk1>
      <a:lt1>
        <a:sysClr val="window" lastClr="FFFFFF"/>
      </a:lt1>
      <a:dk2>
        <a:srgbClr val="44546A"/>
      </a:dk2>
      <a:lt2>
        <a:srgbClr val="E7E6E6"/>
      </a:lt2>
      <a:accent1>
        <a:srgbClr val="2BA37C"/>
      </a:accent1>
      <a:accent2>
        <a:srgbClr val="45CEA2"/>
      </a:accent2>
      <a:accent3>
        <a:srgbClr val="8FE1C7"/>
      </a:accent3>
      <a:accent4>
        <a:srgbClr val="2BA37C"/>
      </a:accent4>
      <a:accent5>
        <a:srgbClr val="45CEA2"/>
      </a:accent5>
      <a:accent6>
        <a:srgbClr val="8FE1C7"/>
      </a:accent6>
      <a:hlink>
        <a:srgbClr val="2BA37C"/>
      </a:hlink>
      <a:folHlink>
        <a:srgbClr val="45CEA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888</Words>
  <Application>Microsoft Office PowerPoint</Application>
  <PresentationFormat>Widescreen</PresentationFormat>
  <Paragraphs>88</Paragraphs>
  <Slides>21</Slides>
  <Notes>21</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21</vt:i4>
      </vt:variant>
    </vt:vector>
  </HeadingPairs>
  <TitlesOfParts>
    <vt:vector size="34" baseType="lpstr">
      <vt:lpstr>宋体</vt:lpstr>
      <vt:lpstr>Arial</vt:lpstr>
      <vt:lpstr>Arial-Rounded</vt:lpstr>
      <vt:lpstr>Barlow</vt:lpstr>
      <vt:lpstr>Calibri</vt:lpstr>
      <vt:lpstr>Calibri Light</vt:lpstr>
      <vt:lpstr>Cambria</vt:lpstr>
      <vt:lpstr>Lato Hairline</vt:lpstr>
      <vt:lpstr>Lato Light</vt:lpstr>
      <vt:lpstr>Lato Regular</vt:lpstr>
      <vt:lpstr>Ranchers</vt:lpstr>
      <vt:lpstr>Science Subject for Pre-K: Observe insect life by Slidesgo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37</cp:revision>
  <dcterms:created xsi:type="dcterms:W3CDTF">2023-12-09T07:46:46Z</dcterms:created>
  <dcterms:modified xsi:type="dcterms:W3CDTF">2025-03-07T02:38:33Z</dcterms:modified>
</cp:coreProperties>
</file>