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6" r:id="rId4"/>
  </p:sldMasterIdLst>
  <p:notesMasterIdLst>
    <p:notesMasterId r:id="rId24"/>
  </p:notesMasterIdLst>
  <p:sldIdLst>
    <p:sldId id="823" r:id="rId5"/>
    <p:sldId id="2632" r:id="rId6"/>
    <p:sldId id="863" r:id="rId7"/>
    <p:sldId id="826" r:id="rId8"/>
    <p:sldId id="828" r:id="rId9"/>
    <p:sldId id="829" r:id="rId10"/>
    <p:sldId id="830" r:id="rId11"/>
    <p:sldId id="868" r:id="rId12"/>
    <p:sldId id="2633" r:id="rId13"/>
    <p:sldId id="836" r:id="rId14"/>
    <p:sldId id="837" r:id="rId15"/>
    <p:sldId id="2666" r:id="rId16"/>
    <p:sldId id="838" r:id="rId17"/>
    <p:sldId id="2642" r:id="rId18"/>
    <p:sldId id="2641" r:id="rId19"/>
    <p:sldId id="2667" r:id="rId20"/>
    <p:sldId id="2669" r:id="rId21"/>
    <p:sldId id="2668" r:id="rId22"/>
    <p:sldId id="8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82" d="100"/>
          <a:sy n="82" d="100"/>
        </p:scale>
        <p:origin x="8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39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627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64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886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3594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318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105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4/11/2025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17FB95C3-3069-8F7C-CF35-2D1D2CF9509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03CD3AAC-C2BE-43F9-97BD-F33D0CC20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4/11/2025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3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42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3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42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3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58.png"/><Relationship Id="rId4" Type="http://schemas.openxmlformats.org/officeDocument/2006/relationships/image" Target="../media/image42.png"/><Relationship Id="rId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86.png"/><Relationship Id="rId5" Type="http://schemas.openxmlformats.org/officeDocument/2006/relationships/image" Target="../media/image7.png"/><Relationship Id="rId10" Type="http://schemas.microsoft.com/office/2007/relationships/hdphoto" Target="../media/hdphoto8.wdp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11.xml"/><Relationship Id="rId15" Type="http://schemas.openxmlformats.org/officeDocument/2006/relationships/slide" Target="slide3.xml"/><Relationship Id="rId10" Type="http://schemas.openxmlformats.org/officeDocument/2006/relationships/image" Target="../media/image12.jpe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0.png"/><Relationship Id="rId10" Type="http://schemas.openxmlformats.org/officeDocument/2006/relationships/image" Target="../media/image23.GIF"/><Relationship Id="rId4" Type="http://schemas.openxmlformats.org/officeDocument/2006/relationships/audio" Target="../media/audio4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audio" Target="../media/audio5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11" Type="http://schemas.microsoft.com/office/2007/relationships/hdphoto" Target="../media/hdphoto8.wdp"/><Relationship Id="rId5" Type="http://schemas.openxmlformats.org/officeDocument/2006/relationships/image" Target="../media/image34.png"/><Relationship Id="rId10" Type="http://schemas.openxmlformats.org/officeDocument/2006/relationships/image" Target="../media/image35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xmlns="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xmlns="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xmlns="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xmlns="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xmlns="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xmlns="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xmlns="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082338"/>
              </p:ext>
            </p:extLst>
          </p:nvPr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xmlns="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xmlns="" val="17031474"/>
                    </a:ext>
                  </a:extLst>
                </a:gridCol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3933919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2944920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37044315"/>
                  </a:ext>
                </a:extLst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xmlns="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xmlns="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>
                <a:blip r:embed="rId9"/>
                <a:stretch>
                  <a:fillRect l="-715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xmlns="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2E9F88A-1ABD-71EE-9C19-EBDBC8525164}"/>
                  </a:ext>
                </a:extLst>
              </p:cNvPr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E9F88A-1ABD-71EE-9C19-EBDBC8525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>
                <a:blip r:embed="rId8"/>
                <a:stretch>
                  <a:fillRect l="-2198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2" name="Rounded Rectangle 1">
            <a:hlinkClick r:id="rId12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>
                <a:blip r:embed="rId8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9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350</Words>
  <Application>Microsoft Office PowerPoint</Application>
  <PresentationFormat>Widescreen</PresentationFormat>
  <Paragraphs>100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Arial</vt:lpstr>
      <vt:lpstr>Calibri</vt:lpstr>
      <vt:lpstr>Calibri Light</vt:lpstr>
      <vt:lpstr>Cambria</vt:lpstr>
      <vt:lpstr>Cambria Math</vt:lpstr>
      <vt:lpstr>SVN-Cookies</vt:lpstr>
      <vt:lpstr>Times New Roman</vt:lpstr>
      <vt:lpstr>UTM Avo</vt:lpstr>
      <vt:lpstr>杨任东竹石体-Medium</vt:lpstr>
      <vt:lpstr>等线</vt:lpstr>
      <vt:lpstr>Office 主题​​</vt:lpstr>
      <vt:lpstr>6_Office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41</cp:revision>
  <dcterms:created xsi:type="dcterms:W3CDTF">2023-12-27T11:55:47Z</dcterms:created>
  <dcterms:modified xsi:type="dcterms:W3CDTF">2025-04-11T06:48:58Z</dcterms:modified>
</cp:coreProperties>
</file>